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0" r:id="rId2"/>
  </p:sldIdLst>
  <p:sldSz cx="7199313" cy="4895850"/>
  <p:notesSz cx="6858000" cy="9144000"/>
  <p:defaultTextStyle>
    <a:defPPr>
      <a:defRPr lang="zh-CN"/>
    </a:defPPr>
    <a:lvl1pPr marL="0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1pPr>
    <a:lvl2pPr marL="394838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2pPr>
    <a:lvl3pPr marL="789676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3pPr>
    <a:lvl4pPr marL="1184514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4pPr>
    <a:lvl5pPr marL="1579352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5pPr>
    <a:lvl6pPr marL="1974190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6pPr>
    <a:lvl7pPr marL="2369028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7pPr>
    <a:lvl8pPr marL="2763865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8pPr>
    <a:lvl9pPr marL="3158703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94660"/>
  </p:normalViewPr>
  <p:slideViewPr>
    <p:cSldViewPr snapToGrid="0">
      <p:cViewPr>
        <p:scale>
          <a:sx n="150" d="100"/>
          <a:sy n="150" d="100"/>
        </p:scale>
        <p:origin x="46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801243"/>
            <a:ext cx="6119416" cy="1704481"/>
          </a:xfrm>
        </p:spPr>
        <p:txBody>
          <a:bodyPr anchor="b"/>
          <a:lstStyle>
            <a:lvl1pPr algn="ctr">
              <a:defRPr sz="428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571455"/>
            <a:ext cx="5399485" cy="1182030"/>
          </a:xfrm>
        </p:spPr>
        <p:txBody>
          <a:bodyPr/>
          <a:lstStyle>
            <a:lvl1pPr marL="0" indent="0" algn="ctr">
              <a:buNone/>
              <a:defRPr sz="1713"/>
            </a:lvl1pPr>
            <a:lvl2pPr marL="326395" indent="0" algn="ctr">
              <a:buNone/>
              <a:defRPr sz="1428"/>
            </a:lvl2pPr>
            <a:lvl3pPr marL="652790" indent="0" algn="ctr">
              <a:buNone/>
              <a:defRPr sz="1285"/>
            </a:lvl3pPr>
            <a:lvl4pPr marL="979185" indent="0" algn="ctr">
              <a:buNone/>
              <a:defRPr sz="1142"/>
            </a:lvl4pPr>
            <a:lvl5pPr marL="1305580" indent="0" algn="ctr">
              <a:buNone/>
              <a:defRPr sz="1142"/>
            </a:lvl5pPr>
            <a:lvl6pPr marL="1631975" indent="0" algn="ctr">
              <a:buNone/>
              <a:defRPr sz="1142"/>
            </a:lvl6pPr>
            <a:lvl7pPr marL="1958370" indent="0" algn="ctr">
              <a:buNone/>
              <a:defRPr sz="1142"/>
            </a:lvl7pPr>
            <a:lvl8pPr marL="2284766" indent="0" algn="ctr">
              <a:buNone/>
              <a:defRPr sz="1142"/>
            </a:lvl8pPr>
            <a:lvl9pPr marL="2611161" indent="0" algn="ctr">
              <a:buNone/>
              <a:defRPr sz="1142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46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77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260658"/>
            <a:ext cx="1552352" cy="414900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60658"/>
            <a:ext cx="4567064" cy="41490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89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35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220564"/>
            <a:ext cx="6209407" cy="2036537"/>
          </a:xfrm>
        </p:spPr>
        <p:txBody>
          <a:bodyPr anchor="b"/>
          <a:lstStyle>
            <a:lvl1pPr>
              <a:defRPr sz="428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276368"/>
            <a:ext cx="6209407" cy="1070967"/>
          </a:xfrm>
        </p:spPr>
        <p:txBody>
          <a:bodyPr/>
          <a:lstStyle>
            <a:lvl1pPr marL="0" indent="0">
              <a:buNone/>
              <a:defRPr sz="1713">
                <a:solidFill>
                  <a:schemeClr val="tx1"/>
                </a:solidFill>
              </a:defRPr>
            </a:lvl1pPr>
            <a:lvl2pPr marL="326395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2pPr>
            <a:lvl3pPr marL="652790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3pPr>
            <a:lvl4pPr marL="979185" indent="0">
              <a:buNone/>
              <a:defRPr sz="1142">
                <a:solidFill>
                  <a:schemeClr val="tx1">
                    <a:tint val="75000"/>
                  </a:schemeClr>
                </a:solidFill>
              </a:defRPr>
            </a:lvl4pPr>
            <a:lvl5pPr marL="1305580" indent="0">
              <a:buNone/>
              <a:defRPr sz="1142">
                <a:solidFill>
                  <a:schemeClr val="tx1">
                    <a:tint val="75000"/>
                  </a:schemeClr>
                </a:solidFill>
              </a:defRPr>
            </a:lvl5pPr>
            <a:lvl6pPr marL="1631975" indent="0">
              <a:buNone/>
              <a:defRPr sz="1142">
                <a:solidFill>
                  <a:schemeClr val="tx1">
                    <a:tint val="75000"/>
                  </a:schemeClr>
                </a:solidFill>
              </a:defRPr>
            </a:lvl6pPr>
            <a:lvl7pPr marL="1958370" indent="0">
              <a:buNone/>
              <a:defRPr sz="1142">
                <a:solidFill>
                  <a:schemeClr val="tx1">
                    <a:tint val="75000"/>
                  </a:schemeClr>
                </a:solidFill>
              </a:defRPr>
            </a:lvl7pPr>
            <a:lvl8pPr marL="2284766" indent="0">
              <a:buNone/>
              <a:defRPr sz="1142">
                <a:solidFill>
                  <a:schemeClr val="tx1">
                    <a:tint val="75000"/>
                  </a:schemeClr>
                </a:solidFill>
              </a:defRPr>
            </a:lvl8pPr>
            <a:lvl9pPr marL="2611161" indent="0">
              <a:buNone/>
              <a:defRPr sz="11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7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303293"/>
            <a:ext cx="3059708" cy="31063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303293"/>
            <a:ext cx="3059708" cy="31063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7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60660"/>
            <a:ext cx="6209407" cy="946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200163"/>
            <a:ext cx="3045646" cy="588182"/>
          </a:xfrm>
        </p:spPr>
        <p:txBody>
          <a:bodyPr anchor="b"/>
          <a:lstStyle>
            <a:lvl1pPr marL="0" indent="0">
              <a:buNone/>
              <a:defRPr sz="1713" b="1"/>
            </a:lvl1pPr>
            <a:lvl2pPr marL="326395" indent="0">
              <a:buNone/>
              <a:defRPr sz="1428" b="1"/>
            </a:lvl2pPr>
            <a:lvl3pPr marL="652790" indent="0">
              <a:buNone/>
              <a:defRPr sz="1285" b="1"/>
            </a:lvl3pPr>
            <a:lvl4pPr marL="979185" indent="0">
              <a:buNone/>
              <a:defRPr sz="1142" b="1"/>
            </a:lvl4pPr>
            <a:lvl5pPr marL="1305580" indent="0">
              <a:buNone/>
              <a:defRPr sz="1142" b="1"/>
            </a:lvl5pPr>
            <a:lvl6pPr marL="1631975" indent="0">
              <a:buNone/>
              <a:defRPr sz="1142" b="1"/>
            </a:lvl6pPr>
            <a:lvl7pPr marL="1958370" indent="0">
              <a:buNone/>
              <a:defRPr sz="1142" b="1"/>
            </a:lvl7pPr>
            <a:lvl8pPr marL="2284766" indent="0">
              <a:buNone/>
              <a:defRPr sz="1142" b="1"/>
            </a:lvl8pPr>
            <a:lvl9pPr marL="2611161" indent="0">
              <a:buNone/>
              <a:defRPr sz="1142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788345"/>
            <a:ext cx="3045646" cy="263038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200163"/>
            <a:ext cx="3060646" cy="588182"/>
          </a:xfrm>
        </p:spPr>
        <p:txBody>
          <a:bodyPr anchor="b"/>
          <a:lstStyle>
            <a:lvl1pPr marL="0" indent="0">
              <a:buNone/>
              <a:defRPr sz="1713" b="1"/>
            </a:lvl1pPr>
            <a:lvl2pPr marL="326395" indent="0">
              <a:buNone/>
              <a:defRPr sz="1428" b="1"/>
            </a:lvl2pPr>
            <a:lvl3pPr marL="652790" indent="0">
              <a:buNone/>
              <a:defRPr sz="1285" b="1"/>
            </a:lvl3pPr>
            <a:lvl4pPr marL="979185" indent="0">
              <a:buNone/>
              <a:defRPr sz="1142" b="1"/>
            </a:lvl4pPr>
            <a:lvl5pPr marL="1305580" indent="0">
              <a:buNone/>
              <a:defRPr sz="1142" b="1"/>
            </a:lvl5pPr>
            <a:lvl6pPr marL="1631975" indent="0">
              <a:buNone/>
              <a:defRPr sz="1142" b="1"/>
            </a:lvl6pPr>
            <a:lvl7pPr marL="1958370" indent="0">
              <a:buNone/>
              <a:defRPr sz="1142" b="1"/>
            </a:lvl7pPr>
            <a:lvl8pPr marL="2284766" indent="0">
              <a:buNone/>
              <a:defRPr sz="1142" b="1"/>
            </a:lvl8pPr>
            <a:lvl9pPr marL="2611161" indent="0">
              <a:buNone/>
              <a:defRPr sz="1142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788345"/>
            <a:ext cx="3060646" cy="263038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5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68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86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26390"/>
            <a:ext cx="2321966" cy="1142365"/>
          </a:xfrm>
        </p:spPr>
        <p:txBody>
          <a:bodyPr anchor="b"/>
          <a:lstStyle>
            <a:lvl1pPr>
              <a:defRPr sz="228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704913"/>
            <a:ext cx="3644652" cy="3479227"/>
          </a:xfrm>
        </p:spPr>
        <p:txBody>
          <a:bodyPr/>
          <a:lstStyle>
            <a:lvl1pPr>
              <a:defRPr sz="2284"/>
            </a:lvl1pPr>
            <a:lvl2pPr>
              <a:defRPr sz="1999"/>
            </a:lvl2pPr>
            <a:lvl3pPr>
              <a:defRPr sz="1713"/>
            </a:lvl3pPr>
            <a:lvl4pPr>
              <a:defRPr sz="1428"/>
            </a:lvl4pPr>
            <a:lvl5pPr>
              <a:defRPr sz="1428"/>
            </a:lvl5pPr>
            <a:lvl6pPr>
              <a:defRPr sz="1428"/>
            </a:lvl6pPr>
            <a:lvl7pPr>
              <a:defRPr sz="1428"/>
            </a:lvl7pPr>
            <a:lvl8pPr>
              <a:defRPr sz="1428"/>
            </a:lvl8pPr>
            <a:lvl9pPr>
              <a:defRPr sz="1428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468755"/>
            <a:ext cx="2321966" cy="2721050"/>
          </a:xfrm>
        </p:spPr>
        <p:txBody>
          <a:bodyPr/>
          <a:lstStyle>
            <a:lvl1pPr marL="0" indent="0">
              <a:buNone/>
              <a:defRPr sz="1142"/>
            </a:lvl1pPr>
            <a:lvl2pPr marL="326395" indent="0">
              <a:buNone/>
              <a:defRPr sz="999"/>
            </a:lvl2pPr>
            <a:lvl3pPr marL="652790" indent="0">
              <a:buNone/>
              <a:defRPr sz="857"/>
            </a:lvl3pPr>
            <a:lvl4pPr marL="979185" indent="0">
              <a:buNone/>
              <a:defRPr sz="714"/>
            </a:lvl4pPr>
            <a:lvl5pPr marL="1305580" indent="0">
              <a:buNone/>
              <a:defRPr sz="714"/>
            </a:lvl5pPr>
            <a:lvl6pPr marL="1631975" indent="0">
              <a:buNone/>
              <a:defRPr sz="714"/>
            </a:lvl6pPr>
            <a:lvl7pPr marL="1958370" indent="0">
              <a:buNone/>
              <a:defRPr sz="714"/>
            </a:lvl7pPr>
            <a:lvl8pPr marL="2284766" indent="0">
              <a:buNone/>
              <a:defRPr sz="714"/>
            </a:lvl8pPr>
            <a:lvl9pPr marL="2611161" indent="0">
              <a:buNone/>
              <a:defRPr sz="714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45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26390"/>
            <a:ext cx="2321966" cy="1142365"/>
          </a:xfrm>
        </p:spPr>
        <p:txBody>
          <a:bodyPr anchor="b"/>
          <a:lstStyle>
            <a:lvl1pPr>
              <a:defRPr sz="228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704913"/>
            <a:ext cx="3644652" cy="3479227"/>
          </a:xfrm>
        </p:spPr>
        <p:txBody>
          <a:bodyPr anchor="t"/>
          <a:lstStyle>
            <a:lvl1pPr marL="0" indent="0">
              <a:buNone/>
              <a:defRPr sz="2284"/>
            </a:lvl1pPr>
            <a:lvl2pPr marL="326395" indent="0">
              <a:buNone/>
              <a:defRPr sz="1999"/>
            </a:lvl2pPr>
            <a:lvl3pPr marL="652790" indent="0">
              <a:buNone/>
              <a:defRPr sz="1713"/>
            </a:lvl3pPr>
            <a:lvl4pPr marL="979185" indent="0">
              <a:buNone/>
              <a:defRPr sz="1428"/>
            </a:lvl4pPr>
            <a:lvl5pPr marL="1305580" indent="0">
              <a:buNone/>
              <a:defRPr sz="1428"/>
            </a:lvl5pPr>
            <a:lvl6pPr marL="1631975" indent="0">
              <a:buNone/>
              <a:defRPr sz="1428"/>
            </a:lvl6pPr>
            <a:lvl7pPr marL="1958370" indent="0">
              <a:buNone/>
              <a:defRPr sz="1428"/>
            </a:lvl7pPr>
            <a:lvl8pPr marL="2284766" indent="0">
              <a:buNone/>
              <a:defRPr sz="1428"/>
            </a:lvl8pPr>
            <a:lvl9pPr marL="2611161" indent="0">
              <a:buNone/>
              <a:defRPr sz="1428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468755"/>
            <a:ext cx="2321966" cy="2721050"/>
          </a:xfrm>
        </p:spPr>
        <p:txBody>
          <a:bodyPr/>
          <a:lstStyle>
            <a:lvl1pPr marL="0" indent="0">
              <a:buNone/>
              <a:defRPr sz="1142"/>
            </a:lvl1pPr>
            <a:lvl2pPr marL="326395" indent="0">
              <a:buNone/>
              <a:defRPr sz="999"/>
            </a:lvl2pPr>
            <a:lvl3pPr marL="652790" indent="0">
              <a:buNone/>
              <a:defRPr sz="857"/>
            </a:lvl3pPr>
            <a:lvl4pPr marL="979185" indent="0">
              <a:buNone/>
              <a:defRPr sz="714"/>
            </a:lvl4pPr>
            <a:lvl5pPr marL="1305580" indent="0">
              <a:buNone/>
              <a:defRPr sz="714"/>
            </a:lvl5pPr>
            <a:lvl6pPr marL="1631975" indent="0">
              <a:buNone/>
              <a:defRPr sz="714"/>
            </a:lvl6pPr>
            <a:lvl7pPr marL="1958370" indent="0">
              <a:buNone/>
              <a:defRPr sz="714"/>
            </a:lvl7pPr>
            <a:lvl8pPr marL="2284766" indent="0">
              <a:buNone/>
              <a:defRPr sz="714"/>
            </a:lvl8pPr>
            <a:lvl9pPr marL="2611161" indent="0">
              <a:buNone/>
              <a:defRPr sz="714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90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60660"/>
            <a:ext cx="6209407" cy="946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303293"/>
            <a:ext cx="6209407" cy="3106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537729"/>
            <a:ext cx="1619845" cy="260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537729"/>
            <a:ext cx="2429768" cy="260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537729"/>
            <a:ext cx="1619845" cy="260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0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52790" rtl="0" eaLnBrk="1" latinLnBrk="0" hangingPunct="1">
        <a:lnSpc>
          <a:spcPct val="90000"/>
        </a:lnSpc>
        <a:spcBef>
          <a:spcPct val="0"/>
        </a:spcBef>
        <a:buNone/>
        <a:defRPr sz="31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3198" indent="-163198" algn="l" defTabSz="652790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489593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713" kern="1200">
          <a:solidFill>
            <a:schemeClr val="tx1"/>
          </a:solidFill>
          <a:latin typeface="+mn-lt"/>
          <a:ea typeface="+mn-ea"/>
          <a:cs typeface="+mn-cs"/>
        </a:defRPr>
      </a:lvl2pPr>
      <a:lvl3pPr marL="815988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142383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5" kern="1200">
          <a:solidFill>
            <a:schemeClr val="tx1"/>
          </a:solidFill>
          <a:latin typeface="+mn-lt"/>
          <a:ea typeface="+mn-ea"/>
          <a:cs typeface="+mn-cs"/>
        </a:defRPr>
      </a:lvl4pPr>
      <a:lvl5pPr marL="1468778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5" kern="1200">
          <a:solidFill>
            <a:schemeClr val="tx1"/>
          </a:solidFill>
          <a:latin typeface="+mn-lt"/>
          <a:ea typeface="+mn-ea"/>
          <a:cs typeface="+mn-cs"/>
        </a:defRPr>
      </a:lvl5pPr>
      <a:lvl6pPr marL="1795173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5" kern="1200">
          <a:solidFill>
            <a:schemeClr val="tx1"/>
          </a:solidFill>
          <a:latin typeface="+mn-lt"/>
          <a:ea typeface="+mn-ea"/>
          <a:cs typeface="+mn-cs"/>
        </a:defRPr>
      </a:lvl6pPr>
      <a:lvl7pPr marL="2121568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5" kern="1200">
          <a:solidFill>
            <a:schemeClr val="tx1"/>
          </a:solidFill>
          <a:latin typeface="+mn-lt"/>
          <a:ea typeface="+mn-ea"/>
          <a:cs typeface="+mn-cs"/>
        </a:defRPr>
      </a:lvl7pPr>
      <a:lvl8pPr marL="2447963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5" kern="1200">
          <a:solidFill>
            <a:schemeClr val="tx1"/>
          </a:solidFill>
          <a:latin typeface="+mn-lt"/>
          <a:ea typeface="+mn-ea"/>
          <a:cs typeface="+mn-cs"/>
        </a:defRPr>
      </a:lvl8pPr>
      <a:lvl9pPr marL="2774358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1pPr>
      <a:lvl2pPr marL="326395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2pPr>
      <a:lvl3pPr marL="652790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3pPr>
      <a:lvl4pPr marL="979185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4pPr>
      <a:lvl5pPr marL="1305580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5pPr>
      <a:lvl6pPr marL="1631975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6pPr>
      <a:lvl7pPr marL="1958370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7pPr>
      <a:lvl8pPr marL="2284766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8pPr>
      <a:lvl9pPr marL="2611161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01649" y="1765722"/>
            <a:ext cx="2009664" cy="16080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649898" y="1765722"/>
            <a:ext cx="2009664" cy="16080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13991" y="1991059"/>
            <a:ext cx="429938" cy="4513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个体</a:t>
            </a:r>
            <a:r>
              <a:rPr lang="en-US" altLang="zh-CN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291512" y="1988301"/>
            <a:ext cx="429938" cy="4513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个体</a:t>
            </a:r>
            <a:r>
              <a:rPr lang="en-US" altLang="zh-CN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940197" y="1991059"/>
            <a:ext cx="429938" cy="4513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个体</a:t>
            </a:r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" name="椭圆 8"/>
          <p:cNvSpPr/>
          <p:nvPr/>
        </p:nvSpPr>
        <p:spPr>
          <a:xfrm>
            <a:off x="713991" y="2710101"/>
            <a:ext cx="429938" cy="4513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个体</a:t>
            </a:r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" name="椭圆 9"/>
          <p:cNvSpPr/>
          <p:nvPr/>
        </p:nvSpPr>
        <p:spPr>
          <a:xfrm>
            <a:off x="1291512" y="2707343"/>
            <a:ext cx="429938" cy="4513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个体</a:t>
            </a:r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1" name="椭圆 10"/>
          <p:cNvSpPr/>
          <p:nvPr/>
        </p:nvSpPr>
        <p:spPr>
          <a:xfrm>
            <a:off x="1940197" y="2710101"/>
            <a:ext cx="429938" cy="4513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个体</a:t>
            </a:r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2" name="矩形 11"/>
          <p:cNvSpPr/>
          <p:nvPr/>
        </p:nvSpPr>
        <p:spPr>
          <a:xfrm>
            <a:off x="765912" y="3596311"/>
            <a:ext cx="1175464" cy="334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父代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66998" y="3596311"/>
            <a:ext cx="1175464" cy="334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子代</a:t>
            </a:r>
          </a:p>
        </p:txBody>
      </p:sp>
      <p:sp>
        <p:nvSpPr>
          <p:cNvPr id="14" name="矩形 13"/>
          <p:cNvSpPr/>
          <p:nvPr/>
        </p:nvSpPr>
        <p:spPr>
          <a:xfrm>
            <a:off x="2807468" y="514100"/>
            <a:ext cx="1516882" cy="334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锦标赛</a:t>
            </a:r>
          </a:p>
        </p:txBody>
      </p:sp>
      <p:sp>
        <p:nvSpPr>
          <p:cNvPr id="19" name="矩形 18"/>
          <p:cNvSpPr/>
          <p:nvPr/>
        </p:nvSpPr>
        <p:spPr>
          <a:xfrm>
            <a:off x="3771996" y="2963080"/>
            <a:ext cx="811369" cy="244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最优解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360942" y="2859779"/>
            <a:ext cx="429938" cy="4513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789676" rtl="0" eaLnBrk="1" latinLnBrk="0" hangingPunct="1">
              <a:defRPr sz="155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4838" algn="l" defTabSz="789676" rtl="0" eaLnBrk="1" latinLnBrk="0" hangingPunct="1">
              <a:defRPr sz="155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89676" algn="l" defTabSz="789676" rtl="0" eaLnBrk="1" latinLnBrk="0" hangingPunct="1">
              <a:defRPr sz="155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4514" algn="l" defTabSz="789676" rtl="0" eaLnBrk="1" latinLnBrk="0" hangingPunct="1">
              <a:defRPr sz="155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79352" algn="l" defTabSz="789676" rtl="0" eaLnBrk="1" latinLnBrk="0" hangingPunct="1">
              <a:defRPr sz="155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74190" algn="l" defTabSz="789676" rtl="0" eaLnBrk="1" latinLnBrk="0" hangingPunct="1">
              <a:defRPr sz="155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69028" algn="l" defTabSz="789676" rtl="0" eaLnBrk="1" latinLnBrk="0" hangingPunct="1">
              <a:defRPr sz="155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763865" algn="l" defTabSz="789676" rtl="0" eaLnBrk="1" latinLnBrk="0" hangingPunct="1">
              <a:defRPr sz="155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58703" algn="l" defTabSz="789676" rtl="0" eaLnBrk="1" latinLnBrk="0" hangingPunct="1">
              <a:defRPr sz="155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个体</a:t>
            </a:r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7" name="椭圆 26"/>
          <p:cNvSpPr/>
          <p:nvPr/>
        </p:nvSpPr>
        <p:spPr>
          <a:xfrm>
            <a:off x="3169641" y="3704999"/>
            <a:ext cx="429938" cy="45130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85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78611E-6 -4.63035E-6 C 0.04763 -0.05317 0.09195 -0.11413 0.1215 -0.14299 C 0.15832 -0.1738 0.18081 -0.18677 0.20926 -0.19131 C 0.22888 -0.19066 0.2602 -0.19941 0.28181 -0.17412 C 0.3032 -0.16083 0.32128 -0.14072 0.33539 -0.11575 C 0.35016 -0.09111 0.35987 -0.03469 0.36869 -0.02107 " pathEditMode="relative" rAng="0" ptsTypes="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34" y="-963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30099E-6 -0.00065 C 0.0161 -0.03469 0.01764 -0.07069 0.03815 -0.09792 C 0.05844 -0.12516 0.09394 -0.15661 0.1226 -0.1644 C 0.15127 -0.1725 0.18412 -0.17477 0.21037 -0.14591 C 0.23638 -0.11706 0.28181 -0.0308 0.27982 0.00908 C 0.2849 0.02173 0.28247 0.06647 0.28754 0.08074 " pathEditMode="relative" rAng="0" ptsTypes="AAAA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7" y="-437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331 -0.00389 C 0.02073 -0.08658 0.04939 -0.18223 0.07982 -0.23444 C 0.10232 -0.27886 0.14068 -0.28794 0.1667 -0.28632 C 0.19272 -0.28437 0.22095 -0.25649 0.23594 -0.22374 C 0.25072 -0.19099 0.26174 -0.16148 0.26968 -0.12063 C 0.2785 -0.07912 0.28446 2.46433E-6 0.28776 0.0308 " pathEditMode="relative" rAng="0" ptsTypes="AAAA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23" y="-124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44 -0.00032 C 0.00772 -0.02756 0.01257 -0.05415 0.02404 -0.08593 C 0.03528 -0.1177 0.05491 -0.15759 0.06637 -0.18547 C 0.07916 -0.21206 0.11004 -0.25227 0.1365 -0.27399 C 0.16252 -0.29572 0.19537 -0.31388 0.22293 -0.31582 C 0.25028 -0.31744 0.28137 -0.31063 0.30033 -0.28534 C 0.31996 -0.2607 0.32415 -0.25097 0.34355 -0.22568 C 0.36252 -0.20104 0.36582 -0.14137 0.37178 -0.10441 C 0.37773 -0.06744 0.37773 -0.03178 0.38435 0.00681 " pathEditMode="relative" rAng="0" ptsTypes="AAAAAAAAA">
                                      <p:cBhvr>
                                        <p:cTn id="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84" y="-15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50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8776 0.0308 C 0.27696 -0.036 0.27696 -0.11122 0.25998 -0.16537 C 0.24212 -0.21952 0.18743 -0.29962 0.15171 -0.30026 C 0.11533 -0.30189 0.06836 -0.2192 0.04322 -0.16991 C 0.02867 -0.11706 0.01279 -0.05967 -0.00088 -0.00552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43" y="-1656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8754 0.08074 C 0.28269 0.04313 0.28401 -0.01848 0.26505 -0.05383 C 0.24609 -0.08917 0.24057 -0.11997 0.2161 -0.13781 C 0.1914 -0.15597 0.14818 -0.16991 0.11731 -0.1618 C 0.08622 -0.1537 0.04895 -0.11511 0.02977 -0.0882 C 0.01014 -0.06128 0.01014 -0.02951 0.0011 -0.00032 " pathEditMode="relative" rAng="0" ptsTypes="AAAA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33" y="-1225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36868 -0.02108 C 0.35281 -0.06226 0.34046 -0.11446 0.32128 -0.14462 C 0.30231 -0.17477 0.27806 -0.19326 0.25314 -0.20071 C 0.22866 -0.20817 0.19713 -0.20234 0.17111 -0.18937 C 0.14443 -0.1764 0.12172 -0.15337 0.09305 -0.12224 C 0.06461 -0.09144 0.03131 -0.04313 0.00022 -0.00324 " pathEditMode="relative" rAng="0" ptsTypes="AAAAAA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34" y="-82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500"/>
                            </p:stCondLst>
                            <p:childTnLst>
                              <p:par>
                                <p:cTn id="30" presetID="1" presetClass="entr" presetSubtype="0" fill="hold" grpId="0" nodeType="after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10" grpId="0" animBg="1"/>
      <p:bldP spid="10" grpId="2" animBg="1"/>
      <p:bldP spid="19" grpId="0"/>
      <p:bldP spid="19" grpId="1"/>
      <p:bldP spid="26" grpId="0" animBg="1"/>
      <p:bldP spid="26" grpId="1" animBg="1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1096</TotalTime>
  <Words>19</Words>
  <Application>Microsoft Office PowerPoint</Application>
  <PresentationFormat>自定义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162</cp:revision>
  <dcterms:created xsi:type="dcterms:W3CDTF">2019-11-24T08:00:26Z</dcterms:created>
  <dcterms:modified xsi:type="dcterms:W3CDTF">2019-11-26T07:25:38Z</dcterms:modified>
</cp:coreProperties>
</file>