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92" y="-264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7C12-6DF9-45E4-9333-A8D659D32AE6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37C9-2266-4337-B5E5-99102BE7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1" y="2130431"/>
            <a:ext cx="842010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2" y="274643"/>
            <a:ext cx="2228849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2" y="274643"/>
            <a:ext cx="652145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6"/>
            <a:ext cx="84201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1" y="1600204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8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7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7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7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2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2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653677" y="260648"/>
            <a:ext cx="2647073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7" name="矩形 6"/>
          <p:cNvSpPr/>
          <p:nvPr/>
        </p:nvSpPr>
        <p:spPr>
          <a:xfrm>
            <a:off x="3487474" y="971954"/>
            <a:ext cx="2971593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个位置释放烟花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6" idx="4"/>
            <a:endCxn id="7" idx="0"/>
          </p:cNvCxnSpPr>
          <p:nvPr/>
        </p:nvCxnSpPr>
        <p:spPr>
          <a:xfrm flipH="1">
            <a:off x="4973272" y="548680"/>
            <a:ext cx="3943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3645793" y="2492896"/>
            <a:ext cx="2647073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满足终止条件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2"/>
            <a:endCxn id="13" idx="0"/>
          </p:cNvCxnSpPr>
          <p:nvPr/>
        </p:nvCxnSpPr>
        <p:spPr>
          <a:xfrm>
            <a:off x="4973271" y="1259987"/>
            <a:ext cx="0" cy="4734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87474" y="1733465"/>
            <a:ext cx="297159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获得爆炸火花和高斯火花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7474" y="3302533"/>
            <a:ext cx="297159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653679" y="4005064"/>
            <a:ext cx="2647073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979712" y="2942947"/>
            <a:ext cx="695995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144" name="矩形 143"/>
          <p:cNvSpPr/>
          <p:nvPr/>
        </p:nvSpPr>
        <p:spPr>
          <a:xfrm>
            <a:off x="6292866" y="2438890"/>
            <a:ext cx="69599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26"/>
          <p:cNvCxnSpPr>
            <a:stCxn id="26" idx="1"/>
            <a:endCxn id="13" idx="1"/>
          </p:cNvCxnSpPr>
          <p:nvPr/>
        </p:nvCxnSpPr>
        <p:spPr>
          <a:xfrm rot="10800000">
            <a:off x="3487474" y="1877465"/>
            <a:ext cx="21837" cy="156906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5" idx="0"/>
          </p:cNvCxnSpPr>
          <p:nvPr/>
        </p:nvCxnSpPr>
        <p:spPr>
          <a:xfrm flipH="1">
            <a:off x="4969330" y="2021465"/>
            <a:ext cx="3941" cy="4714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26" idx="0"/>
          </p:cNvCxnSpPr>
          <p:nvPr/>
        </p:nvCxnSpPr>
        <p:spPr>
          <a:xfrm>
            <a:off x="4969330" y="2852937"/>
            <a:ext cx="3941" cy="449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120" idx="0"/>
          </p:cNvCxnSpPr>
          <p:nvPr/>
        </p:nvCxnSpPr>
        <p:spPr>
          <a:xfrm flipH="1">
            <a:off x="4977216" y="2672916"/>
            <a:ext cx="1315651" cy="1332148"/>
          </a:xfrm>
          <a:prstGeom prst="bentConnector4">
            <a:avLst>
              <a:gd name="adj1" fmla="val -46347"/>
              <a:gd name="adj2" fmla="val 84477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3" grpId="0" animBg="1"/>
      <p:bldP spid="26" grpId="0" animBg="1"/>
      <p:bldP spid="120" grpId="0" animBg="1"/>
      <p:bldP spid="140" grpId="0"/>
      <p:bldP spid="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>
            <a:spLocks noChangeAspect="1"/>
          </p:cNvSpPr>
          <p:nvPr/>
        </p:nvSpPr>
        <p:spPr>
          <a:xfrm>
            <a:off x="920552" y="2132856"/>
            <a:ext cx="1800000" cy="180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177136" y="1592856"/>
            <a:ext cx="2880000" cy="28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七角星 1"/>
          <p:cNvSpPr>
            <a:spLocks noChangeAspect="1"/>
          </p:cNvSpPr>
          <p:nvPr/>
        </p:nvSpPr>
        <p:spPr>
          <a:xfrm>
            <a:off x="2360712" y="326633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角星 3"/>
          <p:cNvSpPr>
            <a:spLocks noChangeAspect="1"/>
          </p:cNvSpPr>
          <p:nvPr/>
        </p:nvSpPr>
        <p:spPr>
          <a:xfrm>
            <a:off x="1653687" y="2865991"/>
            <a:ext cx="333730" cy="333730"/>
          </a:xfrm>
          <a:prstGeom prst="star5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>
            <a:spLocks noChangeAspect="1"/>
          </p:cNvSpPr>
          <p:nvPr/>
        </p:nvSpPr>
        <p:spPr>
          <a:xfrm>
            <a:off x="7450271" y="2865991"/>
            <a:ext cx="333730" cy="333730"/>
          </a:xfrm>
          <a:prstGeom prst="star5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七角星 19"/>
          <p:cNvSpPr>
            <a:spLocks noChangeAspect="1"/>
          </p:cNvSpPr>
          <p:nvPr/>
        </p:nvSpPr>
        <p:spPr>
          <a:xfrm>
            <a:off x="2120663" y="330594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七角星 22"/>
          <p:cNvSpPr>
            <a:spLocks noChangeAspect="1"/>
          </p:cNvSpPr>
          <p:nvPr/>
        </p:nvSpPr>
        <p:spPr>
          <a:xfrm>
            <a:off x="1404181" y="355932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七角星 23"/>
          <p:cNvSpPr>
            <a:spLocks noChangeAspect="1"/>
          </p:cNvSpPr>
          <p:nvPr/>
        </p:nvSpPr>
        <p:spPr>
          <a:xfrm>
            <a:off x="1318320" y="2950096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七角星 24"/>
          <p:cNvSpPr>
            <a:spLocks noChangeAspect="1"/>
          </p:cNvSpPr>
          <p:nvPr/>
        </p:nvSpPr>
        <p:spPr>
          <a:xfrm>
            <a:off x="1872877" y="330452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七角星 26"/>
          <p:cNvSpPr>
            <a:spLocks noChangeAspect="1"/>
          </p:cNvSpPr>
          <p:nvPr/>
        </p:nvSpPr>
        <p:spPr>
          <a:xfrm>
            <a:off x="2125352" y="3619872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七角星 28"/>
          <p:cNvSpPr>
            <a:spLocks noChangeAspect="1"/>
          </p:cNvSpPr>
          <p:nvPr/>
        </p:nvSpPr>
        <p:spPr>
          <a:xfrm>
            <a:off x="1651384" y="3435499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七角星 29"/>
          <p:cNvSpPr>
            <a:spLocks noChangeAspect="1"/>
          </p:cNvSpPr>
          <p:nvPr/>
        </p:nvSpPr>
        <p:spPr>
          <a:xfrm>
            <a:off x="1484519" y="322136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七角星 30"/>
          <p:cNvSpPr>
            <a:spLocks noChangeAspect="1"/>
          </p:cNvSpPr>
          <p:nvPr/>
        </p:nvSpPr>
        <p:spPr>
          <a:xfrm>
            <a:off x="1233736" y="3350915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七角星 31"/>
          <p:cNvSpPr>
            <a:spLocks noChangeAspect="1"/>
          </p:cNvSpPr>
          <p:nvPr/>
        </p:nvSpPr>
        <p:spPr>
          <a:xfrm>
            <a:off x="1064568" y="302904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七角星 32"/>
          <p:cNvSpPr>
            <a:spLocks noChangeAspect="1"/>
          </p:cNvSpPr>
          <p:nvPr/>
        </p:nvSpPr>
        <p:spPr>
          <a:xfrm>
            <a:off x="1737245" y="369188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七角星 33"/>
          <p:cNvSpPr>
            <a:spLocks noChangeAspect="1"/>
          </p:cNvSpPr>
          <p:nvPr/>
        </p:nvSpPr>
        <p:spPr>
          <a:xfrm>
            <a:off x="2263552" y="2410726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七角星 34"/>
          <p:cNvSpPr>
            <a:spLocks noChangeAspect="1"/>
          </p:cNvSpPr>
          <p:nvPr/>
        </p:nvSpPr>
        <p:spPr>
          <a:xfrm>
            <a:off x="2504728" y="297180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七角星 35"/>
          <p:cNvSpPr>
            <a:spLocks noChangeAspect="1"/>
          </p:cNvSpPr>
          <p:nvPr/>
        </p:nvSpPr>
        <p:spPr>
          <a:xfrm>
            <a:off x="2191544" y="297180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七角星 36"/>
          <p:cNvSpPr>
            <a:spLocks noChangeAspect="1"/>
          </p:cNvSpPr>
          <p:nvPr/>
        </p:nvSpPr>
        <p:spPr>
          <a:xfrm>
            <a:off x="1987417" y="262637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七角星 37"/>
          <p:cNvSpPr>
            <a:spLocks noChangeAspect="1"/>
          </p:cNvSpPr>
          <p:nvPr/>
        </p:nvSpPr>
        <p:spPr>
          <a:xfrm>
            <a:off x="1662980" y="248767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七角星 38"/>
          <p:cNvSpPr>
            <a:spLocks noChangeAspect="1"/>
          </p:cNvSpPr>
          <p:nvPr/>
        </p:nvSpPr>
        <p:spPr>
          <a:xfrm>
            <a:off x="1064568" y="265683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七角星 39"/>
          <p:cNvSpPr>
            <a:spLocks noChangeAspect="1"/>
          </p:cNvSpPr>
          <p:nvPr/>
        </p:nvSpPr>
        <p:spPr>
          <a:xfrm>
            <a:off x="2407568" y="268376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七角星 40"/>
          <p:cNvSpPr>
            <a:spLocks noChangeAspect="1"/>
          </p:cNvSpPr>
          <p:nvPr/>
        </p:nvSpPr>
        <p:spPr>
          <a:xfrm>
            <a:off x="1280592" y="234888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七角星 41"/>
          <p:cNvSpPr>
            <a:spLocks noChangeAspect="1"/>
          </p:cNvSpPr>
          <p:nvPr/>
        </p:nvSpPr>
        <p:spPr>
          <a:xfrm>
            <a:off x="1975520" y="2276872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七角星 42"/>
          <p:cNvSpPr>
            <a:spLocks noChangeAspect="1"/>
          </p:cNvSpPr>
          <p:nvPr/>
        </p:nvSpPr>
        <p:spPr>
          <a:xfrm>
            <a:off x="1378256" y="265683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七角星 43"/>
          <p:cNvSpPr>
            <a:spLocks noChangeAspect="1"/>
          </p:cNvSpPr>
          <p:nvPr/>
        </p:nvSpPr>
        <p:spPr>
          <a:xfrm>
            <a:off x="1590142" y="220120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七角星 44"/>
          <p:cNvSpPr>
            <a:spLocks noChangeAspect="1"/>
          </p:cNvSpPr>
          <p:nvPr/>
        </p:nvSpPr>
        <p:spPr>
          <a:xfrm>
            <a:off x="7614833" y="184482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七角星 45"/>
          <p:cNvSpPr>
            <a:spLocks noChangeAspect="1"/>
          </p:cNvSpPr>
          <p:nvPr/>
        </p:nvSpPr>
        <p:spPr>
          <a:xfrm>
            <a:off x="6825208" y="244604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七角星 46"/>
          <p:cNvSpPr>
            <a:spLocks noChangeAspect="1"/>
          </p:cNvSpPr>
          <p:nvPr/>
        </p:nvSpPr>
        <p:spPr>
          <a:xfrm>
            <a:off x="6933009" y="3728492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七角星 48"/>
          <p:cNvSpPr>
            <a:spLocks noChangeAspect="1"/>
          </p:cNvSpPr>
          <p:nvPr/>
        </p:nvSpPr>
        <p:spPr>
          <a:xfrm>
            <a:off x="6321152" y="3097163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七角星 49"/>
          <p:cNvSpPr>
            <a:spLocks noChangeAspect="1"/>
          </p:cNvSpPr>
          <p:nvPr/>
        </p:nvSpPr>
        <p:spPr>
          <a:xfrm>
            <a:off x="8193360" y="237623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七角星 50"/>
          <p:cNvSpPr>
            <a:spLocks noChangeAspect="1"/>
          </p:cNvSpPr>
          <p:nvPr/>
        </p:nvSpPr>
        <p:spPr>
          <a:xfrm>
            <a:off x="8024192" y="353528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七角星 51"/>
          <p:cNvSpPr>
            <a:spLocks noChangeAspect="1"/>
          </p:cNvSpPr>
          <p:nvPr/>
        </p:nvSpPr>
        <p:spPr>
          <a:xfrm>
            <a:off x="8841432" y="3176786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七角星 52"/>
          <p:cNvSpPr>
            <a:spLocks noChangeAspect="1"/>
          </p:cNvSpPr>
          <p:nvPr/>
        </p:nvSpPr>
        <p:spPr>
          <a:xfrm>
            <a:off x="7640507" y="376368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七角星 53"/>
          <p:cNvSpPr>
            <a:spLocks noChangeAspect="1"/>
          </p:cNvSpPr>
          <p:nvPr/>
        </p:nvSpPr>
        <p:spPr>
          <a:xfrm>
            <a:off x="7699417" y="253062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七角星 54"/>
          <p:cNvSpPr>
            <a:spLocks noChangeAspect="1"/>
          </p:cNvSpPr>
          <p:nvPr/>
        </p:nvSpPr>
        <p:spPr>
          <a:xfrm>
            <a:off x="7366406" y="3389105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七角星 55"/>
          <p:cNvSpPr>
            <a:spLocks noChangeAspect="1"/>
          </p:cNvSpPr>
          <p:nvPr/>
        </p:nvSpPr>
        <p:spPr>
          <a:xfrm>
            <a:off x="8345760" y="300114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80552" y="1594680"/>
            <a:ext cx="2880000" cy="28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77136" y="1594680"/>
            <a:ext cx="2880000" cy="28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24</Words>
  <Application>Microsoft Office PowerPoint</Application>
  <PresentationFormat>A4 纸张(210x297 毫米)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hba</dc:creator>
  <cp:lastModifiedBy>Administrator</cp:lastModifiedBy>
  <cp:revision>152</cp:revision>
  <dcterms:created xsi:type="dcterms:W3CDTF">2019-11-01T07:12:06Z</dcterms:created>
  <dcterms:modified xsi:type="dcterms:W3CDTF">2019-11-04T06:37:05Z</dcterms:modified>
</cp:coreProperties>
</file>