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795047" y="328284"/>
            <a:ext cx="6215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点交叉（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Multi-point crossover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" name="直接箭头连接符 2"/>
          <p:cNvCxnSpPr>
            <a:endCxn id="96" idx="0"/>
          </p:cNvCxnSpPr>
          <p:nvPr/>
        </p:nvCxnSpPr>
        <p:spPr>
          <a:xfrm>
            <a:off x="5260904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选择起点和终点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21" grpId="0" animBg="1"/>
      <p:bldP spid="197" grpId="0" animBg="1"/>
      <p:bldP spid="198" grpId="0" animBg="1"/>
      <p:bldP spid="199" grpId="0" animBg="1"/>
      <p:bldP spid="200" grpId="0" animBg="1"/>
      <p:bldP spid="20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82</cp:revision>
  <dcterms:created xsi:type="dcterms:W3CDTF">2019-11-15T01:58:31Z</dcterms:created>
  <dcterms:modified xsi:type="dcterms:W3CDTF">2019-11-18T14:05:00Z</dcterms:modified>
</cp:coreProperties>
</file>