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082449" y="6075154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193094" y="371431"/>
            <a:ext cx="7572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交叉（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Position-based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 , PBX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选择几个不同位置的基因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90843" y="611592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69983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86157" y="611280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49170" y="6440803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82474" y="4146666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198" idx="0"/>
            <a:endCxn id="54" idx="2"/>
          </p:cNvCxnSpPr>
          <p:nvPr/>
        </p:nvCxnSpPr>
        <p:spPr>
          <a:xfrm flipH="1" flipV="1">
            <a:off x="5973688" y="4694771"/>
            <a:ext cx="5861" cy="1420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189111" y="418056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769982" y="418056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199" idx="0"/>
            <a:endCxn id="50" idx="2"/>
          </p:cNvCxnSpPr>
          <p:nvPr/>
        </p:nvCxnSpPr>
        <p:spPr>
          <a:xfrm flipV="1">
            <a:off x="6695724" y="4695824"/>
            <a:ext cx="1432346" cy="1419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486157" y="418056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02328" y="418056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endCxn id="56" idx="2"/>
          </p:cNvCxnSpPr>
          <p:nvPr/>
        </p:nvCxnSpPr>
        <p:spPr>
          <a:xfrm flipV="1">
            <a:off x="7411898" y="4695823"/>
            <a:ext cx="1432347" cy="1419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3" idx="0"/>
            <a:endCxn id="57" idx="2"/>
          </p:cNvCxnSpPr>
          <p:nvPr/>
        </p:nvCxnSpPr>
        <p:spPr>
          <a:xfrm flipH="1" flipV="1">
            <a:off x="9560416" y="4695823"/>
            <a:ext cx="6" cy="1419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282474" y="5139485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76711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09061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25235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60536" y="5237518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744918" y="523751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464601" y="523751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80776" y="523751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699606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0"/>
            <a:endCxn id="40" idx="2"/>
          </p:cNvCxnSpPr>
          <p:nvPr/>
        </p:nvCxnSpPr>
        <p:spPr>
          <a:xfrm flipH="1" flipV="1">
            <a:off x="4547199" y="4695825"/>
            <a:ext cx="1732" cy="1420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615600" y="417951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89378" y="523751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2.22222E-6 L 0.00013 0.1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2.22222E-6 L 0.00026 0.1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25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2.22222E-6 L -0.00013 0.1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25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0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121" grpId="0" animBg="1"/>
      <p:bldP spid="205" grpId="0"/>
      <p:bldP spid="15" grpId="0"/>
      <p:bldP spid="37" grpId="0"/>
      <p:bldP spid="40" grpId="0" animBg="1"/>
      <p:bldP spid="50" grpId="0" animBg="1"/>
      <p:bldP spid="56" grpId="0" animBg="1"/>
      <p:bldP spid="57" grpId="0" animBg="1"/>
      <p:bldP spid="62" grpId="0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54" grpId="0" animBg="1"/>
      <p:bldP spid="6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58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195</cp:revision>
  <dcterms:created xsi:type="dcterms:W3CDTF">2019-11-15T01:58:31Z</dcterms:created>
  <dcterms:modified xsi:type="dcterms:W3CDTF">2019-11-19T03:06:57Z</dcterms:modified>
</cp:coreProperties>
</file>