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082449" y="4998829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503854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795047" y="328284"/>
            <a:ext cx="635141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单点交叉（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Single-point crossover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3" name="直接箭头连接符 2"/>
          <p:cNvCxnSpPr>
            <a:endCxn id="98" idx="0"/>
          </p:cNvCxnSpPr>
          <p:nvPr/>
        </p:nvCxnSpPr>
        <p:spPr>
          <a:xfrm>
            <a:off x="6695723" y="2053907"/>
            <a:ext cx="0" cy="12703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6695723" y="2134127"/>
            <a:ext cx="305724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随机选择交叉点</a:t>
            </a:r>
          </a:p>
        </p:txBody>
      </p: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9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1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21" grpId="0" animBg="1"/>
      <p:bldP spid="194" grpId="0" animBg="1"/>
      <p:bldP spid="195" grpId="0" animBg="1"/>
      <p:bldP spid="196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29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61</cp:revision>
  <dcterms:created xsi:type="dcterms:W3CDTF">2019-11-15T01:58:31Z</dcterms:created>
  <dcterms:modified xsi:type="dcterms:W3CDTF">2019-11-18T13:35:50Z</dcterms:modified>
</cp:coreProperties>
</file>