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4476" y="-7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533659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3763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751444" y="371431"/>
            <a:ext cx="839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子路径交换交叉（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Subtour Exchange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选择一组基因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87668" y="537610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969321" y="2438344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5" presetClass="emph" presetSubtype="0" repeatCount="3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3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2.22222E-6 L 0.05859 -0.299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-1497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0.05872 -0.2988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467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-0.05833 0.299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495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0.00047 L -0.05859 0.2995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1495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11771 0.299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5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0.11784 0.2988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14931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2.22222E-6 L -0.11758 -0.299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-1467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1758 -0.299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197" grpId="0" animBg="1"/>
      <p:bldP spid="197" grpId="1" animBg="1"/>
      <p:bldP spid="201" grpId="0" animBg="1"/>
      <p:bldP spid="201" grpId="1" animBg="1"/>
      <p:bldP spid="202" grpId="0" animBg="1"/>
      <p:bldP spid="202" grpId="1" animBg="1"/>
      <p:bldP spid="205" grpId="0"/>
      <p:bldP spid="46" grpId="0" animBg="1"/>
      <p:bldP spid="46" grpId="1" animBg="1"/>
      <p:bldP spid="15" grpId="0"/>
      <p:bldP spid="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35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223</cp:revision>
  <dcterms:created xsi:type="dcterms:W3CDTF">2019-11-15T01:58:31Z</dcterms:created>
  <dcterms:modified xsi:type="dcterms:W3CDTF">2019-11-19T07:14:33Z</dcterms:modified>
</cp:coreProperties>
</file>