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88282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22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8896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76159" y="57377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6369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717987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789604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3598996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4315171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031346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747520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463695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179870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7896044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369181" y="369302"/>
            <a:ext cx="5767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交叉（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6078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3598996" y="149895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选择一个位置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3693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2880" y="6103351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8966" y="418641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42" idx="2"/>
            <a:endCxn id="197" idx="0"/>
          </p:cNvCxnSpPr>
          <p:nvPr/>
        </p:nvCxnSpPr>
        <p:spPr>
          <a:xfrm>
            <a:off x="3957084" y="3839561"/>
            <a:ext cx="0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8966" y="496538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197" idx="0"/>
            <a:endCxn id="49" idx="2"/>
          </p:cNvCxnSpPr>
          <p:nvPr/>
        </p:nvCxnSpPr>
        <p:spPr>
          <a:xfrm flipV="1">
            <a:off x="3957084" y="3839561"/>
            <a:ext cx="2148524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200" idx="0"/>
          </p:cNvCxnSpPr>
          <p:nvPr/>
        </p:nvCxnSpPr>
        <p:spPr>
          <a:xfrm>
            <a:off x="6105608" y="3839561"/>
            <a:ext cx="0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95" idx="2"/>
          </p:cNvCxnSpPr>
          <p:nvPr/>
        </p:nvCxnSpPr>
        <p:spPr>
          <a:xfrm flipH="1">
            <a:off x="7537955" y="3839561"/>
            <a:ext cx="3" cy="1927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0591946" y="2234488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805302" y="2249728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9755177" y="856662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8998803" y="1122218"/>
            <a:ext cx="761031" cy="1145078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031" h="1145078">
                <a:moveTo>
                  <a:pt x="761031" y="0"/>
                </a:moveTo>
                <a:cubicBezTo>
                  <a:pt x="570531" y="25400"/>
                  <a:pt x="505067" y="96982"/>
                  <a:pt x="407046" y="166255"/>
                </a:cubicBezTo>
                <a:cubicBezTo>
                  <a:pt x="309025" y="235528"/>
                  <a:pt x="238021" y="316116"/>
                  <a:pt x="172905" y="415638"/>
                </a:cubicBezTo>
                <a:cubicBezTo>
                  <a:pt x="107789" y="515160"/>
                  <a:pt x="39671" y="641813"/>
                  <a:pt x="16349" y="763386"/>
                </a:cubicBezTo>
                <a:cubicBezTo>
                  <a:pt x="-6973" y="884959"/>
                  <a:pt x="-8590" y="1008841"/>
                  <a:pt x="32974" y="1145078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任意多边形 100"/>
          <p:cNvSpPr/>
          <p:nvPr/>
        </p:nvSpPr>
        <p:spPr>
          <a:xfrm rot="14002654">
            <a:off x="9498219" y="2102229"/>
            <a:ext cx="993575" cy="1248309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59179 w 759179"/>
              <a:gd name="connsiteY0" fmla="*/ 0 h 1145078"/>
              <a:gd name="connsiteX1" fmla="*/ 405194 w 759179"/>
              <a:gd name="connsiteY1" fmla="*/ 166255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59179 w 759179"/>
              <a:gd name="connsiteY0" fmla="*/ 0 h 1145078"/>
              <a:gd name="connsiteX1" fmla="*/ 383857 w 759179"/>
              <a:gd name="connsiteY1" fmla="*/ 129612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68032 w 768032"/>
              <a:gd name="connsiteY0" fmla="*/ 0 h 1157879"/>
              <a:gd name="connsiteX1" fmla="*/ 392710 w 768032"/>
              <a:gd name="connsiteY1" fmla="*/ 129612 h 1157879"/>
              <a:gd name="connsiteX2" fmla="*/ 152755 w 768032"/>
              <a:gd name="connsiteY2" fmla="*/ 400229 h 1157879"/>
              <a:gd name="connsiteX3" fmla="*/ 23350 w 768032"/>
              <a:gd name="connsiteY3" fmla="*/ 763386 h 1157879"/>
              <a:gd name="connsiteX4" fmla="*/ 24706 w 768032"/>
              <a:gd name="connsiteY4" fmla="*/ 1157879 h 115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32" h="1157879">
                <a:moveTo>
                  <a:pt x="768032" y="0"/>
                </a:moveTo>
                <a:cubicBezTo>
                  <a:pt x="577532" y="25400"/>
                  <a:pt x="495256" y="62907"/>
                  <a:pt x="392710" y="129612"/>
                </a:cubicBezTo>
                <a:cubicBezTo>
                  <a:pt x="290164" y="196317"/>
                  <a:pt x="214315" y="294600"/>
                  <a:pt x="152755" y="400229"/>
                </a:cubicBezTo>
                <a:cubicBezTo>
                  <a:pt x="91195" y="505858"/>
                  <a:pt x="44692" y="637111"/>
                  <a:pt x="23350" y="763386"/>
                </a:cubicBezTo>
                <a:cubicBezTo>
                  <a:pt x="2008" y="889661"/>
                  <a:pt x="-16858" y="1021642"/>
                  <a:pt x="24706" y="1157879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任意多边形 101"/>
          <p:cNvSpPr/>
          <p:nvPr/>
        </p:nvSpPr>
        <p:spPr>
          <a:xfrm rot="8739700">
            <a:off x="10589879" y="942746"/>
            <a:ext cx="287465" cy="1370519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59179 w 759179"/>
              <a:gd name="connsiteY0" fmla="*/ 0 h 1145078"/>
              <a:gd name="connsiteX1" fmla="*/ 405194 w 759179"/>
              <a:gd name="connsiteY1" fmla="*/ 166255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59179 w 759179"/>
              <a:gd name="connsiteY0" fmla="*/ 0 h 1145078"/>
              <a:gd name="connsiteX1" fmla="*/ 383857 w 759179"/>
              <a:gd name="connsiteY1" fmla="*/ 129612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68032 w 768032"/>
              <a:gd name="connsiteY0" fmla="*/ 0 h 1157879"/>
              <a:gd name="connsiteX1" fmla="*/ 392710 w 768032"/>
              <a:gd name="connsiteY1" fmla="*/ 129612 h 1157879"/>
              <a:gd name="connsiteX2" fmla="*/ 152755 w 768032"/>
              <a:gd name="connsiteY2" fmla="*/ 400229 h 1157879"/>
              <a:gd name="connsiteX3" fmla="*/ 23350 w 768032"/>
              <a:gd name="connsiteY3" fmla="*/ 763386 h 1157879"/>
              <a:gd name="connsiteX4" fmla="*/ 24706 w 768032"/>
              <a:gd name="connsiteY4" fmla="*/ 1157879 h 1157879"/>
              <a:gd name="connsiteX0" fmla="*/ 3989140 w 3989140"/>
              <a:gd name="connsiteY0" fmla="*/ 0 h 1157879"/>
              <a:gd name="connsiteX1" fmla="*/ 3613818 w 3989140"/>
              <a:gd name="connsiteY1" fmla="*/ 129612 h 1157879"/>
              <a:gd name="connsiteX2" fmla="*/ 1012 w 3989140"/>
              <a:gd name="connsiteY2" fmla="*/ 361802 h 1157879"/>
              <a:gd name="connsiteX3" fmla="*/ 3244458 w 3989140"/>
              <a:gd name="connsiteY3" fmla="*/ 763386 h 1157879"/>
              <a:gd name="connsiteX4" fmla="*/ 3245814 w 3989140"/>
              <a:gd name="connsiteY4" fmla="*/ 1157879 h 1157879"/>
              <a:gd name="connsiteX0" fmla="*/ 3993834 w 3993834"/>
              <a:gd name="connsiteY0" fmla="*/ 0 h 1157879"/>
              <a:gd name="connsiteX1" fmla="*/ 2500361 w 3993834"/>
              <a:gd name="connsiteY1" fmla="*/ 85417 h 1157879"/>
              <a:gd name="connsiteX2" fmla="*/ 5706 w 3993834"/>
              <a:gd name="connsiteY2" fmla="*/ 361802 h 1157879"/>
              <a:gd name="connsiteX3" fmla="*/ 3249152 w 3993834"/>
              <a:gd name="connsiteY3" fmla="*/ 763386 h 1157879"/>
              <a:gd name="connsiteX4" fmla="*/ 3250508 w 3993834"/>
              <a:gd name="connsiteY4" fmla="*/ 1157879 h 1157879"/>
              <a:gd name="connsiteX0" fmla="*/ 4308558 w 4308558"/>
              <a:gd name="connsiteY0" fmla="*/ 0 h 1157879"/>
              <a:gd name="connsiteX1" fmla="*/ 2815085 w 4308558"/>
              <a:gd name="connsiteY1" fmla="*/ 85417 h 1157879"/>
              <a:gd name="connsiteX2" fmla="*/ 320430 w 4308558"/>
              <a:gd name="connsiteY2" fmla="*/ 361802 h 1157879"/>
              <a:gd name="connsiteX3" fmla="*/ 388480 w 4308558"/>
              <a:gd name="connsiteY3" fmla="*/ 835557 h 1157879"/>
              <a:gd name="connsiteX4" fmla="*/ 3565232 w 4308558"/>
              <a:gd name="connsiteY4" fmla="*/ 1157879 h 1157879"/>
              <a:gd name="connsiteX0" fmla="*/ 4273090 w 4273090"/>
              <a:gd name="connsiteY0" fmla="*/ 0 h 1157879"/>
              <a:gd name="connsiteX1" fmla="*/ 2779617 w 4273090"/>
              <a:gd name="connsiteY1" fmla="*/ 85417 h 1157879"/>
              <a:gd name="connsiteX2" fmla="*/ 284962 w 4273090"/>
              <a:gd name="connsiteY2" fmla="*/ 361802 h 1157879"/>
              <a:gd name="connsiteX3" fmla="*/ 353012 w 4273090"/>
              <a:gd name="connsiteY3" fmla="*/ 835557 h 1157879"/>
              <a:gd name="connsiteX4" fmla="*/ 2945391 w 4273090"/>
              <a:gd name="connsiteY4" fmla="*/ 1058842 h 1157879"/>
              <a:gd name="connsiteX5" fmla="*/ 3529764 w 4273090"/>
              <a:gd name="connsiteY5" fmla="*/ 1157879 h 1157879"/>
              <a:gd name="connsiteX0" fmla="*/ 4220384 w 4220384"/>
              <a:gd name="connsiteY0" fmla="*/ 0 h 1157879"/>
              <a:gd name="connsiteX1" fmla="*/ 2726911 w 4220384"/>
              <a:gd name="connsiteY1" fmla="*/ 85417 h 1157879"/>
              <a:gd name="connsiteX2" fmla="*/ 232256 w 4220384"/>
              <a:gd name="connsiteY2" fmla="*/ 361802 h 1157879"/>
              <a:gd name="connsiteX3" fmla="*/ 300306 w 4220384"/>
              <a:gd name="connsiteY3" fmla="*/ 835557 h 1157879"/>
              <a:gd name="connsiteX4" fmla="*/ 1926769 w 4220384"/>
              <a:gd name="connsiteY4" fmla="*/ 1036478 h 1157879"/>
              <a:gd name="connsiteX5" fmla="*/ 3477058 w 4220384"/>
              <a:gd name="connsiteY5" fmla="*/ 1157879 h 1157879"/>
              <a:gd name="connsiteX0" fmla="*/ 4181006 w 4181006"/>
              <a:gd name="connsiteY0" fmla="*/ 0 h 1157879"/>
              <a:gd name="connsiteX1" fmla="*/ 2687533 w 4181006"/>
              <a:gd name="connsiteY1" fmla="*/ 85417 h 1157879"/>
              <a:gd name="connsiteX2" fmla="*/ 192878 w 4181006"/>
              <a:gd name="connsiteY2" fmla="*/ 361802 h 1157879"/>
              <a:gd name="connsiteX3" fmla="*/ 176836 w 4181006"/>
              <a:gd name="connsiteY3" fmla="*/ 660486 h 1157879"/>
              <a:gd name="connsiteX4" fmla="*/ 260928 w 4181006"/>
              <a:gd name="connsiteY4" fmla="*/ 835557 h 1157879"/>
              <a:gd name="connsiteX5" fmla="*/ 1887391 w 4181006"/>
              <a:gd name="connsiteY5" fmla="*/ 1036478 h 1157879"/>
              <a:gd name="connsiteX6" fmla="*/ 3437680 w 4181006"/>
              <a:gd name="connsiteY6" fmla="*/ 1157879 h 1157879"/>
              <a:gd name="connsiteX0" fmla="*/ 4472983 w 4472983"/>
              <a:gd name="connsiteY0" fmla="*/ 0 h 1157879"/>
              <a:gd name="connsiteX1" fmla="*/ 2979510 w 4472983"/>
              <a:gd name="connsiteY1" fmla="*/ 85417 h 1157879"/>
              <a:gd name="connsiteX2" fmla="*/ 484855 w 4472983"/>
              <a:gd name="connsiteY2" fmla="*/ 361802 h 1157879"/>
              <a:gd name="connsiteX3" fmla="*/ 2923 w 4472983"/>
              <a:gd name="connsiteY3" fmla="*/ 642071 h 1157879"/>
              <a:gd name="connsiteX4" fmla="*/ 552905 w 4472983"/>
              <a:gd name="connsiteY4" fmla="*/ 835557 h 1157879"/>
              <a:gd name="connsiteX5" fmla="*/ 2179368 w 4472983"/>
              <a:gd name="connsiteY5" fmla="*/ 1036478 h 1157879"/>
              <a:gd name="connsiteX6" fmla="*/ 3729657 w 4472983"/>
              <a:gd name="connsiteY6" fmla="*/ 1157879 h 1157879"/>
              <a:gd name="connsiteX0" fmla="*/ 4257111 w 4257110"/>
              <a:gd name="connsiteY0" fmla="*/ 0 h 1174319"/>
              <a:gd name="connsiteX1" fmla="*/ 2979510 w 4257110"/>
              <a:gd name="connsiteY1" fmla="*/ 101857 h 1174319"/>
              <a:gd name="connsiteX2" fmla="*/ 484855 w 4257110"/>
              <a:gd name="connsiteY2" fmla="*/ 378242 h 1174319"/>
              <a:gd name="connsiteX3" fmla="*/ 2923 w 4257110"/>
              <a:gd name="connsiteY3" fmla="*/ 658511 h 1174319"/>
              <a:gd name="connsiteX4" fmla="*/ 552905 w 4257110"/>
              <a:gd name="connsiteY4" fmla="*/ 851997 h 1174319"/>
              <a:gd name="connsiteX5" fmla="*/ 2179368 w 4257110"/>
              <a:gd name="connsiteY5" fmla="*/ 1052918 h 1174319"/>
              <a:gd name="connsiteX6" fmla="*/ 3729657 w 4257110"/>
              <a:gd name="connsiteY6" fmla="*/ 1174319 h 11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7110" h="1174319">
                <a:moveTo>
                  <a:pt x="4257111" y="0"/>
                </a:moveTo>
                <a:cubicBezTo>
                  <a:pt x="4066611" y="25400"/>
                  <a:pt x="3608219" y="38817"/>
                  <a:pt x="2979510" y="101857"/>
                </a:cubicBezTo>
                <a:cubicBezTo>
                  <a:pt x="2350801" y="164897"/>
                  <a:pt x="980953" y="285466"/>
                  <a:pt x="484855" y="378242"/>
                </a:cubicBezTo>
                <a:cubicBezTo>
                  <a:pt x="-11243" y="471018"/>
                  <a:pt x="-8419" y="579552"/>
                  <a:pt x="2923" y="658511"/>
                </a:cubicBezTo>
                <a:cubicBezTo>
                  <a:pt x="14265" y="737470"/>
                  <a:pt x="190164" y="786263"/>
                  <a:pt x="552905" y="851997"/>
                </a:cubicBezTo>
                <a:cubicBezTo>
                  <a:pt x="915646" y="917731"/>
                  <a:pt x="1649909" y="999198"/>
                  <a:pt x="2179368" y="1052918"/>
                </a:cubicBezTo>
                <a:cubicBezTo>
                  <a:pt x="2708827" y="1106638"/>
                  <a:pt x="3632262" y="1157813"/>
                  <a:pt x="3729657" y="1174319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3" name="直接箭头连接符 102"/>
          <p:cNvCxnSpPr>
            <a:stCxn id="200" idx="0"/>
            <a:endCxn id="195" idx="2"/>
          </p:cNvCxnSpPr>
          <p:nvPr/>
        </p:nvCxnSpPr>
        <p:spPr>
          <a:xfrm flipV="1">
            <a:off x="6105608" y="3839561"/>
            <a:ext cx="1432350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17986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9899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74751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315168" y="4196753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31343" y="419668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896037" y="419595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63688" y="419589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882822" y="4193578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/>
          <p:cNvCxnSpPr>
            <a:stCxn id="110" idx="0"/>
            <a:endCxn id="114" idx="2"/>
          </p:cNvCxnSpPr>
          <p:nvPr/>
        </p:nvCxnSpPr>
        <p:spPr>
          <a:xfrm flipV="1">
            <a:off x="3240910" y="4708837"/>
            <a:ext cx="0" cy="1068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98" idx="0"/>
            <a:endCxn id="109" idx="2"/>
          </p:cNvCxnSpPr>
          <p:nvPr/>
        </p:nvCxnSpPr>
        <p:spPr>
          <a:xfrm flipH="1" flipV="1">
            <a:off x="4673256" y="4712012"/>
            <a:ext cx="3" cy="10654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99" idx="0"/>
            <a:endCxn id="111" idx="2"/>
          </p:cNvCxnSpPr>
          <p:nvPr/>
        </p:nvCxnSpPr>
        <p:spPr>
          <a:xfrm flipH="1" flipV="1">
            <a:off x="5389431" y="4711945"/>
            <a:ext cx="3" cy="1065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47" idx="0"/>
            <a:endCxn id="113" idx="2"/>
          </p:cNvCxnSpPr>
          <p:nvPr/>
        </p:nvCxnSpPr>
        <p:spPr>
          <a:xfrm flipH="1" flipV="1">
            <a:off x="6821776" y="4711150"/>
            <a:ext cx="5" cy="10662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03" idx="0"/>
            <a:endCxn id="112" idx="2"/>
          </p:cNvCxnSpPr>
          <p:nvPr/>
        </p:nvCxnSpPr>
        <p:spPr>
          <a:xfrm flipH="1" flipV="1">
            <a:off x="8254125" y="4711216"/>
            <a:ext cx="7" cy="1066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882819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598993" y="49752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15168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031343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747517" y="49752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463692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179867" y="49752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96041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0.00013 0.127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0.1270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8.33333E-7 0.1275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7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5" grpId="0"/>
      <p:bldP spid="37" grpId="0"/>
      <p:bldP spid="62" grpId="0"/>
      <p:bldP spid="73" grpId="0" animBg="1"/>
      <p:bldP spid="74" grpId="0" animBg="1"/>
      <p:bldP spid="88" grpId="0" animBg="1"/>
      <p:bldP spid="53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59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244</cp:revision>
  <dcterms:created xsi:type="dcterms:W3CDTF">2019-11-15T01:58:31Z</dcterms:created>
  <dcterms:modified xsi:type="dcterms:W3CDTF">2019-11-19T06:54:13Z</dcterms:modified>
</cp:coreProperties>
</file>