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740" y="-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95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52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390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51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92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17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72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68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14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81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B7C12-11E1-412E-B2DA-388387B615FD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96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4189112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4189112" y="503854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2095256" y="3324302"/>
            <a:ext cx="151836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parent1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082449" y="4998829"/>
            <a:ext cx="151836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4905286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621461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337636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7053810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7769985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8486160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9202334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矩形 196"/>
          <p:cNvSpPr/>
          <p:nvPr/>
        </p:nvSpPr>
        <p:spPr>
          <a:xfrm>
            <a:off x="4905286" y="503854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5621461" y="503854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6337636" y="503854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7053810" y="503854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7769985" y="503854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8486160" y="503854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矩形 202"/>
          <p:cNvSpPr/>
          <p:nvPr/>
        </p:nvSpPr>
        <p:spPr>
          <a:xfrm>
            <a:off x="9202334" y="503854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1703377" y="314685"/>
            <a:ext cx="83996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部分匹配交叉（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Partial-Mapped </a:t>
            </a:r>
            <a:r>
              <a:rPr lang="en-US" altLang="zh-CN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crossover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PMX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5267079" y="2446020"/>
            <a:ext cx="2470" cy="8782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4905286" y="1498953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随机选择起点和终点</a:t>
            </a: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7408193" y="2446020"/>
            <a:ext cx="2470" cy="8782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8" idx="2"/>
            <a:endCxn id="199" idx="0"/>
          </p:cNvCxnSpPr>
          <p:nvPr/>
        </p:nvCxnSpPr>
        <p:spPr>
          <a:xfrm>
            <a:off x="6695724" y="3839561"/>
            <a:ext cx="0" cy="11989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97" idx="2"/>
            <a:endCxn id="198" idx="0"/>
          </p:cNvCxnSpPr>
          <p:nvPr/>
        </p:nvCxnSpPr>
        <p:spPr>
          <a:xfrm>
            <a:off x="5979549" y="3839561"/>
            <a:ext cx="0" cy="11989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337634" y="5038547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621459" y="5038547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箭头连接符 32"/>
          <p:cNvCxnSpPr>
            <a:stCxn id="121" idx="2"/>
            <a:endCxn id="200" idx="0"/>
          </p:cNvCxnSpPr>
          <p:nvPr/>
        </p:nvCxnSpPr>
        <p:spPr>
          <a:xfrm>
            <a:off x="7411898" y="3839561"/>
            <a:ext cx="0" cy="11989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00" idx="0"/>
            <a:endCxn id="96" idx="2"/>
          </p:cNvCxnSpPr>
          <p:nvPr/>
        </p:nvCxnSpPr>
        <p:spPr>
          <a:xfrm flipH="1" flipV="1">
            <a:off x="5263374" y="3839561"/>
            <a:ext cx="2148524" cy="11989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96" idx="2"/>
            <a:endCxn id="197" idx="0"/>
          </p:cNvCxnSpPr>
          <p:nvPr/>
        </p:nvCxnSpPr>
        <p:spPr>
          <a:xfrm>
            <a:off x="5263374" y="3839561"/>
            <a:ext cx="0" cy="11989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4905284" y="5038547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905284" y="5972015"/>
            <a:ext cx="22589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parent2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同理</a:t>
            </a:r>
            <a:endParaRPr lang="zh-CN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190843" y="5039601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769983" y="503854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486157" y="503648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844244" y="4439054"/>
            <a:ext cx="543596" cy="247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84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4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5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4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7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4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9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4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1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500"/>
                            </p:stCondLst>
                            <p:childTnLst>
                              <p:par>
                                <p:cTn id="36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000"/>
                            </p:stCondLst>
                            <p:childTnLst>
                              <p:par>
                                <p:cTn id="4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9500"/>
                            </p:stCondLst>
                            <p:childTnLst>
                              <p:par>
                                <p:cTn id="52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25 L -0.17669 0.00023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-1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1500"/>
                            </p:stCondLst>
                            <p:childTnLst>
                              <p:par>
                                <p:cTn id="5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1500"/>
                            </p:stCondLst>
                            <p:childTnLst>
                              <p:par>
                                <p:cTn id="58" presetID="35" presetClass="emph" presetSubtype="0" repeatCount="3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9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3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4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4500"/>
                            </p:stCondLst>
                            <p:childTnLst>
                              <p:par>
                                <p:cTn id="7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0"/>
                            </p:stCondLst>
                            <p:childTnLst>
                              <p:par>
                                <p:cTn id="74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25 L 0.29362 0.00023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74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7000"/>
                            </p:stCondLst>
                            <p:childTnLst>
                              <p:par>
                                <p:cTn id="7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5" presetClass="emph" presetSubtype="0" repeatCount="3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0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90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10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1500"/>
                            </p:stCondLst>
                            <p:childTnLst>
                              <p:par>
                                <p:cTn id="9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1500"/>
                            </p:stCondLst>
                            <p:childTnLst>
                              <p:par>
                                <p:cTn id="9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1500"/>
                            </p:stCondLst>
                            <p:childTnLst>
                              <p:par>
                                <p:cTn id="10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1500"/>
                            </p:stCondLst>
                            <p:childTnLst>
                              <p:par>
                                <p:cTn id="105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22222E-6 L 0.29362 -0.25046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74" y="-12523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3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45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6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70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8000"/>
                            </p:stCondLst>
                            <p:childTnLst>
                              <p:par>
                                <p:cTn id="126" presetID="10" presetClass="entr" presetSubtype="0" fill="hold" grpId="0" nodeType="after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1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99" grpId="1" animBg="1"/>
      <p:bldP spid="96" grpId="0" animBg="1"/>
      <p:bldP spid="97" grpId="0" animBg="1"/>
      <p:bldP spid="97" grpId="1" animBg="1"/>
      <p:bldP spid="98" grpId="0" animBg="1"/>
      <p:bldP spid="98" grpId="1" animBg="1"/>
      <p:bldP spid="121" grpId="0" animBg="1"/>
      <p:bldP spid="195" grpId="0" animBg="1"/>
      <p:bldP spid="195" grpId="1" animBg="1"/>
      <p:bldP spid="196" grpId="0" animBg="1"/>
      <p:bldP spid="196" grpId="1" animBg="1"/>
      <p:bldP spid="197" grpId="0" animBg="1"/>
      <p:bldP spid="198" grpId="0" animBg="1"/>
      <p:bldP spid="198" grpId="1" animBg="1"/>
      <p:bldP spid="199" grpId="0" animBg="1"/>
      <p:bldP spid="199" grpId="1" animBg="1"/>
      <p:bldP spid="200" grpId="0" animBg="1"/>
      <p:bldP spid="200" grpId="1" animBg="1"/>
      <p:bldP spid="205" grpId="0"/>
      <p:bldP spid="31" grpId="0" animBg="1"/>
      <p:bldP spid="32" grpId="0" animBg="1"/>
      <p:bldP spid="41" grpId="0" animBg="1"/>
      <p:bldP spid="41" grpId="1" animBg="1"/>
      <p:bldP spid="45" grpId="0"/>
      <p:bldP spid="46" grpId="0" animBg="1"/>
      <p:bldP spid="47" grpId="0" animBg="1"/>
      <p:bldP spid="48" grpId="0" animBg="1"/>
      <p:bldP spid="1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40</Words>
  <Application>Microsoft Office PowerPoint</Application>
  <PresentationFormat>宽屏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131</cp:revision>
  <dcterms:created xsi:type="dcterms:W3CDTF">2019-11-15T01:58:31Z</dcterms:created>
  <dcterms:modified xsi:type="dcterms:W3CDTF">2019-11-18T15:16:26Z</dcterms:modified>
</cp:coreProperties>
</file>