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199313" cy="4895850"/>
  <p:notesSz cx="6858000" cy="9144000"/>
  <p:defaultTextStyle>
    <a:defPPr>
      <a:defRPr lang="zh-CN"/>
    </a:defPPr>
    <a:lvl1pPr marL="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1pPr>
    <a:lvl2pPr marL="39483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2pPr>
    <a:lvl3pPr marL="789676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3pPr>
    <a:lvl4pPr marL="1184514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4pPr>
    <a:lvl5pPr marL="1579352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5pPr>
    <a:lvl6pPr marL="197419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6pPr>
    <a:lvl7pPr marL="236902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7pPr>
    <a:lvl8pPr marL="2763865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8pPr>
    <a:lvl9pPr marL="3158703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第1个染色体</c:v>
                </c:pt>
                <c:pt idx="1">
                  <c:v>第2个染色体</c:v>
                </c:pt>
                <c:pt idx="2">
                  <c:v>第3个染色体</c:v>
                </c:pt>
                <c:pt idx="3">
                  <c:v>第4个染色体</c:v>
                </c:pt>
                <c:pt idx="4">
                  <c:v>第5个染色体</c:v>
                </c:pt>
                <c:pt idx="5">
                  <c:v>第6个染色体</c:v>
                </c:pt>
                <c:pt idx="6">
                  <c:v>……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11.118</c:v>
                </c:pt>
                <c:pt idx="1">
                  <c:v>9.7515000000000001</c:v>
                </c:pt>
                <c:pt idx="2">
                  <c:v>5.3838999999999997</c:v>
                </c:pt>
                <c:pt idx="3">
                  <c:v>16.5077</c:v>
                </c:pt>
                <c:pt idx="4">
                  <c:v>8.8056999999999999</c:v>
                </c:pt>
                <c:pt idx="5">
                  <c:v>6.6806000000000001</c:v>
                </c:pt>
                <c:pt idx="6">
                  <c:v>41.752599999999994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7-47F1-9758-EBDBF22B82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第1个染色体</c:v>
                </c:pt>
                <c:pt idx="1">
                  <c:v>第2个染色体</c:v>
                </c:pt>
                <c:pt idx="2">
                  <c:v>第3个染色体</c:v>
                </c:pt>
                <c:pt idx="3">
                  <c:v>第4个染色体</c:v>
                </c:pt>
                <c:pt idx="4">
                  <c:v>第5个染色体</c:v>
                </c:pt>
                <c:pt idx="5">
                  <c:v>第6个染色体</c:v>
                </c:pt>
                <c:pt idx="6">
                  <c:v>……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CC7-47F1-9758-EBDBF22B8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56A58-04B7-4562-81A3-0C3245FC5EA8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A40D26E9-486F-4E98-8018-DCA489218D21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FF11EFE6-6907-4608-8275-7543D8C0E1B7}" type="parTrans" cxnId="{735C9FAE-24EB-4B32-BC3C-3442C6F5240B}">
      <dgm:prSet/>
      <dgm:spPr/>
      <dgm:t>
        <a:bodyPr/>
        <a:lstStyle/>
        <a:p>
          <a:endParaRPr lang="zh-CN" altLang="en-US"/>
        </a:p>
      </dgm:t>
    </dgm:pt>
    <dgm:pt modelId="{E09908CB-1AB3-47CF-AE91-A6D58A9C1E60}" type="sibTrans" cxnId="{735C9FAE-24EB-4B32-BC3C-3442C6F5240B}">
      <dgm:prSet/>
      <dgm:spPr/>
      <dgm:t>
        <a:bodyPr/>
        <a:lstStyle/>
        <a:p>
          <a:endParaRPr lang="zh-CN" altLang="en-US"/>
        </a:p>
      </dgm:t>
    </dgm:pt>
    <dgm:pt modelId="{50FBEBE1-6D93-4FB0-9241-42AF1F890DD5}">
      <dgm:prSet phldrT="[文本]"/>
      <dgm:spPr/>
      <dgm:t>
        <a:bodyPr/>
        <a:lstStyle/>
        <a:p>
          <a:r>
            <a:rPr lang="en-US" altLang="zh-CN" dirty="0" smtClean="0"/>
            <a:t>P</a:t>
          </a:r>
          <a:r>
            <a:rPr lang="en-US" altLang="zh-CN" baseline="-25000" dirty="0" smtClean="0"/>
            <a:t>1</a:t>
          </a:r>
          <a:r>
            <a:rPr lang="en-US" altLang="zh-CN" dirty="0" smtClean="0"/>
            <a:t>=12%</a:t>
          </a:r>
          <a:endParaRPr lang="zh-CN" altLang="en-US" dirty="0"/>
        </a:p>
      </dgm:t>
    </dgm:pt>
    <dgm:pt modelId="{54B68DCB-3E78-4914-93DF-217AB884283B}" type="parTrans" cxnId="{CC230C2C-F525-4B7E-A4BD-B123546145EA}">
      <dgm:prSet/>
      <dgm:spPr/>
      <dgm:t>
        <a:bodyPr/>
        <a:lstStyle/>
        <a:p>
          <a:endParaRPr lang="zh-CN" altLang="en-US"/>
        </a:p>
      </dgm:t>
    </dgm:pt>
    <dgm:pt modelId="{A1659A01-8FA5-4AC2-BD1D-534BFB37FD4B}" type="sibTrans" cxnId="{CC230C2C-F525-4B7E-A4BD-B123546145EA}">
      <dgm:prSet/>
      <dgm:spPr/>
      <dgm:t>
        <a:bodyPr/>
        <a:lstStyle/>
        <a:p>
          <a:endParaRPr lang="zh-CN" altLang="en-US"/>
        </a:p>
      </dgm:t>
    </dgm:pt>
    <dgm:pt modelId="{3EB9030E-60A6-455C-83E2-7B4530D9A0EF}">
      <dgm:prSet phldrT="[文本]"/>
      <dgm:spPr/>
      <dgm:t>
        <a:bodyPr/>
        <a:lstStyle/>
        <a:p>
          <a:r>
            <a:rPr lang="en-US" altLang="zh-CN" dirty="0" smtClean="0"/>
            <a:t>P</a:t>
          </a:r>
          <a:r>
            <a:rPr lang="en-US" altLang="zh-CN" baseline="-25000" dirty="0" smtClean="0"/>
            <a:t>2</a:t>
          </a:r>
          <a:r>
            <a:rPr lang="en-US" altLang="zh-CN" dirty="0" smtClean="0"/>
            <a:t>=8%</a:t>
          </a:r>
          <a:endParaRPr lang="zh-CN" altLang="en-US" dirty="0"/>
        </a:p>
      </dgm:t>
    </dgm:pt>
    <dgm:pt modelId="{CE1FAB58-C6E7-4176-9020-DF758101F590}" type="parTrans" cxnId="{A246BB6B-5DE1-47F0-AF6A-1C4FD7C5A7AC}">
      <dgm:prSet/>
      <dgm:spPr/>
      <dgm:t>
        <a:bodyPr/>
        <a:lstStyle/>
        <a:p>
          <a:endParaRPr lang="zh-CN" altLang="en-US"/>
        </a:p>
      </dgm:t>
    </dgm:pt>
    <dgm:pt modelId="{47A5D444-9BCD-472E-A62F-8A4C96951F93}" type="sibTrans" cxnId="{A246BB6B-5DE1-47F0-AF6A-1C4FD7C5A7AC}">
      <dgm:prSet/>
      <dgm:spPr/>
      <dgm:t>
        <a:bodyPr/>
        <a:lstStyle/>
        <a:p>
          <a:endParaRPr lang="zh-CN" altLang="en-US"/>
        </a:p>
      </dgm:t>
    </dgm:pt>
    <dgm:pt modelId="{EBF0BB37-BE4D-454A-B98E-FA786130616D}">
      <dgm:prSet phldrT="[文本]"/>
      <dgm:spPr/>
      <dgm:t>
        <a:bodyPr/>
        <a:lstStyle/>
        <a:p>
          <a:r>
            <a:rPr lang="en-US" altLang="zh-CN" dirty="0" smtClean="0"/>
            <a:t>P</a:t>
          </a:r>
          <a:r>
            <a:rPr lang="en-US" altLang="zh-CN" baseline="-25000" dirty="0" smtClean="0"/>
            <a:t>3</a:t>
          </a:r>
          <a:r>
            <a:rPr lang="en-US" altLang="zh-CN" dirty="0" smtClean="0"/>
            <a:t>=15%</a:t>
          </a:r>
          <a:endParaRPr lang="zh-CN" altLang="en-US" dirty="0"/>
        </a:p>
      </dgm:t>
    </dgm:pt>
    <dgm:pt modelId="{3AB80E40-6C97-4703-A9A9-5381F8F62AA0}" type="parTrans" cxnId="{B1F38340-CB7D-444B-AFCD-D9003B100115}">
      <dgm:prSet/>
      <dgm:spPr/>
      <dgm:t>
        <a:bodyPr/>
        <a:lstStyle/>
        <a:p>
          <a:endParaRPr lang="zh-CN" altLang="en-US"/>
        </a:p>
      </dgm:t>
    </dgm:pt>
    <dgm:pt modelId="{14D67EF6-247E-414E-9D8C-921176E46CE2}" type="sibTrans" cxnId="{B1F38340-CB7D-444B-AFCD-D9003B100115}">
      <dgm:prSet/>
      <dgm:spPr/>
      <dgm:t>
        <a:bodyPr/>
        <a:lstStyle/>
        <a:p>
          <a:endParaRPr lang="zh-CN" altLang="en-US"/>
        </a:p>
      </dgm:t>
    </dgm:pt>
    <dgm:pt modelId="{00FF99D9-A3FB-43E1-B855-0E6D7DC06517}">
      <dgm:prSet phldrT="[文本]"/>
      <dgm:spPr/>
      <dgm:t>
        <a:bodyPr/>
        <a:lstStyle/>
        <a:p>
          <a:r>
            <a:rPr lang="en-US" altLang="zh-CN" dirty="0" smtClean="0"/>
            <a:t>P</a:t>
          </a:r>
          <a:r>
            <a:rPr lang="en-US" altLang="zh-CN" baseline="-25000" dirty="0" smtClean="0"/>
            <a:t>4</a:t>
          </a:r>
          <a:r>
            <a:rPr lang="en-US" altLang="zh-CN" dirty="0" smtClean="0"/>
            <a:t>=2%</a:t>
          </a:r>
          <a:endParaRPr lang="zh-CN" altLang="en-US" dirty="0"/>
        </a:p>
      </dgm:t>
    </dgm:pt>
    <dgm:pt modelId="{0DA31B93-15ED-4A47-A51E-CF7FFA5DFB06}" type="parTrans" cxnId="{49143A03-4B8F-4E9B-B50D-328C6DE38F06}">
      <dgm:prSet/>
      <dgm:spPr/>
      <dgm:t>
        <a:bodyPr/>
        <a:lstStyle/>
        <a:p>
          <a:endParaRPr lang="zh-CN" altLang="en-US"/>
        </a:p>
      </dgm:t>
    </dgm:pt>
    <dgm:pt modelId="{3680C3BA-3EDA-4E29-B90E-32400BD14856}" type="sibTrans" cxnId="{49143A03-4B8F-4E9B-B50D-328C6DE38F06}">
      <dgm:prSet/>
      <dgm:spPr/>
      <dgm:t>
        <a:bodyPr/>
        <a:lstStyle/>
        <a:p>
          <a:endParaRPr lang="zh-CN" altLang="en-US"/>
        </a:p>
      </dgm:t>
    </dgm:pt>
    <dgm:pt modelId="{86B0C180-B814-402A-955C-EDA4F7043948}">
      <dgm:prSet phldrT="[文本]"/>
      <dgm:spPr/>
      <dgm:t>
        <a:bodyPr/>
        <a:lstStyle/>
        <a:p>
          <a:r>
            <a:rPr lang="en-US" altLang="zh-CN" dirty="0" smtClean="0"/>
            <a:t>P</a:t>
          </a:r>
          <a:r>
            <a:rPr lang="en-US" altLang="zh-CN" baseline="-25000" dirty="0" smtClean="0"/>
            <a:t>5</a:t>
          </a:r>
          <a:r>
            <a:rPr lang="en-US" altLang="zh-CN" dirty="0" smtClean="0"/>
            <a:t>=10%</a:t>
          </a:r>
          <a:endParaRPr lang="zh-CN" altLang="en-US" dirty="0"/>
        </a:p>
      </dgm:t>
    </dgm:pt>
    <dgm:pt modelId="{3F26F76A-F295-441A-AF88-EF8D48D1577E}" type="parTrans" cxnId="{5E28BB22-3F92-4E5E-B223-9F1573051F4E}">
      <dgm:prSet/>
      <dgm:spPr/>
      <dgm:t>
        <a:bodyPr/>
        <a:lstStyle/>
        <a:p>
          <a:endParaRPr lang="zh-CN" altLang="en-US"/>
        </a:p>
      </dgm:t>
    </dgm:pt>
    <dgm:pt modelId="{EAB28CB0-44B1-427C-A4B7-FA9F3AB55970}" type="sibTrans" cxnId="{5E28BB22-3F92-4E5E-B223-9F1573051F4E}">
      <dgm:prSet/>
      <dgm:spPr/>
      <dgm:t>
        <a:bodyPr/>
        <a:lstStyle/>
        <a:p>
          <a:endParaRPr lang="zh-CN" altLang="en-US"/>
        </a:p>
      </dgm:t>
    </dgm:pt>
    <dgm:pt modelId="{DD045936-4C9F-460F-B5FF-7343FF32E060}">
      <dgm:prSet phldrT="[文本]"/>
      <dgm:spPr/>
      <dgm:t>
        <a:bodyPr/>
        <a:lstStyle/>
        <a:p>
          <a:r>
            <a:rPr lang="en-US" altLang="zh-CN" dirty="0" smtClean="0"/>
            <a:t>P</a:t>
          </a:r>
          <a:r>
            <a:rPr lang="en-US" altLang="zh-CN" baseline="-25000" dirty="0" smtClean="0"/>
            <a:t>6</a:t>
          </a:r>
          <a:r>
            <a:rPr lang="en-US" altLang="zh-CN" dirty="0" smtClean="0"/>
            <a:t>=15%</a:t>
          </a:r>
          <a:endParaRPr lang="zh-CN" altLang="en-US" dirty="0"/>
        </a:p>
      </dgm:t>
    </dgm:pt>
    <dgm:pt modelId="{D65534BF-3186-444A-BCBC-7576FCAEE8A6}" type="parTrans" cxnId="{921F75C7-4FBE-4B3A-BC25-BAA8768934E7}">
      <dgm:prSet/>
      <dgm:spPr/>
      <dgm:t>
        <a:bodyPr/>
        <a:lstStyle/>
        <a:p>
          <a:endParaRPr lang="zh-CN" altLang="en-US"/>
        </a:p>
      </dgm:t>
    </dgm:pt>
    <dgm:pt modelId="{799A5303-D3AC-4120-936F-9D3CB5906D58}" type="sibTrans" cxnId="{921F75C7-4FBE-4B3A-BC25-BAA8768934E7}">
      <dgm:prSet/>
      <dgm:spPr/>
      <dgm:t>
        <a:bodyPr/>
        <a:lstStyle/>
        <a:p>
          <a:endParaRPr lang="zh-CN" altLang="en-US"/>
        </a:p>
      </dgm:t>
    </dgm:pt>
    <dgm:pt modelId="{64449FB0-753B-42A2-BF9A-E57D2F86D9EE}" type="pres">
      <dgm:prSet presAssocID="{74F56A58-04B7-4562-81A3-0C3245FC5EA8}" presName="compositeShape" presStyleCnt="0">
        <dgm:presLayoutVars>
          <dgm:chMax val="7"/>
          <dgm:dir/>
          <dgm:resizeHandles val="exact"/>
        </dgm:presLayoutVars>
      </dgm:prSet>
      <dgm:spPr/>
    </dgm:pt>
    <dgm:pt modelId="{F87299C5-4E35-4958-BB79-A48EBD164CE8}" type="pres">
      <dgm:prSet presAssocID="{74F56A58-04B7-4562-81A3-0C3245FC5EA8}" presName="wedge1" presStyleLbl="node1" presStyleIdx="0" presStyleCnt="7"/>
      <dgm:spPr/>
      <dgm:t>
        <a:bodyPr/>
        <a:lstStyle/>
        <a:p>
          <a:endParaRPr lang="zh-CN" altLang="en-US"/>
        </a:p>
      </dgm:t>
    </dgm:pt>
    <dgm:pt modelId="{4ED81821-4854-4518-8C3E-7D64D16FC1E2}" type="pres">
      <dgm:prSet presAssocID="{74F56A58-04B7-4562-81A3-0C3245FC5EA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3FC32-3396-496C-B2B5-F9AF1D9B3B65}" type="pres">
      <dgm:prSet presAssocID="{74F56A58-04B7-4562-81A3-0C3245FC5EA8}" presName="wedge2" presStyleLbl="node1" presStyleIdx="1" presStyleCnt="7"/>
      <dgm:spPr/>
    </dgm:pt>
    <dgm:pt modelId="{D8B7692C-3CAA-4B35-874D-2D1DFAE63F3E}" type="pres">
      <dgm:prSet presAssocID="{74F56A58-04B7-4562-81A3-0C3245FC5EA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A1ED0B-C760-4562-ACA4-DB25CE0B5FE1}" type="pres">
      <dgm:prSet presAssocID="{74F56A58-04B7-4562-81A3-0C3245FC5EA8}" presName="wedge3" presStyleLbl="node1" presStyleIdx="2" presStyleCnt="7"/>
      <dgm:spPr/>
      <dgm:t>
        <a:bodyPr/>
        <a:lstStyle/>
        <a:p>
          <a:endParaRPr lang="zh-CN" altLang="en-US"/>
        </a:p>
      </dgm:t>
    </dgm:pt>
    <dgm:pt modelId="{0A1AD721-74F1-484D-8733-967510425FDA}" type="pres">
      <dgm:prSet presAssocID="{74F56A58-04B7-4562-81A3-0C3245FC5EA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ED9C18-AA96-41F1-82AA-779D2082B0B1}" type="pres">
      <dgm:prSet presAssocID="{74F56A58-04B7-4562-81A3-0C3245FC5EA8}" presName="wedge4" presStyleLbl="node1" presStyleIdx="3" presStyleCnt="7"/>
      <dgm:spPr/>
      <dgm:t>
        <a:bodyPr/>
        <a:lstStyle/>
        <a:p>
          <a:endParaRPr lang="zh-CN" altLang="en-US"/>
        </a:p>
      </dgm:t>
    </dgm:pt>
    <dgm:pt modelId="{599E6528-4435-4A79-A647-EE03183C29BD}" type="pres">
      <dgm:prSet presAssocID="{74F56A58-04B7-4562-81A3-0C3245FC5EA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3A3FAD-EC66-48AE-AF54-41CED2FF1F95}" type="pres">
      <dgm:prSet presAssocID="{74F56A58-04B7-4562-81A3-0C3245FC5EA8}" presName="wedge5" presStyleLbl="node1" presStyleIdx="4" presStyleCnt="7" custScaleX="100000" custScaleY="100000"/>
      <dgm:spPr/>
      <dgm:t>
        <a:bodyPr/>
        <a:lstStyle/>
        <a:p>
          <a:endParaRPr lang="zh-CN" altLang="en-US"/>
        </a:p>
      </dgm:t>
    </dgm:pt>
    <dgm:pt modelId="{5165D010-C5F8-4DCA-8817-8DDBE0D296AB}" type="pres">
      <dgm:prSet presAssocID="{74F56A58-04B7-4562-81A3-0C3245FC5EA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C5D8B-C07B-422D-9896-3BC5465088B3}" type="pres">
      <dgm:prSet presAssocID="{74F56A58-04B7-4562-81A3-0C3245FC5EA8}" presName="wedge6" presStyleLbl="node1" presStyleIdx="5" presStyleCnt="7"/>
      <dgm:spPr/>
      <dgm:t>
        <a:bodyPr/>
        <a:lstStyle/>
        <a:p>
          <a:endParaRPr lang="zh-CN" altLang="en-US"/>
        </a:p>
      </dgm:t>
    </dgm:pt>
    <dgm:pt modelId="{379492A3-C4CC-419A-B39D-4EC67181BB14}" type="pres">
      <dgm:prSet presAssocID="{74F56A58-04B7-4562-81A3-0C3245FC5EA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14E78-D058-4777-8628-A365FEFC46A3}" type="pres">
      <dgm:prSet presAssocID="{74F56A58-04B7-4562-81A3-0C3245FC5EA8}" presName="wedge7" presStyleLbl="node1" presStyleIdx="6" presStyleCnt="7"/>
      <dgm:spPr/>
      <dgm:t>
        <a:bodyPr/>
        <a:lstStyle/>
        <a:p>
          <a:endParaRPr lang="zh-CN" altLang="en-US"/>
        </a:p>
      </dgm:t>
    </dgm:pt>
    <dgm:pt modelId="{93FF5375-96E9-44BB-9662-114D63DD21A5}" type="pres">
      <dgm:prSet presAssocID="{74F56A58-04B7-4562-81A3-0C3245FC5EA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74ADBE-976E-4626-83B0-BA1E0551CB66}" type="presOf" srcId="{A40D26E9-486F-4E98-8018-DCA489218D21}" destId="{F87299C5-4E35-4958-BB79-A48EBD164CE8}" srcOrd="0" destOrd="0" presId="urn:microsoft.com/office/officeart/2005/8/layout/chart3"/>
    <dgm:cxn modelId="{EEF5C0CE-0252-4C56-9876-AEEBD1193FD3}" type="presOf" srcId="{A40D26E9-486F-4E98-8018-DCA489218D21}" destId="{4ED81821-4854-4518-8C3E-7D64D16FC1E2}" srcOrd="1" destOrd="0" presId="urn:microsoft.com/office/officeart/2005/8/layout/chart3"/>
    <dgm:cxn modelId="{AADE2411-971C-4BA6-8E53-F185B3E7F9A5}" type="presOf" srcId="{DD045936-4C9F-460F-B5FF-7343FF32E060}" destId="{E8814E78-D058-4777-8628-A365FEFC46A3}" srcOrd="0" destOrd="0" presId="urn:microsoft.com/office/officeart/2005/8/layout/chart3"/>
    <dgm:cxn modelId="{CC230C2C-F525-4B7E-A4BD-B123546145EA}" srcId="{74F56A58-04B7-4562-81A3-0C3245FC5EA8}" destId="{50FBEBE1-6D93-4FB0-9241-42AF1F890DD5}" srcOrd="1" destOrd="0" parTransId="{54B68DCB-3E78-4914-93DF-217AB884283B}" sibTransId="{A1659A01-8FA5-4AC2-BD1D-534BFB37FD4B}"/>
    <dgm:cxn modelId="{0AD87B6D-742C-4FE7-AC68-435B6357CDF6}" type="presOf" srcId="{EBF0BB37-BE4D-454A-B98E-FA786130616D}" destId="{93ED9C18-AA96-41F1-82AA-779D2082B0B1}" srcOrd="0" destOrd="0" presId="urn:microsoft.com/office/officeart/2005/8/layout/chart3"/>
    <dgm:cxn modelId="{B1F38340-CB7D-444B-AFCD-D9003B100115}" srcId="{74F56A58-04B7-4562-81A3-0C3245FC5EA8}" destId="{EBF0BB37-BE4D-454A-B98E-FA786130616D}" srcOrd="3" destOrd="0" parTransId="{3AB80E40-6C97-4703-A9A9-5381F8F62AA0}" sibTransId="{14D67EF6-247E-414E-9D8C-921176E46CE2}"/>
    <dgm:cxn modelId="{921F75C7-4FBE-4B3A-BC25-BAA8768934E7}" srcId="{74F56A58-04B7-4562-81A3-0C3245FC5EA8}" destId="{DD045936-4C9F-460F-B5FF-7343FF32E060}" srcOrd="6" destOrd="0" parTransId="{D65534BF-3186-444A-BCBC-7576FCAEE8A6}" sibTransId="{799A5303-D3AC-4120-936F-9D3CB5906D58}"/>
    <dgm:cxn modelId="{49143A03-4B8F-4E9B-B50D-328C6DE38F06}" srcId="{74F56A58-04B7-4562-81A3-0C3245FC5EA8}" destId="{00FF99D9-A3FB-43E1-B855-0E6D7DC06517}" srcOrd="4" destOrd="0" parTransId="{0DA31B93-15ED-4A47-A51E-CF7FFA5DFB06}" sibTransId="{3680C3BA-3EDA-4E29-B90E-32400BD14856}"/>
    <dgm:cxn modelId="{29C6CA1C-0949-4EF0-A291-A46AC8F5F60E}" type="presOf" srcId="{50FBEBE1-6D93-4FB0-9241-42AF1F890DD5}" destId="{09C3FC32-3396-496C-B2B5-F9AF1D9B3B65}" srcOrd="0" destOrd="0" presId="urn:microsoft.com/office/officeart/2005/8/layout/chart3"/>
    <dgm:cxn modelId="{735C9FAE-24EB-4B32-BC3C-3442C6F5240B}" srcId="{74F56A58-04B7-4562-81A3-0C3245FC5EA8}" destId="{A40D26E9-486F-4E98-8018-DCA489218D21}" srcOrd="0" destOrd="0" parTransId="{FF11EFE6-6907-4608-8275-7543D8C0E1B7}" sibTransId="{E09908CB-1AB3-47CF-AE91-A6D58A9C1E60}"/>
    <dgm:cxn modelId="{B3525F32-0641-4954-AADD-F8F663AB220B}" type="presOf" srcId="{86B0C180-B814-402A-955C-EDA4F7043948}" destId="{733C5D8B-C07B-422D-9896-3BC5465088B3}" srcOrd="0" destOrd="0" presId="urn:microsoft.com/office/officeart/2005/8/layout/chart3"/>
    <dgm:cxn modelId="{A246BB6B-5DE1-47F0-AF6A-1C4FD7C5A7AC}" srcId="{74F56A58-04B7-4562-81A3-0C3245FC5EA8}" destId="{3EB9030E-60A6-455C-83E2-7B4530D9A0EF}" srcOrd="2" destOrd="0" parTransId="{CE1FAB58-C6E7-4176-9020-DF758101F590}" sibTransId="{47A5D444-9BCD-472E-A62F-8A4C96951F93}"/>
    <dgm:cxn modelId="{9A3A57E1-EC0E-430A-B9ED-B9BA435CCF7D}" type="presOf" srcId="{86B0C180-B814-402A-955C-EDA4F7043948}" destId="{379492A3-C4CC-419A-B39D-4EC67181BB14}" srcOrd="1" destOrd="0" presId="urn:microsoft.com/office/officeart/2005/8/layout/chart3"/>
    <dgm:cxn modelId="{5E28BB22-3F92-4E5E-B223-9F1573051F4E}" srcId="{74F56A58-04B7-4562-81A3-0C3245FC5EA8}" destId="{86B0C180-B814-402A-955C-EDA4F7043948}" srcOrd="5" destOrd="0" parTransId="{3F26F76A-F295-441A-AF88-EF8D48D1577E}" sibTransId="{EAB28CB0-44B1-427C-A4B7-FA9F3AB55970}"/>
    <dgm:cxn modelId="{07021219-3AEC-41DD-950C-74E176CBE161}" type="presOf" srcId="{00FF99D9-A3FB-43E1-B855-0E6D7DC06517}" destId="{5165D010-C5F8-4DCA-8817-8DDBE0D296AB}" srcOrd="1" destOrd="0" presId="urn:microsoft.com/office/officeart/2005/8/layout/chart3"/>
    <dgm:cxn modelId="{53305B06-60E1-4705-B3BC-9C882BFCD949}" type="presOf" srcId="{74F56A58-04B7-4562-81A3-0C3245FC5EA8}" destId="{64449FB0-753B-42A2-BF9A-E57D2F86D9EE}" srcOrd="0" destOrd="0" presId="urn:microsoft.com/office/officeart/2005/8/layout/chart3"/>
    <dgm:cxn modelId="{32AFD129-AD82-49FF-BD8E-18350D56E40E}" type="presOf" srcId="{50FBEBE1-6D93-4FB0-9241-42AF1F890DD5}" destId="{D8B7692C-3CAA-4B35-874D-2D1DFAE63F3E}" srcOrd="1" destOrd="0" presId="urn:microsoft.com/office/officeart/2005/8/layout/chart3"/>
    <dgm:cxn modelId="{0798AC02-C7BE-44C0-B0A3-1D7CCA842714}" type="presOf" srcId="{DD045936-4C9F-460F-B5FF-7343FF32E060}" destId="{93FF5375-96E9-44BB-9662-114D63DD21A5}" srcOrd="1" destOrd="0" presId="urn:microsoft.com/office/officeart/2005/8/layout/chart3"/>
    <dgm:cxn modelId="{BB9A8EED-F7B5-4A8C-9B7C-22D8D3397A2F}" type="presOf" srcId="{00FF99D9-A3FB-43E1-B855-0E6D7DC06517}" destId="{1A3A3FAD-EC66-48AE-AF54-41CED2FF1F95}" srcOrd="0" destOrd="0" presId="urn:microsoft.com/office/officeart/2005/8/layout/chart3"/>
    <dgm:cxn modelId="{BF092D87-FADB-4B79-840A-6F9893BDD154}" type="presOf" srcId="{3EB9030E-60A6-455C-83E2-7B4530D9A0EF}" destId="{DFA1ED0B-C760-4562-ACA4-DB25CE0B5FE1}" srcOrd="0" destOrd="0" presId="urn:microsoft.com/office/officeart/2005/8/layout/chart3"/>
    <dgm:cxn modelId="{23D6A9C5-8838-4B6B-8F6D-426C12A89056}" type="presOf" srcId="{3EB9030E-60A6-455C-83E2-7B4530D9A0EF}" destId="{0A1AD721-74F1-484D-8733-967510425FDA}" srcOrd="1" destOrd="0" presId="urn:microsoft.com/office/officeart/2005/8/layout/chart3"/>
    <dgm:cxn modelId="{3C9A3A8F-16DF-4066-8D80-AB8B62499AC8}" type="presOf" srcId="{EBF0BB37-BE4D-454A-B98E-FA786130616D}" destId="{599E6528-4435-4A79-A647-EE03183C29BD}" srcOrd="1" destOrd="0" presId="urn:microsoft.com/office/officeart/2005/8/layout/chart3"/>
    <dgm:cxn modelId="{D23F300D-809E-467E-A2EF-50478D123517}" type="presParOf" srcId="{64449FB0-753B-42A2-BF9A-E57D2F86D9EE}" destId="{F87299C5-4E35-4958-BB79-A48EBD164CE8}" srcOrd="0" destOrd="0" presId="urn:microsoft.com/office/officeart/2005/8/layout/chart3"/>
    <dgm:cxn modelId="{E09AF76D-ADD2-4493-8AAE-CB179405708E}" type="presParOf" srcId="{64449FB0-753B-42A2-BF9A-E57D2F86D9EE}" destId="{4ED81821-4854-4518-8C3E-7D64D16FC1E2}" srcOrd="1" destOrd="0" presId="urn:microsoft.com/office/officeart/2005/8/layout/chart3"/>
    <dgm:cxn modelId="{36EDF9C8-0D97-4CC5-8E9E-D21E2D6D84CB}" type="presParOf" srcId="{64449FB0-753B-42A2-BF9A-E57D2F86D9EE}" destId="{09C3FC32-3396-496C-B2B5-F9AF1D9B3B65}" srcOrd="2" destOrd="0" presId="urn:microsoft.com/office/officeart/2005/8/layout/chart3"/>
    <dgm:cxn modelId="{2AD452FE-EA7E-42EB-A669-7A6F0557BC9B}" type="presParOf" srcId="{64449FB0-753B-42A2-BF9A-E57D2F86D9EE}" destId="{D8B7692C-3CAA-4B35-874D-2D1DFAE63F3E}" srcOrd="3" destOrd="0" presId="urn:microsoft.com/office/officeart/2005/8/layout/chart3"/>
    <dgm:cxn modelId="{2F040EE2-2B70-4586-87B7-06297A8BCC6C}" type="presParOf" srcId="{64449FB0-753B-42A2-BF9A-E57D2F86D9EE}" destId="{DFA1ED0B-C760-4562-ACA4-DB25CE0B5FE1}" srcOrd="4" destOrd="0" presId="urn:microsoft.com/office/officeart/2005/8/layout/chart3"/>
    <dgm:cxn modelId="{B96A09FB-3A0B-4A97-8CA2-E1B91D9439D9}" type="presParOf" srcId="{64449FB0-753B-42A2-BF9A-E57D2F86D9EE}" destId="{0A1AD721-74F1-484D-8733-967510425FDA}" srcOrd="5" destOrd="0" presId="urn:microsoft.com/office/officeart/2005/8/layout/chart3"/>
    <dgm:cxn modelId="{1C128154-EC31-4E65-92C2-955EEE8E9922}" type="presParOf" srcId="{64449FB0-753B-42A2-BF9A-E57D2F86D9EE}" destId="{93ED9C18-AA96-41F1-82AA-779D2082B0B1}" srcOrd="6" destOrd="0" presId="urn:microsoft.com/office/officeart/2005/8/layout/chart3"/>
    <dgm:cxn modelId="{C74D9DE9-2580-479C-9F0A-379CF6D2EEAA}" type="presParOf" srcId="{64449FB0-753B-42A2-BF9A-E57D2F86D9EE}" destId="{599E6528-4435-4A79-A647-EE03183C29BD}" srcOrd="7" destOrd="0" presId="urn:microsoft.com/office/officeart/2005/8/layout/chart3"/>
    <dgm:cxn modelId="{69F0272C-CEB1-45C9-8640-4A256FE96B04}" type="presParOf" srcId="{64449FB0-753B-42A2-BF9A-E57D2F86D9EE}" destId="{1A3A3FAD-EC66-48AE-AF54-41CED2FF1F95}" srcOrd="8" destOrd="0" presId="urn:microsoft.com/office/officeart/2005/8/layout/chart3"/>
    <dgm:cxn modelId="{109227C4-DF8D-4FE6-A89B-7BC16312BA88}" type="presParOf" srcId="{64449FB0-753B-42A2-BF9A-E57D2F86D9EE}" destId="{5165D010-C5F8-4DCA-8817-8DDBE0D296AB}" srcOrd="9" destOrd="0" presId="urn:microsoft.com/office/officeart/2005/8/layout/chart3"/>
    <dgm:cxn modelId="{B0891352-9FCF-497D-A528-DEFAD9FF74A5}" type="presParOf" srcId="{64449FB0-753B-42A2-BF9A-E57D2F86D9EE}" destId="{733C5D8B-C07B-422D-9896-3BC5465088B3}" srcOrd="10" destOrd="0" presId="urn:microsoft.com/office/officeart/2005/8/layout/chart3"/>
    <dgm:cxn modelId="{AE6D1763-5105-4FDB-91BC-FD7C2AC198B3}" type="presParOf" srcId="{64449FB0-753B-42A2-BF9A-E57D2F86D9EE}" destId="{379492A3-C4CC-419A-B39D-4EC67181BB14}" srcOrd="11" destOrd="0" presId="urn:microsoft.com/office/officeart/2005/8/layout/chart3"/>
    <dgm:cxn modelId="{CDCBB110-1A1B-4219-B39B-9B11B2F2997B}" type="presParOf" srcId="{64449FB0-753B-42A2-BF9A-E57D2F86D9EE}" destId="{E8814E78-D058-4777-8628-A365FEFC46A3}" srcOrd="12" destOrd="0" presId="urn:microsoft.com/office/officeart/2005/8/layout/chart3"/>
    <dgm:cxn modelId="{BD1A8719-D08F-4286-9BAC-3C17D39DEDF9}" type="presParOf" srcId="{64449FB0-753B-42A2-BF9A-E57D2F86D9EE}" destId="{93FF5375-96E9-44BB-9662-114D63DD21A5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299C5-4E35-4958-BB79-A48EBD164CE8}">
      <dsp:nvSpPr>
        <dsp:cNvPr id="0" name=""/>
        <dsp:cNvSpPr/>
      </dsp:nvSpPr>
      <dsp:spPr>
        <a:xfrm>
          <a:off x="1090615" y="183982"/>
          <a:ext cx="2687743" cy="2687743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2461045" y="439958"/>
        <a:ext cx="735929" cy="463955"/>
      </dsp:txXfrm>
    </dsp:sp>
    <dsp:sp modelId="{09C3FC32-3396-496C-B2B5-F9AF1D9B3B65}">
      <dsp:nvSpPr>
        <dsp:cNvPr id="0" name=""/>
        <dsp:cNvSpPr/>
      </dsp:nvSpPr>
      <dsp:spPr>
        <a:xfrm>
          <a:off x="1021182" y="327968"/>
          <a:ext cx="2687743" cy="2687743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</a:t>
          </a:r>
          <a:r>
            <a:rPr lang="en-US" altLang="zh-CN" sz="1700" kern="1200" baseline="-25000" dirty="0" smtClean="0"/>
            <a:t>1</a:t>
          </a:r>
          <a:r>
            <a:rPr lang="en-US" altLang="zh-CN" sz="1700" kern="1200" dirty="0" smtClean="0"/>
            <a:t>=12%</a:t>
          </a:r>
          <a:endParaRPr lang="zh-CN" altLang="en-US" sz="1700" kern="1200" dirty="0"/>
        </a:p>
      </dsp:txBody>
      <dsp:txXfrm>
        <a:off x="2861007" y="1287877"/>
        <a:ext cx="780725" cy="495952"/>
      </dsp:txXfrm>
    </dsp:sp>
    <dsp:sp modelId="{DFA1ED0B-C760-4562-ACA4-DB25CE0B5FE1}">
      <dsp:nvSpPr>
        <dsp:cNvPr id="0" name=""/>
        <dsp:cNvSpPr/>
      </dsp:nvSpPr>
      <dsp:spPr>
        <a:xfrm>
          <a:off x="1021182" y="327968"/>
          <a:ext cx="2687743" cy="2687743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</a:t>
          </a:r>
          <a:r>
            <a:rPr lang="en-US" altLang="zh-CN" sz="1700" kern="1200" baseline="-25000" dirty="0" smtClean="0"/>
            <a:t>2</a:t>
          </a:r>
          <a:r>
            <a:rPr lang="en-US" altLang="zh-CN" sz="1700" kern="1200" dirty="0" smtClean="0"/>
            <a:t>=8%</a:t>
          </a:r>
          <a:endParaRPr lang="zh-CN" altLang="en-US" sz="1700" kern="1200" dirty="0"/>
        </a:p>
      </dsp:txBody>
      <dsp:txXfrm>
        <a:off x="2749017" y="1927816"/>
        <a:ext cx="703932" cy="511951"/>
      </dsp:txXfrm>
    </dsp:sp>
    <dsp:sp modelId="{93ED9C18-AA96-41F1-82AA-779D2082B0B1}">
      <dsp:nvSpPr>
        <dsp:cNvPr id="0" name=""/>
        <dsp:cNvSpPr/>
      </dsp:nvSpPr>
      <dsp:spPr>
        <a:xfrm>
          <a:off x="1021182" y="327968"/>
          <a:ext cx="2687743" cy="2687743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</a:t>
          </a:r>
          <a:r>
            <a:rPr lang="en-US" altLang="zh-CN" sz="1700" kern="1200" baseline="-25000" dirty="0" smtClean="0"/>
            <a:t>3</a:t>
          </a:r>
          <a:r>
            <a:rPr lang="en-US" altLang="zh-CN" sz="1700" kern="1200" dirty="0" smtClean="0"/>
            <a:t>=15%</a:t>
          </a:r>
          <a:endParaRPr lang="zh-CN" altLang="en-US" sz="1700" kern="1200" dirty="0"/>
        </a:p>
      </dsp:txBody>
      <dsp:txXfrm>
        <a:off x="2005088" y="2439767"/>
        <a:ext cx="719931" cy="511951"/>
      </dsp:txXfrm>
    </dsp:sp>
    <dsp:sp modelId="{1A3A3FAD-EC66-48AE-AF54-41CED2FF1F95}">
      <dsp:nvSpPr>
        <dsp:cNvPr id="0" name=""/>
        <dsp:cNvSpPr/>
      </dsp:nvSpPr>
      <dsp:spPr>
        <a:xfrm>
          <a:off x="1021182" y="327968"/>
          <a:ext cx="2687743" cy="2687743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</a:t>
          </a:r>
          <a:r>
            <a:rPr lang="en-US" altLang="zh-CN" sz="1700" kern="1200" baseline="-25000" dirty="0" smtClean="0"/>
            <a:t>4</a:t>
          </a:r>
          <a:r>
            <a:rPr lang="en-US" altLang="zh-CN" sz="1700" kern="1200" dirty="0" smtClean="0"/>
            <a:t>=2%</a:t>
          </a:r>
          <a:endParaRPr lang="zh-CN" altLang="en-US" sz="1700" kern="1200" dirty="0"/>
        </a:p>
      </dsp:txBody>
      <dsp:txXfrm>
        <a:off x="1277158" y="1927816"/>
        <a:ext cx="703932" cy="511951"/>
      </dsp:txXfrm>
    </dsp:sp>
    <dsp:sp modelId="{733C5D8B-C07B-422D-9896-3BC5465088B3}">
      <dsp:nvSpPr>
        <dsp:cNvPr id="0" name=""/>
        <dsp:cNvSpPr/>
      </dsp:nvSpPr>
      <dsp:spPr>
        <a:xfrm>
          <a:off x="1021182" y="327968"/>
          <a:ext cx="2687743" cy="2687743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</a:t>
          </a:r>
          <a:r>
            <a:rPr lang="en-US" altLang="zh-CN" sz="1700" kern="1200" baseline="-25000" dirty="0" smtClean="0"/>
            <a:t>5</a:t>
          </a:r>
          <a:r>
            <a:rPr lang="en-US" altLang="zh-CN" sz="1700" kern="1200" dirty="0" smtClean="0"/>
            <a:t>=10%</a:t>
          </a:r>
          <a:endParaRPr lang="zh-CN" altLang="en-US" sz="1700" kern="1200" dirty="0"/>
        </a:p>
      </dsp:txBody>
      <dsp:txXfrm>
        <a:off x="1088376" y="1287877"/>
        <a:ext cx="780725" cy="495952"/>
      </dsp:txXfrm>
    </dsp:sp>
    <dsp:sp modelId="{E8814E78-D058-4777-8628-A365FEFC46A3}">
      <dsp:nvSpPr>
        <dsp:cNvPr id="0" name=""/>
        <dsp:cNvSpPr/>
      </dsp:nvSpPr>
      <dsp:spPr>
        <a:xfrm>
          <a:off x="1021182" y="327968"/>
          <a:ext cx="2687743" cy="2687743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</a:t>
          </a:r>
          <a:r>
            <a:rPr lang="en-US" altLang="zh-CN" sz="1700" kern="1200" baseline="-25000" dirty="0" smtClean="0"/>
            <a:t>6</a:t>
          </a:r>
          <a:r>
            <a:rPr lang="en-US" altLang="zh-CN" sz="1700" kern="1200" dirty="0" smtClean="0"/>
            <a:t>=15%</a:t>
          </a:r>
          <a:endParaRPr lang="zh-CN" altLang="en-US" sz="1700" kern="1200" dirty="0"/>
        </a:p>
      </dsp:txBody>
      <dsp:txXfrm>
        <a:off x="1603526" y="583944"/>
        <a:ext cx="735929" cy="46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01243"/>
            <a:ext cx="6119416" cy="1704481"/>
          </a:xfrm>
        </p:spPr>
        <p:txBody>
          <a:bodyPr anchor="b"/>
          <a:lstStyle>
            <a:lvl1pPr algn="ctr">
              <a:defRPr sz="42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571455"/>
            <a:ext cx="5399485" cy="1182030"/>
          </a:xfrm>
        </p:spPr>
        <p:txBody>
          <a:bodyPr/>
          <a:lstStyle>
            <a:lvl1pPr marL="0" indent="0" algn="ctr">
              <a:buNone/>
              <a:defRPr sz="1713"/>
            </a:lvl1pPr>
            <a:lvl2pPr marL="326395" indent="0" algn="ctr">
              <a:buNone/>
              <a:defRPr sz="1428"/>
            </a:lvl2pPr>
            <a:lvl3pPr marL="652790" indent="0" algn="ctr">
              <a:buNone/>
              <a:defRPr sz="1285"/>
            </a:lvl3pPr>
            <a:lvl4pPr marL="979185" indent="0" algn="ctr">
              <a:buNone/>
              <a:defRPr sz="1142"/>
            </a:lvl4pPr>
            <a:lvl5pPr marL="1305580" indent="0" algn="ctr">
              <a:buNone/>
              <a:defRPr sz="1142"/>
            </a:lvl5pPr>
            <a:lvl6pPr marL="1631975" indent="0" algn="ctr">
              <a:buNone/>
              <a:defRPr sz="1142"/>
            </a:lvl6pPr>
            <a:lvl7pPr marL="1958370" indent="0" algn="ctr">
              <a:buNone/>
              <a:defRPr sz="1142"/>
            </a:lvl7pPr>
            <a:lvl8pPr marL="2284766" indent="0" algn="ctr">
              <a:buNone/>
              <a:defRPr sz="1142"/>
            </a:lvl8pPr>
            <a:lvl9pPr marL="2611161" indent="0" algn="ctr">
              <a:buNone/>
              <a:defRPr sz="114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6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0658"/>
            <a:ext cx="1552352" cy="41490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0658"/>
            <a:ext cx="4567064" cy="41490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20564"/>
            <a:ext cx="6209407" cy="203653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276368"/>
            <a:ext cx="6209407" cy="1070967"/>
          </a:xfrm>
        </p:spPr>
        <p:txBody>
          <a:bodyPr/>
          <a:lstStyle>
            <a:lvl1pPr marL="0" indent="0">
              <a:buNone/>
              <a:defRPr sz="1713">
                <a:solidFill>
                  <a:schemeClr val="tx1"/>
                </a:solidFill>
              </a:defRPr>
            </a:lvl1pPr>
            <a:lvl2pPr marL="3263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2pPr>
            <a:lvl3pPr marL="65279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3pPr>
            <a:lvl4pPr marL="97918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4pPr>
            <a:lvl5pPr marL="130558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5pPr>
            <a:lvl6pPr marL="163197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6pPr>
            <a:lvl7pPr marL="19583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7pPr>
            <a:lvl8pPr marL="2284766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8pPr>
            <a:lvl9pPr marL="2611161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03293"/>
            <a:ext cx="3059708" cy="3106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03293"/>
            <a:ext cx="3059708" cy="3106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0660"/>
            <a:ext cx="6209407" cy="946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00163"/>
            <a:ext cx="3045646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88345"/>
            <a:ext cx="3045646" cy="26303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00163"/>
            <a:ext cx="3060646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88345"/>
            <a:ext cx="3060646" cy="26303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6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6390"/>
            <a:ext cx="2321966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04913"/>
            <a:ext cx="3644652" cy="3479227"/>
          </a:xfrm>
        </p:spPr>
        <p:txBody>
          <a:bodyPr/>
          <a:lstStyle>
            <a:lvl1pPr>
              <a:defRPr sz="2284"/>
            </a:lvl1pPr>
            <a:lvl2pPr>
              <a:defRPr sz="1999"/>
            </a:lvl2pPr>
            <a:lvl3pPr>
              <a:defRPr sz="171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68755"/>
            <a:ext cx="2321966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6390"/>
            <a:ext cx="2321966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04913"/>
            <a:ext cx="3644652" cy="3479227"/>
          </a:xfrm>
        </p:spPr>
        <p:txBody>
          <a:bodyPr anchor="t"/>
          <a:lstStyle>
            <a:lvl1pPr marL="0" indent="0">
              <a:buNone/>
              <a:defRPr sz="2284"/>
            </a:lvl1pPr>
            <a:lvl2pPr marL="326395" indent="0">
              <a:buNone/>
              <a:defRPr sz="1999"/>
            </a:lvl2pPr>
            <a:lvl3pPr marL="652790" indent="0">
              <a:buNone/>
              <a:defRPr sz="1713"/>
            </a:lvl3pPr>
            <a:lvl4pPr marL="979185" indent="0">
              <a:buNone/>
              <a:defRPr sz="1428"/>
            </a:lvl4pPr>
            <a:lvl5pPr marL="1305580" indent="0">
              <a:buNone/>
              <a:defRPr sz="1428"/>
            </a:lvl5pPr>
            <a:lvl6pPr marL="1631975" indent="0">
              <a:buNone/>
              <a:defRPr sz="1428"/>
            </a:lvl6pPr>
            <a:lvl7pPr marL="1958370" indent="0">
              <a:buNone/>
              <a:defRPr sz="1428"/>
            </a:lvl7pPr>
            <a:lvl8pPr marL="2284766" indent="0">
              <a:buNone/>
              <a:defRPr sz="1428"/>
            </a:lvl8pPr>
            <a:lvl9pPr marL="2611161" indent="0">
              <a:buNone/>
              <a:defRPr sz="142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68755"/>
            <a:ext cx="2321966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0660"/>
            <a:ext cx="6209407" cy="94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03293"/>
            <a:ext cx="6209407" cy="31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537729"/>
            <a:ext cx="1619845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1A73-AF70-4C73-9AEE-E903282856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537729"/>
            <a:ext cx="2429768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537729"/>
            <a:ext cx="1619845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2790" rtl="0" eaLnBrk="1" latinLnBrk="0" hangingPunct="1">
        <a:lnSpc>
          <a:spcPct val="90000"/>
        </a:lnSpc>
        <a:spcBef>
          <a:spcPct val="0"/>
        </a:spcBef>
        <a:buNone/>
        <a:defRPr sz="3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198" indent="-163198" algn="l" defTabSz="65279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8959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1598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14238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46877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79517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212156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44796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77435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1pPr>
      <a:lvl2pPr marL="32639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5279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97918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0558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5837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284766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611161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3604" y="87472"/>
            <a:ext cx="6837746" cy="4528977"/>
            <a:chOff x="2499126" y="423002"/>
            <a:chExt cx="2821779" cy="2420599"/>
          </a:xfrm>
        </p:grpSpPr>
        <p:sp>
          <p:nvSpPr>
            <p:cNvPr id="4" name="矩形 3"/>
            <p:cNvSpPr/>
            <p:nvPr/>
          </p:nvSpPr>
          <p:spPr>
            <a:xfrm>
              <a:off x="3772467" y="616291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Gen =0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72467" y="423002"/>
              <a:ext cx="271787" cy="93517"/>
            </a:xfrm>
            <a:prstGeom prst="ellipse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550666" y="807867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随机产生初始种群</a:t>
              </a:r>
            </a:p>
          </p:txBody>
        </p:sp>
        <p:sp>
          <p:nvSpPr>
            <p:cNvPr id="8" name="菱形 7"/>
            <p:cNvSpPr/>
            <p:nvPr/>
          </p:nvSpPr>
          <p:spPr>
            <a:xfrm>
              <a:off x="3550666" y="999445"/>
              <a:ext cx="715391" cy="109537"/>
            </a:xfrm>
            <a:prstGeom prst="diamond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满足终止条件？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550666" y="1208747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计算种群中各个体的适应度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72467" y="1400322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i=0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3550666" y="1591902"/>
              <a:ext cx="715391" cy="109537"/>
            </a:xfrm>
            <a:prstGeom prst="diamond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i=M</a:t>
              </a:r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50666" y="1799989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选择遗传算及其概率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550666" y="1990348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根据适应度选择两个个体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772467" y="2180711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i=i+1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772467" y="2371071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执行交叉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550666" y="2561433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将两个交叉结果加入新种群中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772467" y="2751791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i=i+1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31146" y="1990348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根据适应度选择一个个体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570187" y="1990348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根据适应度选择一个个体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791987" y="2371069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执行复制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70187" y="2561433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将复制结果加入新种群中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752946" y="2371069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执行变异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533571" y="2560499"/>
              <a:ext cx="71539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将变异结果加入新种群中</a:t>
              </a:r>
            </a:p>
          </p:txBody>
        </p:sp>
        <p:cxnSp>
          <p:nvCxnSpPr>
            <p:cNvPr id="26" name="直接箭头连接符 25"/>
            <p:cNvCxnSpPr>
              <a:stCxn id="6" idx="4"/>
              <a:endCxn id="4" idx="0"/>
            </p:cNvCxnSpPr>
            <p:nvPr/>
          </p:nvCxnSpPr>
          <p:spPr>
            <a:xfrm>
              <a:off x="3908359" y="516525"/>
              <a:ext cx="0" cy="9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4" idx="2"/>
              <a:endCxn id="7" idx="0"/>
            </p:cNvCxnSpPr>
            <p:nvPr/>
          </p:nvCxnSpPr>
          <p:spPr>
            <a:xfrm>
              <a:off x="3908359" y="708099"/>
              <a:ext cx="0" cy="9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2"/>
              <a:endCxn id="8" idx="0"/>
            </p:cNvCxnSpPr>
            <p:nvPr/>
          </p:nvCxnSpPr>
          <p:spPr>
            <a:xfrm>
              <a:off x="3908359" y="899677"/>
              <a:ext cx="0" cy="9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2"/>
              <a:endCxn id="9" idx="0"/>
            </p:cNvCxnSpPr>
            <p:nvPr/>
          </p:nvCxnSpPr>
          <p:spPr>
            <a:xfrm>
              <a:off x="3908359" y="1108981"/>
              <a:ext cx="0" cy="9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9" idx="2"/>
              <a:endCxn id="10" idx="0"/>
            </p:cNvCxnSpPr>
            <p:nvPr/>
          </p:nvCxnSpPr>
          <p:spPr>
            <a:xfrm>
              <a:off x="3908359" y="1300556"/>
              <a:ext cx="0" cy="9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0" idx="2"/>
              <a:endCxn id="11" idx="0"/>
            </p:cNvCxnSpPr>
            <p:nvPr/>
          </p:nvCxnSpPr>
          <p:spPr>
            <a:xfrm>
              <a:off x="3908359" y="1492132"/>
              <a:ext cx="0" cy="99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765212" y="1600761"/>
              <a:ext cx="325331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Gen =Gen+1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11" idx="2"/>
              <a:endCxn id="13" idx="0"/>
            </p:cNvCxnSpPr>
            <p:nvPr/>
          </p:nvCxnSpPr>
          <p:spPr>
            <a:xfrm>
              <a:off x="3908359" y="1701440"/>
              <a:ext cx="0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1" idx="1"/>
              <a:endCxn id="42" idx="3"/>
            </p:cNvCxnSpPr>
            <p:nvPr/>
          </p:nvCxnSpPr>
          <p:spPr>
            <a:xfrm flipH="1" flipV="1">
              <a:off x="3090545" y="1646669"/>
              <a:ext cx="46012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>
              <a:off x="3253214" y="1504973"/>
              <a:ext cx="195032" cy="141691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931332" y="1701432"/>
              <a:ext cx="195032" cy="844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/>
            <p:cNvCxnSpPr>
              <a:stCxn id="13" idx="2"/>
              <a:endCxn id="14" idx="0"/>
            </p:cNvCxnSpPr>
            <p:nvPr/>
          </p:nvCxnSpPr>
          <p:spPr>
            <a:xfrm flipH="1">
              <a:off x="3908361" y="1891798"/>
              <a:ext cx="2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4" idx="2"/>
              <a:endCxn id="15" idx="0"/>
            </p:cNvCxnSpPr>
            <p:nvPr/>
          </p:nvCxnSpPr>
          <p:spPr>
            <a:xfrm>
              <a:off x="3908361" y="2082161"/>
              <a:ext cx="2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5" idx="2"/>
              <a:endCxn id="16" idx="0"/>
            </p:cNvCxnSpPr>
            <p:nvPr/>
          </p:nvCxnSpPr>
          <p:spPr>
            <a:xfrm>
              <a:off x="3908359" y="2272521"/>
              <a:ext cx="0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6" idx="2"/>
              <a:endCxn id="17" idx="0"/>
            </p:cNvCxnSpPr>
            <p:nvPr/>
          </p:nvCxnSpPr>
          <p:spPr>
            <a:xfrm flipH="1">
              <a:off x="3908361" y="2462883"/>
              <a:ext cx="2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7" idx="2"/>
              <a:endCxn id="18" idx="0"/>
            </p:cNvCxnSpPr>
            <p:nvPr/>
          </p:nvCxnSpPr>
          <p:spPr>
            <a:xfrm>
              <a:off x="3908361" y="2653241"/>
              <a:ext cx="2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20" idx="2"/>
              <a:endCxn id="21" idx="0"/>
            </p:cNvCxnSpPr>
            <p:nvPr/>
          </p:nvCxnSpPr>
          <p:spPr>
            <a:xfrm flipH="1">
              <a:off x="2927882" y="2082157"/>
              <a:ext cx="2" cy="288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4" idx="1"/>
              <a:endCxn id="20" idx="3"/>
            </p:cNvCxnSpPr>
            <p:nvPr/>
          </p:nvCxnSpPr>
          <p:spPr>
            <a:xfrm flipH="1">
              <a:off x="3285574" y="2036250"/>
              <a:ext cx="265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14" idx="3"/>
              <a:endCxn id="19" idx="1"/>
            </p:cNvCxnSpPr>
            <p:nvPr/>
          </p:nvCxnSpPr>
          <p:spPr>
            <a:xfrm>
              <a:off x="4266053" y="2036250"/>
              <a:ext cx="265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21" idx="2"/>
              <a:endCxn id="22" idx="0"/>
            </p:cNvCxnSpPr>
            <p:nvPr/>
          </p:nvCxnSpPr>
          <p:spPr>
            <a:xfrm>
              <a:off x="2927882" y="2462883"/>
              <a:ext cx="2" cy="98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19" idx="2"/>
              <a:endCxn id="23" idx="0"/>
            </p:cNvCxnSpPr>
            <p:nvPr/>
          </p:nvCxnSpPr>
          <p:spPr>
            <a:xfrm flipH="1">
              <a:off x="4888840" y="2082157"/>
              <a:ext cx="2" cy="288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23" idx="2"/>
              <a:endCxn id="24" idx="0"/>
            </p:cNvCxnSpPr>
            <p:nvPr/>
          </p:nvCxnSpPr>
          <p:spPr>
            <a:xfrm>
              <a:off x="4888835" y="2462882"/>
              <a:ext cx="2424" cy="97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3320605" y="1948103"/>
              <a:ext cx="195032" cy="844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90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en-US" sz="90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284902" y="1949969"/>
              <a:ext cx="195032" cy="844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90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90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3868781" y="2064535"/>
              <a:ext cx="195032" cy="844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90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90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肘形连接符 95"/>
            <p:cNvCxnSpPr>
              <a:stCxn id="18" idx="2"/>
              <a:endCxn id="11" idx="3"/>
            </p:cNvCxnSpPr>
            <p:nvPr/>
          </p:nvCxnSpPr>
          <p:spPr>
            <a:xfrm rot="5400000" flipH="1" flipV="1">
              <a:off x="3488747" y="2066288"/>
              <a:ext cx="1196931" cy="357695"/>
            </a:xfrm>
            <a:prstGeom prst="bentConnector4">
              <a:avLst>
                <a:gd name="adj1" fmla="val -10743"/>
                <a:gd name="adj2" fmla="val 407563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圆角矩形 98"/>
            <p:cNvSpPr/>
            <p:nvPr/>
          </p:nvSpPr>
          <p:spPr>
            <a:xfrm>
              <a:off x="3892180" y="1115445"/>
              <a:ext cx="195032" cy="844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752946" y="1008306"/>
              <a:ext cx="271787" cy="91805"/>
            </a:xfrm>
            <a:prstGeom prst="rect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输出结果</a:t>
              </a:r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52946" y="1208747"/>
              <a:ext cx="271787" cy="93517"/>
            </a:xfrm>
            <a:prstGeom prst="ellipse">
              <a:avLst/>
            </a:prstGeom>
            <a:solidFill>
              <a:srgbClr val="33CCFF"/>
            </a:solidFill>
            <a:ln cmpd="thinThick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结束</a:t>
              </a:r>
            </a:p>
          </p:txBody>
        </p:sp>
        <p:cxnSp>
          <p:nvCxnSpPr>
            <p:cNvPr id="104" name="肘形连接符 103"/>
            <p:cNvCxnSpPr>
              <a:stCxn id="22" idx="2"/>
              <a:endCxn id="18" idx="1"/>
            </p:cNvCxnSpPr>
            <p:nvPr/>
          </p:nvCxnSpPr>
          <p:spPr>
            <a:xfrm rot="16200000" flipH="1">
              <a:off x="3277943" y="2303170"/>
              <a:ext cx="144461" cy="8445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24" idx="2"/>
              <a:endCxn id="18" idx="3"/>
            </p:cNvCxnSpPr>
            <p:nvPr/>
          </p:nvCxnSpPr>
          <p:spPr>
            <a:xfrm rot="5400000">
              <a:off x="4395065" y="2301494"/>
              <a:ext cx="145393" cy="8470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42" idx="0"/>
              <a:endCxn id="8" idx="1"/>
            </p:cNvCxnSpPr>
            <p:nvPr/>
          </p:nvCxnSpPr>
          <p:spPr>
            <a:xfrm rot="5400000" flipH="1" flipV="1">
              <a:off x="2965999" y="1016099"/>
              <a:ext cx="546553" cy="6227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8" idx="3"/>
              <a:endCxn id="102" idx="1"/>
            </p:cNvCxnSpPr>
            <p:nvPr/>
          </p:nvCxnSpPr>
          <p:spPr>
            <a:xfrm flipV="1">
              <a:off x="4266056" y="1054214"/>
              <a:ext cx="48688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2" idx="2"/>
              <a:endCxn id="103" idx="0"/>
            </p:cNvCxnSpPr>
            <p:nvPr/>
          </p:nvCxnSpPr>
          <p:spPr>
            <a:xfrm flipH="1">
              <a:off x="4888840" y="1100115"/>
              <a:ext cx="2" cy="108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4382417" y="917882"/>
              <a:ext cx="195032" cy="141691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90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99126" y="1941071"/>
              <a:ext cx="2821779" cy="78392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1"/>
            </a:p>
          </p:txBody>
        </p:sp>
      </p:grpSp>
    </p:spTree>
    <p:extLst>
      <p:ext uri="{BB962C8B-B14F-4D97-AF65-F5344CB8AC3E}">
        <p14:creationId xmlns:p14="http://schemas.microsoft.com/office/powerpoint/2010/main" val="5068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7800" y="2127250"/>
            <a:ext cx="392430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000001010100101001   101111011111110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65300" y="1727200"/>
            <a:ext cx="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41900" y="1727200"/>
            <a:ext cx="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65300" y="1863725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65300" y="2451100"/>
            <a:ext cx="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79803" y="2451100"/>
            <a:ext cx="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765300" y="2586038"/>
            <a:ext cx="1714503" cy="15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94124" y="2451094"/>
            <a:ext cx="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75252" y="2449513"/>
            <a:ext cx="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694124" y="2586038"/>
            <a:ext cx="1381127" cy="15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24996" y="1531145"/>
            <a:ext cx="709613" cy="25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7744" y="2586038"/>
            <a:ext cx="709613" cy="25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29880" y="2586037"/>
            <a:ext cx="709613" cy="25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526" y="2189162"/>
            <a:ext cx="1595437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101111011111110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7764" y="1858170"/>
            <a:ext cx="1966912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000001010100101001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7764" y="1541464"/>
            <a:ext cx="995362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43264" y="1541464"/>
            <a:ext cx="995362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86114" y="1858170"/>
            <a:ext cx="752474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5417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43264" y="2189162"/>
            <a:ext cx="752474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24318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6288" y="1858170"/>
            <a:ext cx="371476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288" y="2189161"/>
            <a:ext cx="371476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4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526" y="2189162"/>
            <a:ext cx="1595437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101111011111110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7764" y="1858170"/>
            <a:ext cx="1966912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000001010100101001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7764" y="1541464"/>
            <a:ext cx="995362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43264" y="1541464"/>
            <a:ext cx="995362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86114" y="1858170"/>
            <a:ext cx="752474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5417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43264" y="2189162"/>
            <a:ext cx="752474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24318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6288" y="1858170"/>
            <a:ext cx="371476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288" y="2189161"/>
            <a:ext cx="371476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10398360"/>
              </p:ext>
            </p:extLst>
          </p:nvPr>
        </p:nvGraphicFramePr>
        <p:xfrm>
          <a:off x="1199885" y="848077"/>
          <a:ext cx="4799542" cy="319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69076809"/>
              </p:ext>
            </p:extLst>
          </p:nvPr>
        </p:nvGraphicFramePr>
        <p:xfrm>
          <a:off x="999054" y="808635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85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752" y="114458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100110110100101101000000010111001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752" y="144938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001011010100001100010110011001100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20850" y="114458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20850" y="144938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63752" y="299243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10011011010010110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0010110011001100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752" y="329723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00101101010000110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1000000010111001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20850" y="299243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20850" y="329723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886200" y="742950"/>
            <a:ext cx="0" cy="444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2611438"/>
            <a:ext cx="0" cy="444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752" y="207168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100110110100101101000000010111001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752" y="237648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001110101110011000000010101001000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20850" y="207168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5’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20850" y="237648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7’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63752" y="299243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01110101110011000000010101001000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752" y="329723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00110110100101101000000010111001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20850" y="299243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5’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20850" y="329723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7’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30450" y="1670050"/>
            <a:ext cx="0" cy="444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30450" y="2611438"/>
            <a:ext cx="0" cy="444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4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752" y="207168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[100110110100101101000000010111001]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20850" y="207168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63752" y="2763838"/>
            <a:ext cx="354329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[100110110100101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01000000010111001]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20850" y="2763838"/>
            <a:ext cx="50482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733800" y="2306638"/>
            <a:ext cx="0" cy="444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5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183</Words>
  <Application>Microsoft Office PowerPoint</Application>
  <PresentationFormat>自定义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119</cp:revision>
  <dcterms:created xsi:type="dcterms:W3CDTF">2019-11-24T08:00:26Z</dcterms:created>
  <dcterms:modified xsi:type="dcterms:W3CDTF">2019-11-25T02:56:49Z</dcterms:modified>
</cp:coreProperties>
</file>