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1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082449" y="4998829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795047" y="328284"/>
            <a:ext cx="6215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交叉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Multi-point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" name="直接箭头连接符 2"/>
          <p:cNvCxnSpPr>
            <a:endCxn id="96" idx="0"/>
          </p:cNvCxnSpPr>
          <p:nvPr/>
        </p:nvCxnSpPr>
        <p:spPr>
          <a:xfrm>
            <a:off x="5260904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5132225" y="149895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选择多个交叉点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69325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556717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96" grpId="0" animBg="1"/>
      <p:bldP spid="197" grpId="0" animBg="1"/>
      <p:bldP spid="199" grpId="0" animBg="1"/>
      <p:bldP spid="203" grpId="0" animBg="1"/>
      <p:bldP spid="20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32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76</cp:revision>
  <dcterms:created xsi:type="dcterms:W3CDTF">2019-11-15T01:58:31Z</dcterms:created>
  <dcterms:modified xsi:type="dcterms:W3CDTF">2019-11-18T13:54:11Z</dcterms:modified>
</cp:coreProperties>
</file>