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906000" cy="6858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692" y="-264"/>
      </p:cViewPr>
      <p:guideLst>
        <p:guide orient="horz" pos="2160"/>
        <p:guide pos="312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C7C12-6DF9-45E4-9333-A8D659D32AE6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F37C9-2266-4337-B5E5-99102BE7D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621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1" y="2130431"/>
            <a:ext cx="8420101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1" y="3886200"/>
            <a:ext cx="69342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2" y="274643"/>
            <a:ext cx="2228849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2" y="274643"/>
            <a:ext cx="6521451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506" y="4406906"/>
            <a:ext cx="84201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506" y="2906717"/>
            <a:ext cx="84201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1" y="1600204"/>
            <a:ext cx="43751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5551" y="1600204"/>
            <a:ext cx="43751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3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3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4" y="273051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2978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4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647" y="4800601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647" y="612776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647" y="5367339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2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2" y="1600204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1" y="6356355"/>
            <a:ext cx="3136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3653677" y="260648"/>
            <a:ext cx="2647073" cy="288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开始</a:t>
            </a:r>
          </a:p>
        </p:txBody>
      </p:sp>
      <p:sp>
        <p:nvSpPr>
          <p:cNvPr id="7" name="矩形 6"/>
          <p:cNvSpPr/>
          <p:nvPr/>
        </p:nvSpPr>
        <p:spPr>
          <a:xfrm>
            <a:off x="3487474" y="971954"/>
            <a:ext cx="2971593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1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个位置释放烟花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箭头连接符 2"/>
          <p:cNvCxnSpPr>
            <a:stCxn id="6" idx="4"/>
            <a:endCxn id="7" idx="0"/>
          </p:cNvCxnSpPr>
          <p:nvPr/>
        </p:nvCxnSpPr>
        <p:spPr>
          <a:xfrm flipH="1">
            <a:off x="4973272" y="548680"/>
            <a:ext cx="3943" cy="4232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菱形 4"/>
          <p:cNvSpPr/>
          <p:nvPr/>
        </p:nvSpPr>
        <p:spPr>
          <a:xfrm>
            <a:off x="3645793" y="2492896"/>
            <a:ext cx="2647073" cy="36004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满足终止条件</a:t>
            </a:r>
            <a:r>
              <a:rPr lang="en-US" altLang="zh-CN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/>
          <p:cNvCxnSpPr>
            <a:stCxn id="7" idx="2"/>
            <a:endCxn id="13" idx="0"/>
          </p:cNvCxnSpPr>
          <p:nvPr/>
        </p:nvCxnSpPr>
        <p:spPr>
          <a:xfrm>
            <a:off x="4973271" y="1259987"/>
            <a:ext cx="0" cy="4734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487474" y="1733465"/>
            <a:ext cx="2971593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获得爆炸火花和高斯火花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87474" y="3302533"/>
            <a:ext cx="2971593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选择</a:t>
            </a:r>
            <a:r>
              <a:rPr lang="en-US" altLang="zh-CN" sz="1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个位置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3653679" y="4005064"/>
            <a:ext cx="2647073" cy="288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结束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4979712" y="2942947"/>
            <a:ext cx="695995" cy="261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否</a:t>
            </a:r>
          </a:p>
        </p:txBody>
      </p:sp>
      <p:sp>
        <p:nvSpPr>
          <p:cNvPr id="144" name="矩形 143"/>
          <p:cNvSpPr/>
          <p:nvPr/>
        </p:nvSpPr>
        <p:spPr>
          <a:xfrm>
            <a:off x="6292866" y="2438890"/>
            <a:ext cx="695995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是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26"/>
          <p:cNvCxnSpPr>
            <a:stCxn id="26" idx="1"/>
            <a:endCxn id="13" idx="1"/>
          </p:cNvCxnSpPr>
          <p:nvPr/>
        </p:nvCxnSpPr>
        <p:spPr>
          <a:xfrm rot="10800000">
            <a:off x="3487474" y="1877465"/>
            <a:ext cx="21837" cy="1569068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3" idx="2"/>
            <a:endCxn id="5" idx="0"/>
          </p:cNvCxnSpPr>
          <p:nvPr/>
        </p:nvCxnSpPr>
        <p:spPr>
          <a:xfrm flipH="1">
            <a:off x="4969330" y="2021465"/>
            <a:ext cx="3941" cy="4714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5" idx="2"/>
            <a:endCxn id="26" idx="0"/>
          </p:cNvCxnSpPr>
          <p:nvPr/>
        </p:nvCxnSpPr>
        <p:spPr>
          <a:xfrm>
            <a:off x="4969330" y="2852937"/>
            <a:ext cx="3941" cy="4495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5" idx="3"/>
            <a:endCxn id="120" idx="0"/>
          </p:cNvCxnSpPr>
          <p:nvPr/>
        </p:nvCxnSpPr>
        <p:spPr>
          <a:xfrm flipH="1">
            <a:off x="4977216" y="2672916"/>
            <a:ext cx="1315651" cy="1332148"/>
          </a:xfrm>
          <a:prstGeom prst="bentConnector4">
            <a:avLst>
              <a:gd name="adj1" fmla="val -46347"/>
              <a:gd name="adj2" fmla="val 84477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34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  <p:bldP spid="13" grpId="0" animBg="1"/>
      <p:bldP spid="26" grpId="0" animBg="1"/>
      <p:bldP spid="120" grpId="0" animBg="1"/>
      <p:bldP spid="140" grpId="0"/>
      <p:bldP spid="1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>
            <a:spLocks noChangeAspect="1"/>
          </p:cNvSpPr>
          <p:nvPr/>
        </p:nvSpPr>
        <p:spPr>
          <a:xfrm>
            <a:off x="920552" y="2132856"/>
            <a:ext cx="1800000" cy="180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6177136" y="1592856"/>
            <a:ext cx="2880000" cy="28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七角星 1"/>
          <p:cNvSpPr>
            <a:spLocks noChangeAspect="1"/>
          </p:cNvSpPr>
          <p:nvPr/>
        </p:nvSpPr>
        <p:spPr>
          <a:xfrm>
            <a:off x="2360712" y="3266331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五角星 3"/>
          <p:cNvSpPr>
            <a:spLocks noChangeAspect="1"/>
          </p:cNvSpPr>
          <p:nvPr/>
        </p:nvSpPr>
        <p:spPr>
          <a:xfrm>
            <a:off x="1653687" y="2865991"/>
            <a:ext cx="333730" cy="333730"/>
          </a:xfrm>
          <a:prstGeom prst="star5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五角星 18"/>
          <p:cNvSpPr>
            <a:spLocks noChangeAspect="1"/>
          </p:cNvSpPr>
          <p:nvPr/>
        </p:nvSpPr>
        <p:spPr>
          <a:xfrm>
            <a:off x="7450271" y="2865991"/>
            <a:ext cx="333730" cy="333730"/>
          </a:xfrm>
          <a:prstGeom prst="star5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七角星 19"/>
          <p:cNvSpPr>
            <a:spLocks noChangeAspect="1"/>
          </p:cNvSpPr>
          <p:nvPr/>
        </p:nvSpPr>
        <p:spPr>
          <a:xfrm>
            <a:off x="2120663" y="3305944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七角星 22"/>
          <p:cNvSpPr>
            <a:spLocks noChangeAspect="1"/>
          </p:cNvSpPr>
          <p:nvPr/>
        </p:nvSpPr>
        <p:spPr>
          <a:xfrm>
            <a:off x="1404181" y="3559324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七角星 23"/>
          <p:cNvSpPr>
            <a:spLocks noChangeAspect="1"/>
          </p:cNvSpPr>
          <p:nvPr/>
        </p:nvSpPr>
        <p:spPr>
          <a:xfrm>
            <a:off x="1318320" y="2950096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七角星 24"/>
          <p:cNvSpPr>
            <a:spLocks noChangeAspect="1"/>
          </p:cNvSpPr>
          <p:nvPr/>
        </p:nvSpPr>
        <p:spPr>
          <a:xfrm>
            <a:off x="1872877" y="3304521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七角星 26"/>
          <p:cNvSpPr>
            <a:spLocks noChangeAspect="1"/>
          </p:cNvSpPr>
          <p:nvPr/>
        </p:nvSpPr>
        <p:spPr>
          <a:xfrm>
            <a:off x="2125352" y="3619872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七角星 28"/>
          <p:cNvSpPr>
            <a:spLocks noChangeAspect="1"/>
          </p:cNvSpPr>
          <p:nvPr/>
        </p:nvSpPr>
        <p:spPr>
          <a:xfrm>
            <a:off x="1651384" y="3435499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七角星 29"/>
          <p:cNvSpPr>
            <a:spLocks noChangeAspect="1"/>
          </p:cNvSpPr>
          <p:nvPr/>
        </p:nvSpPr>
        <p:spPr>
          <a:xfrm>
            <a:off x="1484519" y="3221360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七角星 30"/>
          <p:cNvSpPr>
            <a:spLocks noChangeAspect="1"/>
          </p:cNvSpPr>
          <p:nvPr/>
        </p:nvSpPr>
        <p:spPr>
          <a:xfrm>
            <a:off x="1233736" y="3350915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七角星 31"/>
          <p:cNvSpPr>
            <a:spLocks noChangeAspect="1"/>
          </p:cNvSpPr>
          <p:nvPr/>
        </p:nvSpPr>
        <p:spPr>
          <a:xfrm>
            <a:off x="1064568" y="3029040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七角星 32"/>
          <p:cNvSpPr>
            <a:spLocks noChangeAspect="1"/>
          </p:cNvSpPr>
          <p:nvPr/>
        </p:nvSpPr>
        <p:spPr>
          <a:xfrm>
            <a:off x="1737245" y="3691880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七角星 33"/>
          <p:cNvSpPr>
            <a:spLocks noChangeAspect="1"/>
          </p:cNvSpPr>
          <p:nvPr/>
        </p:nvSpPr>
        <p:spPr>
          <a:xfrm>
            <a:off x="2263552" y="2410726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七角星 34"/>
          <p:cNvSpPr>
            <a:spLocks noChangeAspect="1"/>
          </p:cNvSpPr>
          <p:nvPr/>
        </p:nvSpPr>
        <p:spPr>
          <a:xfrm>
            <a:off x="2504728" y="2971800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七角星 35"/>
          <p:cNvSpPr>
            <a:spLocks noChangeAspect="1"/>
          </p:cNvSpPr>
          <p:nvPr/>
        </p:nvSpPr>
        <p:spPr>
          <a:xfrm>
            <a:off x="2191544" y="2971800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七角星 36"/>
          <p:cNvSpPr>
            <a:spLocks noChangeAspect="1"/>
          </p:cNvSpPr>
          <p:nvPr/>
        </p:nvSpPr>
        <p:spPr>
          <a:xfrm>
            <a:off x="1987417" y="2626378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七角星 37"/>
          <p:cNvSpPr>
            <a:spLocks noChangeAspect="1"/>
          </p:cNvSpPr>
          <p:nvPr/>
        </p:nvSpPr>
        <p:spPr>
          <a:xfrm>
            <a:off x="1662980" y="2487670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七角星 38"/>
          <p:cNvSpPr>
            <a:spLocks noChangeAspect="1"/>
          </p:cNvSpPr>
          <p:nvPr/>
        </p:nvSpPr>
        <p:spPr>
          <a:xfrm>
            <a:off x="1064568" y="2656838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七角星 39"/>
          <p:cNvSpPr>
            <a:spLocks noChangeAspect="1"/>
          </p:cNvSpPr>
          <p:nvPr/>
        </p:nvSpPr>
        <p:spPr>
          <a:xfrm>
            <a:off x="2407568" y="2683768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七角星 40"/>
          <p:cNvSpPr>
            <a:spLocks noChangeAspect="1"/>
          </p:cNvSpPr>
          <p:nvPr/>
        </p:nvSpPr>
        <p:spPr>
          <a:xfrm>
            <a:off x="1280592" y="2348880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七角星 41"/>
          <p:cNvSpPr>
            <a:spLocks noChangeAspect="1"/>
          </p:cNvSpPr>
          <p:nvPr/>
        </p:nvSpPr>
        <p:spPr>
          <a:xfrm>
            <a:off x="1975520" y="2276872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七角星 42"/>
          <p:cNvSpPr>
            <a:spLocks noChangeAspect="1"/>
          </p:cNvSpPr>
          <p:nvPr/>
        </p:nvSpPr>
        <p:spPr>
          <a:xfrm>
            <a:off x="1378256" y="2656838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七角星 43"/>
          <p:cNvSpPr>
            <a:spLocks noChangeAspect="1"/>
          </p:cNvSpPr>
          <p:nvPr/>
        </p:nvSpPr>
        <p:spPr>
          <a:xfrm>
            <a:off x="1590142" y="2201201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七角星 44"/>
          <p:cNvSpPr>
            <a:spLocks noChangeAspect="1"/>
          </p:cNvSpPr>
          <p:nvPr/>
        </p:nvSpPr>
        <p:spPr>
          <a:xfrm>
            <a:off x="7614833" y="1844824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七角星 45"/>
          <p:cNvSpPr>
            <a:spLocks noChangeAspect="1"/>
          </p:cNvSpPr>
          <p:nvPr/>
        </p:nvSpPr>
        <p:spPr>
          <a:xfrm>
            <a:off x="6825208" y="2446040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七角星 46"/>
          <p:cNvSpPr>
            <a:spLocks noChangeAspect="1"/>
          </p:cNvSpPr>
          <p:nvPr/>
        </p:nvSpPr>
        <p:spPr>
          <a:xfrm>
            <a:off x="6933009" y="3728492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七角星 48"/>
          <p:cNvSpPr>
            <a:spLocks noChangeAspect="1"/>
          </p:cNvSpPr>
          <p:nvPr/>
        </p:nvSpPr>
        <p:spPr>
          <a:xfrm>
            <a:off x="6321152" y="3097163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七角星 49"/>
          <p:cNvSpPr>
            <a:spLocks noChangeAspect="1"/>
          </p:cNvSpPr>
          <p:nvPr/>
        </p:nvSpPr>
        <p:spPr>
          <a:xfrm>
            <a:off x="8193360" y="2376231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七角星 50"/>
          <p:cNvSpPr>
            <a:spLocks noChangeAspect="1"/>
          </p:cNvSpPr>
          <p:nvPr/>
        </p:nvSpPr>
        <p:spPr>
          <a:xfrm>
            <a:off x="8024192" y="3535288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七角星 51"/>
          <p:cNvSpPr>
            <a:spLocks noChangeAspect="1"/>
          </p:cNvSpPr>
          <p:nvPr/>
        </p:nvSpPr>
        <p:spPr>
          <a:xfrm>
            <a:off x="8841432" y="3176786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七角星 52"/>
          <p:cNvSpPr>
            <a:spLocks noChangeAspect="1"/>
          </p:cNvSpPr>
          <p:nvPr/>
        </p:nvSpPr>
        <p:spPr>
          <a:xfrm>
            <a:off x="7640507" y="3763688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七角星 53"/>
          <p:cNvSpPr>
            <a:spLocks noChangeAspect="1"/>
          </p:cNvSpPr>
          <p:nvPr/>
        </p:nvSpPr>
        <p:spPr>
          <a:xfrm>
            <a:off x="7699417" y="2530624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七角星 54"/>
          <p:cNvSpPr>
            <a:spLocks noChangeAspect="1"/>
          </p:cNvSpPr>
          <p:nvPr/>
        </p:nvSpPr>
        <p:spPr>
          <a:xfrm>
            <a:off x="7366406" y="3389105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七角星 55"/>
          <p:cNvSpPr>
            <a:spLocks noChangeAspect="1"/>
          </p:cNvSpPr>
          <p:nvPr/>
        </p:nvSpPr>
        <p:spPr>
          <a:xfrm>
            <a:off x="8345760" y="3001144"/>
            <a:ext cx="169168" cy="169168"/>
          </a:xfrm>
          <a:prstGeom prst="star7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380552" y="1594680"/>
            <a:ext cx="2880000" cy="288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177136" y="1594680"/>
            <a:ext cx="2880000" cy="288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9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04047" y="1916832"/>
            <a:ext cx="296747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群体智能</a:t>
            </a:r>
            <a:endParaRPr lang="en-US" altLang="zh-CN" sz="5400" b="1" cap="all" spc="0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zh-CN" alt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优化算法</a:t>
            </a:r>
            <a:endParaRPr lang="zh-CN" alt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130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2917</TotalTime>
  <Words>28</Words>
  <Application>Microsoft Office PowerPoint</Application>
  <PresentationFormat>A4 纸张(210x297 毫米)</PresentationFormat>
  <Paragraphs>10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hba</dc:creator>
  <cp:lastModifiedBy>Administrator</cp:lastModifiedBy>
  <cp:revision>157</cp:revision>
  <dcterms:created xsi:type="dcterms:W3CDTF">2019-11-01T07:12:06Z</dcterms:created>
  <dcterms:modified xsi:type="dcterms:W3CDTF">2019-11-04T13:50:15Z</dcterms:modified>
</cp:coreProperties>
</file>