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9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7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8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4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1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6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189112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189112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095256" y="33243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</a:p>
        </p:txBody>
      </p:sp>
      <p:sp>
        <p:nvSpPr>
          <p:cNvPr id="123" name="矩形 122"/>
          <p:cNvSpPr/>
          <p:nvPr/>
        </p:nvSpPr>
        <p:spPr>
          <a:xfrm>
            <a:off x="2082449" y="4998829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6" name="矩形 95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769985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48616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920233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4905286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621461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6337636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053810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769985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8486160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9202334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795047" y="328284"/>
            <a:ext cx="6186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两点交叉（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Two-points crossover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3" name="直接箭头连接符 2"/>
          <p:cNvCxnSpPr>
            <a:endCxn id="96" idx="0"/>
          </p:cNvCxnSpPr>
          <p:nvPr/>
        </p:nvCxnSpPr>
        <p:spPr>
          <a:xfrm>
            <a:off x="5260904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905286" y="1498953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随机选择起点和终点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408193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8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2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121" grpId="0" animBg="1"/>
      <p:bldP spid="197" grpId="0" animBg="1"/>
      <p:bldP spid="198" grpId="0" animBg="1"/>
      <p:bldP spid="199" grpId="0" animBg="1"/>
      <p:bldP spid="200" grpId="0" animBg="1"/>
      <p:bldP spid="20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32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83</cp:revision>
  <dcterms:created xsi:type="dcterms:W3CDTF">2019-11-15T01:58:31Z</dcterms:created>
  <dcterms:modified xsi:type="dcterms:W3CDTF">2019-11-30T02:43:09Z</dcterms:modified>
</cp:coreProperties>
</file>