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2" y="-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5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52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39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51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92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17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72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68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14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81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96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4189112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4189112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2095256" y="3324302"/>
            <a:ext cx="15183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parent1 </a:t>
            </a:r>
          </a:p>
        </p:txBody>
      </p:sp>
      <p:sp>
        <p:nvSpPr>
          <p:cNvPr id="123" name="矩形 122"/>
          <p:cNvSpPr/>
          <p:nvPr/>
        </p:nvSpPr>
        <p:spPr>
          <a:xfrm>
            <a:off x="2082449" y="6075154"/>
            <a:ext cx="15183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6" name="矩形 95"/>
          <p:cNvSpPr/>
          <p:nvPr/>
        </p:nvSpPr>
        <p:spPr>
          <a:xfrm>
            <a:off x="490528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621461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33763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705381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7769985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848616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9202334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4905286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5621461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6337636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7053810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7769985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8486160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9202334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2193094" y="371431"/>
            <a:ext cx="75729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位置交叉（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Position-based crossover , PBX)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5267079" y="2446020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4905286" y="1498953"/>
            <a:ext cx="55194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随机选择几个不同位置的基因</a:t>
            </a: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7408193" y="2446020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190843" y="6115926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769983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486157" y="611280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449170" y="6440803"/>
            <a:ext cx="543596" cy="24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282474" y="4146666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child1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/>
          <p:cNvCxnSpPr>
            <a:stCxn id="198" idx="0"/>
            <a:endCxn id="54" idx="2"/>
          </p:cNvCxnSpPr>
          <p:nvPr/>
        </p:nvCxnSpPr>
        <p:spPr>
          <a:xfrm flipH="1" flipV="1">
            <a:off x="5973688" y="4694771"/>
            <a:ext cx="5861" cy="14201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189111" y="4180566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90528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21461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33763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5381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769982" y="4180565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接箭头连接符 50"/>
          <p:cNvCxnSpPr>
            <a:stCxn id="199" idx="0"/>
            <a:endCxn id="50" idx="2"/>
          </p:cNvCxnSpPr>
          <p:nvPr/>
        </p:nvCxnSpPr>
        <p:spPr>
          <a:xfrm flipV="1">
            <a:off x="6695724" y="4695824"/>
            <a:ext cx="1432346" cy="1419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8486157" y="4180564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202328" y="4180564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箭头连接符 57"/>
          <p:cNvCxnSpPr>
            <a:endCxn id="56" idx="2"/>
          </p:cNvCxnSpPr>
          <p:nvPr/>
        </p:nvCxnSpPr>
        <p:spPr>
          <a:xfrm flipV="1">
            <a:off x="7411898" y="4695823"/>
            <a:ext cx="1432347" cy="14190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03" idx="0"/>
            <a:endCxn id="57" idx="2"/>
          </p:cNvCxnSpPr>
          <p:nvPr/>
        </p:nvCxnSpPr>
        <p:spPr>
          <a:xfrm flipH="1" flipV="1">
            <a:off x="9560416" y="4695823"/>
            <a:ext cx="6" cy="14190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282474" y="5139485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child2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876711" y="52385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309061" y="52385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025235" y="52385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160536" y="5237518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744918" y="5237517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464601" y="5237517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180776" y="5237516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6699606" y="2446020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6" idx="0"/>
            <a:endCxn id="40" idx="2"/>
          </p:cNvCxnSpPr>
          <p:nvPr/>
        </p:nvCxnSpPr>
        <p:spPr>
          <a:xfrm flipH="1" flipV="1">
            <a:off x="4547199" y="4695825"/>
            <a:ext cx="1732" cy="14201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5615600" y="417951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589378" y="5237516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84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-2.22222E-6 L 0.00013 0.12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5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-2.22222E-6 L 0.00026 0.12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625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-2.22222E-6 L -0.00013 0.12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625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72625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72625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72625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5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3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500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000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4000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4000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40" presetID="1" presetClass="entr" presetSubtype="0" fill="hold" grpId="0" nodeType="after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1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8" grpId="0" animBg="1"/>
      <p:bldP spid="121" grpId="0" animBg="1"/>
      <p:bldP spid="205" grpId="0"/>
      <p:bldP spid="15" grpId="0"/>
      <p:bldP spid="37" grpId="0"/>
      <p:bldP spid="40" grpId="0" animBg="1"/>
      <p:bldP spid="50" grpId="0" animBg="1"/>
      <p:bldP spid="56" grpId="0" animBg="1"/>
      <p:bldP spid="57" grpId="0" animBg="1"/>
      <p:bldP spid="62" grpId="0"/>
      <p:bldP spid="6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54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4189112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4189112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2095256" y="3324302"/>
            <a:ext cx="15183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parent1 </a:t>
            </a:r>
          </a:p>
        </p:txBody>
      </p:sp>
      <p:sp>
        <p:nvSpPr>
          <p:cNvPr id="123" name="矩形 122"/>
          <p:cNvSpPr/>
          <p:nvPr/>
        </p:nvSpPr>
        <p:spPr>
          <a:xfrm>
            <a:off x="2082449" y="6075154"/>
            <a:ext cx="15183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6" name="矩形 95"/>
          <p:cNvSpPr/>
          <p:nvPr/>
        </p:nvSpPr>
        <p:spPr>
          <a:xfrm>
            <a:off x="490528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621461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33763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705381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7769985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848616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9202334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4905286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5621461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6337636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7053810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7769985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8486160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9202334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5267079" y="2446020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4905286" y="1498953"/>
            <a:ext cx="55194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随机选择几个不同位置的基因</a:t>
            </a: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7408193" y="2446020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190843" y="6115926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769983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486157" y="611280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449170" y="6440803"/>
            <a:ext cx="543596" cy="24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282474" y="4146666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child1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/>
          <p:cNvCxnSpPr>
            <a:stCxn id="198" idx="0"/>
            <a:endCxn id="54" idx="2"/>
          </p:cNvCxnSpPr>
          <p:nvPr/>
        </p:nvCxnSpPr>
        <p:spPr>
          <a:xfrm flipH="1" flipV="1">
            <a:off x="5973688" y="4694771"/>
            <a:ext cx="5861" cy="14201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189111" y="4180566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90528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21461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33763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5381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769982" y="4180565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接箭头连接符 50"/>
          <p:cNvCxnSpPr>
            <a:stCxn id="199" idx="0"/>
            <a:endCxn id="50" idx="2"/>
          </p:cNvCxnSpPr>
          <p:nvPr/>
        </p:nvCxnSpPr>
        <p:spPr>
          <a:xfrm flipV="1">
            <a:off x="6695724" y="4695824"/>
            <a:ext cx="1432346" cy="1419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8486157" y="4180564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202328" y="4180564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箭头连接符 57"/>
          <p:cNvCxnSpPr>
            <a:endCxn id="56" idx="2"/>
          </p:cNvCxnSpPr>
          <p:nvPr/>
        </p:nvCxnSpPr>
        <p:spPr>
          <a:xfrm flipV="1">
            <a:off x="7411898" y="4695823"/>
            <a:ext cx="1432347" cy="14190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03" idx="0"/>
            <a:endCxn id="57" idx="2"/>
          </p:cNvCxnSpPr>
          <p:nvPr/>
        </p:nvCxnSpPr>
        <p:spPr>
          <a:xfrm flipH="1" flipV="1">
            <a:off x="9560416" y="4695823"/>
            <a:ext cx="6" cy="14190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6699606" y="2446020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6" idx="0"/>
            <a:endCxn id="40" idx="2"/>
          </p:cNvCxnSpPr>
          <p:nvPr/>
        </p:nvCxnSpPr>
        <p:spPr>
          <a:xfrm flipH="1" flipV="1">
            <a:off x="4547199" y="4695825"/>
            <a:ext cx="1732" cy="14201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5615600" y="417951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01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-2.22222E-6 L 0.00013 0.12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5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-2.22222E-6 L 0.00026 0.12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625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-2.22222E-6 L -0.00013 0.12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625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72625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72625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72625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5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3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500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4000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4000"/>
                            </p:stCondLst>
                            <p:childTnLst>
                              <p:par>
                                <p:cTn id="8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4000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4" presetID="1" presetClass="entr" presetSubtype="0" fill="hold" grpId="0" nodeType="after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10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8" grpId="0" animBg="1"/>
      <p:bldP spid="121" grpId="0" animBg="1"/>
      <p:bldP spid="205" grpId="0"/>
      <p:bldP spid="15" grpId="0"/>
      <p:bldP spid="37" grpId="0"/>
      <p:bldP spid="40" grpId="0" animBg="1"/>
      <p:bldP spid="50" grpId="0" animBg="1"/>
      <p:bldP spid="56" grpId="0" animBg="1"/>
      <p:bldP spid="57" grpId="0" animBg="1"/>
      <p:bldP spid="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4189112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2095256" y="3324302"/>
            <a:ext cx="15183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parent1 </a:t>
            </a:r>
          </a:p>
        </p:txBody>
      </p:sp>
      <p:sp>
        <p:nvSpPr>
          <p:cNvPr id="96" name="矩形 95"/>
          <p:cNvSpPr/>
          <p:nvPr/>
        </p:nvSpPr>
        <p:spPr>
          <a:xfrm>
            <a:off x="490528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621461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33763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705381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7769985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848616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9202334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5267079" y="2446020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4905286" y="1498953"/>
            <a:ext cx="55194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随机选择几个不同位置的基因</a:t>
            </a: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7408193" y="2446020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0449170" y="6440803"/>
            <a:ext cx="543596" cy="24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282474" y="4146666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child1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189111" y="4180566"/>
            <a:ext cx="716175" cy="5152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90528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21461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33763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5381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769982" y="4180565"/>
            <a:ext cx="716175" cy="5152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486157" y="4180564"/>
            <a:ext cx="716175" cy="5152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202328" y="4180564"/>
            <a:ext cx="716175" cy="5152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6699606" y="2446020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5615600" y="4182687"/>
            <a:ext cx="716175" cy="5152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427DFBC-061E-491D-B539-DE31F4B01113}"/>
              </a:ext>
            </a:extLst>
          </p:cNvPr>
          <p:cNvSpPr/>
          <p:nvPr/>
        </p:nvSpPr>
        <p:spPr>
          <a:xfrm>
            <a:off x="4903839" y="4180917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100407C-D9AD-40F7-8F86-943310946054}"/>
              </a:ext>
            </a:extLst>
          </p:cNvPr>
          <p:cNvSpPr/>
          <p:nvPr/>
        </p:nvSpPr>
        <p:spPr>
          <a:xfrm>
            <a:off x="6333191" y="4180917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9BE1AD3-81AD-43A1-9C9B-E1506639627F}"/>
              </a:ext>
            </a:extLst>
          </p:cNvPr>
          <p:cNvSpPr/>
          <p:nvPr/>
        </p:nvSpPr>
        <p:spPr>
          <a:xfrm>
            <a:off x="7055566" y="4180917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82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-2.22222E-6 L 0.00013 0.12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5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-2.22222E-6 L 0.00026 0.12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625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-2.22222E-6 L -0.00013 0.12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00"/>
                            </p:stCondLst>
                            <p:childTnLst>
                              <p:par>
                                <p:cTn id="45" presetID="1" presetClass="entr" presetSubtype="0" fill="hold" grpId="0" nodeType="after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8" grpId="0" animBg="1"/>
      <p:bldP spid="121" grpId="0" animBg="1"/>
      <p:bldP spid="205" grpId="0"/>
      <p:bldP spid="15" grpId="0"/>
      <p:bldP spid="37" grpId="0"/>
      <p:bldP spid="40" grpId="0" animBg="1"/>
      <p:bldP spid="50" grpId="0" animBg="1"/>
      <p:bldP spid="56" grpId="0" animBg="1"/>
      <p:bldP spid="57" grpId="0" animBg="1"/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>
          <a:xfrm>
            <a:off x="4189112" y="543859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082449" y="5398879"/>
            <a:ext cx="15183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7" name="矩形 196"/>
          <p:cNvSpPr/>
          <p:nvPr/>
        </p:nvSpPr>
        <p:spPr>
          <a:xfrm>
            <a:off x="4905286" y="543859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5621461" y="543859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6337636" y="543859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7053810" y="543859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7769985" y="543859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8486160" y="543859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9202334" y="543859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190843" y="5439651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769983" y="543859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486157" y="543653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449170" y="6440803"/>
            <a:ext cx="543596" cy="24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282474" y="4146666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child1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/>
          <p:cNvCxnSpPr>
            <a:stCxn id="198" idx="0"/>
            <a:endCxn id="54" idx="2"/>
          </p:cNvCxnSpPr>
          <p:nvPr/>
        </p:nvCxnSpPr>
        <p:spPr>
          <a:xfrm flipH="1" flipV="1">
            <a:off x="5973688" y="4694771"/>
            <a:ext cx="5861" cy="7438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189111" y="4180566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774745" y="417580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接箭头连接符 50"/>
          <p:cNvCxnSpPr>
            <a:stCxn id="199" idx="0"/>
            <a:endCxn id="50" idx="2"/>
          </p:cNvCxnSpPr>
          <p:nvPr/>
        </p:nvCxnSpPr>
        <p:spPr>
          <a:xfrm flipV="1">
            <a:off x="6695724" y="4691061"/>
            <a:ext cx="1437109" cy="7475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8490920" y="4175801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207091" y="4175801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箭头连接符 57"/>
          <p:cNvCxnSpPr>
            <a:cxnSpLocks/>
            <a:stCxn id="200" idx="0"/>
            <a:endCxn id="56" idx="2"/>
          </p:cNvCxnSpPr>
          <p:nvPr/>
        </p:nvCxnSpPr>
        <p:spPr>
          <a:xfrm flipV="1">
            <a:off x="7411898" y="4691060"/>
            <a:ext cx="1437110" cy="7475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03" idx="0"/>
            <a:endCxn id="57" idx="2"/>
          </p:cNvCxnSpPr>
          <p:nvPr/>
        </p:nvCxnSpPr>
        <p:spPr>
          <a:xfrm flipV="1">
            <a:off x="9560422" y="4691060"/>
            <a:ext cx="4757" cy="7475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6" idx="0"/>
            <a:endCxn id="40" idx="2"/>
          </p:cNvCxnSpPr>
          <p:nvPr/>
        </p:nvCxnSpPr>
        <p:spPr>
          <a:xfrm flipH="1" flipV="1">
            <a:off x="4547199" y="4695825"/>
            <a:ext cx="1732" cy="7438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5615600" y="417951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DCD6BD5-F7B1-49F8-83D7-02BB63C825BE}"/>
              </a:ext>
            </a:extLst>
          </p:cNvPr>
          <p:cNvSpPr/>
          <p:nvPr/>
        </p:nvSpPr>
        <p:spPr>
          <a:xfrm>
            <a:off x="4908409" y="4178458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DD59D5F-DF0D-4FE8-9144-64A9B1B012E3}"/>
              </a:ext>
            </a:extLst>
          </p:cNvPr>
          <p:cNvSpPr/>
          <p:nvPr/>
        </p:nvSpPr>
        <p:spPr>
          <a:xfrm>
            <a:off x="6340759" y="4178458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CE0C242-92E3-43E8-8E7A-FED76EE8C4AA}"/>
              </a:ext>
            </a:extLst>
          </p:cNvPr>
          <p:cNvSpPr/>
          <p:nvPr/>
        </p:nvSpPr>
        <p:spPr>
          <a:xfrm>
            <a:off x="7056933" y="4178458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11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72625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72625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72625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00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1" presetClass="entr" presetSubtype="0" fill="hold" grpId="0" nodeType="after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8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7" grpId="0"/>
      <p:bldP spid="40" grpId="0" animBg="1"/>
      <p:bldP spid="50" grpId="0" animBg="1"/>
      <p:bldP spid="56" grpId="0" animBg="1"/>
      <p:bldP spid="57" grpId="0" animBg="1"/>
      <p:bldP spid="5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147</Words>
  <Application>Microsoft Office PowerPoint</Application>
  <PresentationFormat>宽屏</PresentationFormat>
  <Paragraphs>113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200</cp:revision>
  <dcterms:created xsi:type="dcterms:W3CDTF">2019-11-15T01:58:31Z</dcterms:created>
  <dcterms:modified xsi:type="dcterms:W3CDTF">2019-11-30T03:44:26Z</dcterms:modified>
</cp:coreProperties>
</file>