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0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3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17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8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1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B7C12-11E1-412E-B2DA-388387B615FD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A25E-392A-4874-92BE-6F9B35FB4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4189112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123" name="矩形 122"/>
          <p:cNvSpPr/>
          <p:nvPr/>
        </p:nvSpPr>
        <p:spPr>
          <a:xfrm>
            <a:off x="2082449" y="6075154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490528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随机选择几个不同位置的基因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190843" y="611592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69983" y="61148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86157" y="611280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449170" y="6440803"/>
            <a:ext cx="543596" cy="2472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82474" y="4146666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198" idx="0"/>
            <a:endCxn id="54" idx="2"/>
          </p:cNvCxnSpPr>
          <p:nvPr/>
        </p:nvCxnSpPr>
        <p:spPr>
          <a:xfrm flipH="1" flipV="1">
            <a:off x="5975152" y="4694771"/>
            <a:ext cx="4397" cy="1420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189111" y="418056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34703" y="417951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199" idx="0"/>
            <a:endCxn id="50" idx="2"/>
          </p:cNvCxnSpPr>
          <p:nvPr/>
        </p:nvCxnSpPr>
        <p:spPr>
          <a:xfrm flipH="1" flipV="1">
            <a:off x="6692791" y="4694771"/>
            <a:ext cx="2933" cy="1420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055535" y="417951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2328" y="418056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stCxn id="200" idx="0"/>
            <a:endCxn id="56" idx="2"/>
          </p:cNvCxnSpPr>
          <p:nvPr/>
        </p:nvCxnSpPr>
        <p:spPr>
          <a:xfrm flipV="1">
            <a:off x="7411898" y="4694771"/>
            <a:ext cx="1725" cy="1420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3" idx="0"/>
            <a:endCxn id="57" idx="2"/>
          </p:cNvCxnSpPr>
          <p:nvPr/>
        </p:nvCxnSpPr>
        <p:spPr>
          <a:xfrm flipH="1" flipV="1">
            <a:off x="9560416" y="4695823"/>
            <a:ext cx="6" cy="14190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282474" y="513948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76711" y="523857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309061" y="523857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25235" y="5238572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60536" y="5237518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744918" y="523751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464601" y="5237517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9180776" y="523751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699606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0"/>
            <a:endCxn id="40" idx="2"/>
          </p:cNvCxnSpPr>
          <p:nvPr/>
        </p:nvCxnSpPr>
        <p:spPr>
          <a:xfrm flipH="1" flipV="1">
            <a:off x="4547199" y="4695825"/>
            <a:ext cx="1732" cy="142010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18528" y="4179512"/>
            <a:ext cx="713247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589378" y="5237516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005832" y="350417"/>
            <a:ext cx="7947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基于顺序交叉（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Order-based crossover, OBX)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07012" y="4180837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779179" y="4179510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495354" y="4179709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/>
          <p:cNvCxnSpPr>
            <a:stCxn id="42" idx="2"/>
            <a:endCxn id="61" idx="0"/>
          </p:cNvCxnSpPr>
          <p:nvPr/>
        </p:nvCxnSpPr>
        <p:spPr>
          <a:xfrm>
            <a:off x="5263374" y="3839561"/>
            <a:ext cx="1726" cy="3412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4" idx="2"/>
            <a:endCxn id="64" idx="0"/>
          </p:cNvCxnSpPr>
          <p:nvPr/>
        </p:nvCxnSpPr>
        <p:spPr>
          <a:xfrm>
            <a:off x="6695724" y="3839561"/>
            <a:ext cx="1441543" cy="3399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49" idx="2"/>
            <a:endCxn id="71" idx="0"/>
          </p:cNvCxnSpPr>
          <p:nvPr/>
        </p:nvCxnSpPr>
        <p:spPr>
          <a:xfrm>
            <a:off x="7411898" y="3839561"/>
            <a:ext cx="1441544" cy="3401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8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5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000"/>
                            </p:stCondLst>
                            <p:childTnLst>
                              <p:par>
                                <p:cTn id="9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4" presetID="1" presetClass="entr" presetSubtype="0" fill="hold" grpId="0" nodeType="after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1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  <p:bldP spid="15" grpId="0"/>
      <p:bldP spid="37" grpId="0"/>
      <p:bldP spid="40" grpId="0" animBg="1"/>
      <p:bldP spid="50" grpId="0" animBg="1"/>
      <p:bldP spid="56" grpId="0" animBg="1"/>
      <p:bldP spid="57" grpId="0" animBg="1"/>
      <p:bldP spid="62" grpId="0"/>
      <p:bldP spid="6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54" grpId="0" animBg="1"/>
      <p:bldP spid="60" grpId="0" animBg="1"/>
      <p:bldP spid="61" grpId="0" animBg="1"/>
      <p:bldP spid="64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/>
          <p:cNvSpPr/>
          <p:nvPr/>
        </p:nvSpPr>
        <p:spPr>
          <a:xfrm>
            <a:off x="4189112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095256" y="332430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96" name="矩形 95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7769985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48616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9202334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5267079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4905286" y="1498953"/>
            <a:ext cx="5519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随机选择几个不同位置的基因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408193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90528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21461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37636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053810" y="332430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6699606" y="2446020"/>
            <a:ext cx="2470" cy="8782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6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282474" y="381724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184348" y="3846385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34703" y="385009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55535" y="385009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7091" y="385114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618528" y="3850094"/>
            <a:ext cx="713247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3C78537-7502-4940-8C77-B06080B7E419}"/>
              </a:ext>
            </a:extLst>
          </p:cNvPr>
          <p:cNvSpPr/>
          <p:nvPr/>
        </p:nvSpPr>
        <p:spPr>
          <a:xfrm>
            <a:off x="4189112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02ED254-9580-4B04-A2A1-EE8B3F809F8C}"/>
              </a:ext>
            </a:extLst>
          </p:cNvPr>
          <p:cNvSpPr/>
          <p:nvPr/>
        </p:nvSpPr>
        <p:spPr>
          <a:xfrm>
            <a:off x="2095256" y="2836622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parent1 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0090357-9819-406B-BEB2-6AE0D3C5B5CE}"/>
              </a:ext>
            </a:extLst>
          </p:cNvPr>
          <p:cNvSpPr/>
          <p:nvPr/>
        </p:nvSpPr>
        <p:spPr>
          <a:xfrm>
            <a:off x="4905286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B0FACA1-E061-4852-8C5F-C833D7B0DD87}"/>
              </a:ext>
            </a:extLst>
          </p:cNvPr>
          <p:cNvSpPr/>
          <p:nvPr/>
        </p:nvSpPr>
        <p:spPr>
          <a:xfrm>
            <a:off x="5621461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BB18912-0957-4600-A571-C2AD3237386F}"/>
              </a:ext>
            </a:extLst>
          </p:cNvPr>
          <p:cNvSpPr/>
          <p:nvPr/>
        </p:nvSpPr>
        <p:spPr>
          <a:xfrm>
            <a:off x="6337636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20BF5CB-6868-4EEF-BD1C-2CE814C06BCF}"/>
              </a:ext>
            </a:extLst>
          </p:cNvPr>
          <p:cNvSpPr/>
          <p:nvPr/>
        </p:nvSpPr>
        <p:spPr>
          <a:xfrm>
            <a:off x="7053810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24BF6FE-0334-4D7C-ADE2-A098C61CA294}"/>
              </a:ext>
            </a:extLst>
          </p:cNvPr>
          <p:cNvSpPr/>
          <p:nvPr/>
        </p:nvSpPr>
        <p:spPr>
          <a:xfrm>
            <a:off x="7769985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99B39D6-BF9C-4A6F-A179-7E843F8682C1}"/>
              </a:ext>
            </a:extLst>
          </p:cNvPr>
          <p:cNvSpPr/>
          <p:nvPr/>
        </p:nvSpPr>
        <p:spPr>
          <a:xfrm>
            <a:off x="8486160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F921644-C535-438F-9A00-E308E878B211}"/>
              </a:ext>
            </a:extLst>
          </p:cNvPr>
          <p:cNvSpPr/>
          <p:nvPr/>
        </p:nvSpPr>
        <p:spPr>
          <a:xfrm>
            <a:off x="9202334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A66FAAF-CCCE-4E7C-BE81-4E0D0B5E41E2}"/>
              </a:ext>
            </a:extLst>
          </p:cNvPr>
          <p:cNvSpPr/>
          <p:nvPr/>
        </p:nvSpPr>
        <p:spPr>
          <a:xfrm>
            <a:off x="4905286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DA30125-811F-488D-9507-D70C2E8BA0F6}"/>
              </a:ext>
            </a:extLst>
          </p:cNvPr>
          <p:cNvSpPr/>
          <p:nvPr/>
        </p:nvSpPr>
        <p:spPr>
          <a:xfrm>
            <a:off x="5621461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3333D30-0144-4E18-B590-48573C51E28D}"/>
              </a:ext>
            </a:extLst>
          </p:cNvPr>
          <p:cNvSpPr/>
          <p:nvPr/>
        </p:nvSpPr>
        <p:spPr>
          <a:xfrm>
            <a:off x="6337636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5D01C31-98D7-4811-AC11-2AB60DEAB5C0}"/>
              </a:ext>
            </a:extLst>
          </p:cNvPr>
          <p:cNvSpPr/>
          <p:nvPr/>
        </p:nvSpPr>
        <p:spPr>
          <a:xfrm>
            <a:off x="7053810" y="2836622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3CEC4066-218F-4ED4-8624-4C930FC8BE57}"/>
              </a:ext>
            </a:extLst>
          </p:cNvPr>
          <p:cNvSpPr/>
          <p:nvPr/>
        </p:nvSpPr>
        <p:spPr>
          <a:xfrm>
            <a:off x="4902459" y="385009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367093B-E86A-4859-BE23-91B6AD5957C4}"/>
              </a:ext>
            </a:extLst>
          </p:cNvPr>
          <p:cNvSpPr/>
          <p:nvPr/>
        </p:nvSpPr>
        <p:spPr>
          <a:xfrm>
            <a:off x="7771919" y="385101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ABC1E70-2B1C-46D2-87AD-7968EDFEC483}"/>
              </a:ext>
            </a:extLst>
          </p:cNvPr>
          <p:cNvSpPr/>
          <p:nvPr/>
        </p:nvSpPr>
        <p:spPr>
          <a:xfrm>
            <a:off x="8488094" y="3851013"/>
            <a:ext cx="716175" cy="515259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0F67FC1E-8C3C-4682-A532-425815253890}"/>
              </a:ext>
            </a:extLst>
          </p:cNvPr>
          <p:cNvCxnSpPr>
            <a:cxnSpLocks/>
            <a:stCxn id="84" idx="2"/>
            <a:endCxn id="88" idx="0"/>
          </p:cNvCxnSpPr>
          <p:nvPr/>
        </p:nvCxnSpPr>
        <p:spPr>
          <a:xfrm flipH="1">
            <a:off x="5260547" y="3351881"/>
            <a:ext cx="2827" cy="4982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4AC22DC-3817-4CAD-8FE5-3F4F285A83B8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>
            <a:off x="6695724" y="3351881"/>
            <a:ext cx="1434283" cy="49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A9C32CF-33BC-4957-9E10-C8FCA94F7B33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>
            <a:off x="7411898" y="3351881"/>
            <a:ext cx="1434284" cy="4991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 animBg="1"/>
      <p:bldP spid="50" grpId="0" animBg="1"/>
      <p:bldP spid="56" grpId="0" animBg="1"/>
      <p:bldP spid="57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4189112" y="36747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082449" y="3634996"/>
            <a:ext cx="151836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7" name="矩形 196"/>
          <p:cNvSpPr/>
          <p:nvPr/>
        </p:nvSpPr>
        <p:spPr>
          <a:xfrm>
            <a:off x="4905286" y="3674714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5621461" y="36747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6337636" y="36747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7053810" y="36747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769985" y="36747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8486160" y="36747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9202334" y="367471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90843" y="3675768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769983" y="3674714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86157" y="3672649"/>
            <a:ext cx="716175" cy="515259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82474" y="2247528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child1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198" idx="0"/>
            <a:endCxn id="54" idx="2"/>
          </p:cNvCxnSpPr>
          <p:nvPr/>
        </p:nvCxnSpPr>
        <p:spPr>
          <a:xfrm flipH="1" flipV="1">
            <a:off x="5975152" y="2795633"/>
            <a:ext cx="4397" cy="8790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189111" y="2281428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34703" y="228037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>
            <a:stCxn id="199" idx="0"/>
            <a:endCxn id="50" idx="2"/>
          </p:cNvCxnSpPr>
          <p:nvPr/>
        </p:nvCxnSpPr>
        <p:spPr>
          <a:xfrm flipH="1" flipV="1">
            <a:off x="6692791" y="2795633"/>
            <a:ext cx="2933" cy="8790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055535" y="2280374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202328" y="2281426"/>
            <a:ext cx="716175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stCxn id="200" idx="0"/>
            <a:endCxn id="56" idx="2"/>
          </p:cNvCxnSpPr>
          <p:nvPr/>
        </p:nvCxnSpPr>
        <p:spPr>
          <a:xfrm flipV="1">
            <a:off x="7411898" y="2795633"/>
            <a:ext cx="1725" cy="8790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03" idx="0"/>
            <a:endCxn id="57" idx="2"/>
          </p:cNvCxnSpPr>
          <p:nvPr/>
        </p:nvCxnSpPr>
        <p:spPr>
          <a:xfrm flipH="1" flipV="1">
            <a:off x="9560416" y="2796685"/>
            <a:ext cx="6" cy="8780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0"/>
            <a:endCxn id="40" idx="2"/>
          </p:cNvCxnSpPr>
          <p:nvPr/>
        </p:nvCxnSpPr>
        <p:spPr>
          <a:xfrm flipH="1" flipV="1">
            <a:off x="4547199" y="2796687"/>
            <a:ext cx="1732" cy="8790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618528" y="2280374"/>
            <a:ext cx="713247" cy="515259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907012" y="2281699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779179" y="2280372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495354" y="2280571"/>
            <a:ext cx="716175" cy="51525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72625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 animBg="1"/>
      <p:bldP spid="50" grpId="0" animBg="1"/>
      <p:bldP spid="56" grpId="0" animBg="1"/>
      <p:bldP spid="57" grpId="0" animBg="1"/>
      <p:bldP spid="54" grpId="0" animBg="1"/>
      <p:bldP spid="61" grpId="0" animBg="1"/>
      <p:bldP spid="64" grpId="0" animBg="1"/>
      <p:bldP spid="7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126</Words>
  <Application>Microsoft Office PowerPoint</Application>
  <PresentationFormat>宽屏</PresentationFormat>
  <Paragraphs>99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219</cp:revision>
  <dcterms:created xsi:type="dcterms:W3CDTF">2019-11-15T01:58:31Z</dcterms:created>
  <dcterms:modified xsi:type="dcterms:W3CDTF">2019-11-30T10:00:07Z</dcterms:modified>
</cp:coreProperties>
</file>