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533659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751444" y="371431"/>
            <a:ext cx="839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子路径交换交叉（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Subtour Exchange Crossover)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随机选择一组基因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87668" y="537610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699606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969321" y="2438344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05859 -0.2993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-1497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0.05872 -0.2988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467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-0.05833 0.299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495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0.00047 L -0.05859 0.2995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1495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11771 0.299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495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0.11784 0.298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49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2.22222E-6 L -0.11758 -0.299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-1467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1758 -0.299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21" grpId="0" animBg="1"/>
      <p:bldP spid="197" grpId="0" animBg="1"/>
      <p:bldP spid="197" grpId="1" animBg="1"/>
      <p:bldP spid="201" grpId="0" animBg="1"/>
      <p:bldP spid="201" grpId="1" animBg="1"/>
      <p:bldP spid="202" grpId="0" animBg="1"/>
      <p:bldP spid="202" grpId="1" animBg="1"/>
      <p:bldP spid="205" grpId="0"/>
      <p:bldP spid="46" grpId="0" animBg="1"/>
      <p:bldP spid="46" grpId="1" animBg="1"/>
      <p:bldP spid="15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4439954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447967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44796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44796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44796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447967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447967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44796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随机选择一组基因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87668" y="4479456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699606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969321" y="2438344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05859 -0.2993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-1497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0.05872 -0.2988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467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-0.05833 0.299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495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0.00047 L -0.05859 0.2995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1495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11771 0.299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495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0.11784 0.298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49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2.22222E-6 L -0.11758 -0.299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-1467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1758 -0.299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21" grpId="0" animBg="1"/>
      <p:bldP spid="197" grpId="0" animBg="1"/>
      <p:bldP spid="197" grpId="1" animBg="1"/>
      <p:bldP spid="201" grpId="0" animBg="1"/>
      <p:bldP spid="201" grpId="1" animBg="1"/>
      <p:bldP spid="202" grpId="0" animBg="1"/>
      <p:bldP spid="202" grpId="1" animBg="1"/>
      <p:bldP spid="205" grpId="0"/>
      <p:bldP spid="46" grpId="0" animBg="1"/>
      <p:bldP spid="46" grpId="1" animBg="1"/>
      <p:bldP spid="15" grpId="0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313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443995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447967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44796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44796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44796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447967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447967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44796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87668" y="4479456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05859 -0.299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-1497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0.05872 -0.2988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-0.05833 0.2993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495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0.00047 L -0.05859 0.2995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1495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11771 0.299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495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0.11784 0.2988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49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2.22222E-6 L -0.11758 -0.29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-146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1758 -0.29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21" grpId="0" animBg="1"/>
      <p:bldP spid="197" grpId="0" animBg="1"/>
      <p:bldP spid="197" grpId="1" animBg="1"/>
      <p:bldP spid="201" grpId="0" animBg="1"/>
      <p:bldP spid="201" grpId="1" animBg="1"/>
      <p:bldP spid="202" grpId="0" animBg="1"/>
      <p:bldP spid="202" grpId="1" animBg="1"/>
      <p:bldP spid="46" grpId="0" animBg="1"/>
      <p:bldP spid="46" grpId="1" animBg="1"/>
      <p:bldP spid="15" grpId="0"/>
      <p:bldP spid="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82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227</cp:revision>
  <dcterms:created xsi:type="dcterms:W3CDTF">2019-11-15T01:58:31Z</dcterms:created>
  <dcterms:modified xsi:type="dcterms:W3CDTF">2019-11-30T10:16:09Z</dcterms:modified>
</cp:coreProperties>
</file>