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54" y="-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957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7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52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390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51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92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17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720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68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141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816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B7C12-11E1-412E-B2DA-388387B615F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96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2882822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2882822" y="5777420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788966" y="3324302"/>
            <a:ext cx="151836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parent1 </a:t>
            </a:r>
          </a:p>
        </p:txBody>
      </p:sp>
      <p:sp>
        <p:nvSpPr>
          <p:cNvPr id="123" name="矩形 122"/>
          <p:cNvSpPr/>
          <p:nvPr/>
        </p:nvSpPr>
        <p:spPr>
          <a:xfrm>
            <a:off x="776159" y="5737702"/>
            <a:ext cx="151836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6" name="矩形 95"/>
          <p:cNvSpPr/>
          <p:nvPr/>
        </p:nvSpPr>
        <p:spPr>
          <a:xfrm>
            <a:off x="3598996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4315171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5031346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5747520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6463695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矩形 194"/>
          <p:cNvSpPr/>
          <p:nvPr/>
        </p:nvSpPr>
        <p:spPr>
          <a:xfrm>
            <a:off x="7179870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7896044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矩形 196"/>
          <p:cNvSpPr/>
          <p:nvPr/>
        </p:nvSpPr>
        <p:spPr>
          <a:xfrm>
            <a:off x="3598996" y="5777420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4315171" y="5777420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矩形 198"/>
          <p:cNvSpPr/>
          <p:nvPr/>
        </p:nvSpPr>
        <p:spPr>
          <a:xfrm>
            <a:off x="5031346" y="5777420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矩形 199"/>
          <p:cNvSpPr/>
          <p:nvPr/>
        </p:nvSpPr>
        <p:spPr>
          <a:xfrm>
            <a:off x="5747520" y="5777420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6463695" y="5777420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7179870" y="5777420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矩形 202"/>
          <p:cNvSpPr/>
          <p:nvPr/>
        </p:nvSpPr>
        <p:spPr>
          <a:xfrm>
            <a:off x="7896044" y="5777420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" name="矩形 203"/>
          <p:cNvSpPr/>
          <p:nvPr/>
        </p:nvSpPr>
        <p:spPr>
          <a:xfrm>
            <a:off x="2369181" y="369302"/>
            <a:ext cx="57675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循环交叉（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 crossover, CX)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3960789" y="2446020"/>
            <a:ext cx="2470" cy="8782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矩形 204"/>
          <p:cNvSpPr/>
          <p:nvPr/>
        </p:nvSpPr>
        <p:spPr>
          <a:xfrm>
            <a:off x="3598996" y="1498953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随机选择一个位置</a:t>
            </a:r>
          </a:p>
        </p:txBody>
      </p:sp>
      <p:sp>
        <p:nvSpPr>
          <p:cNvPr id="47" name="矩形 46"/>
          <p:cNvSpPr/>
          <p:nvPr/>
        </p:nvSpPr>
        <p:spPr>
          <a:xfrm>
            <a:off x="6463693" y="5777420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142880" y="6103351"/>
            <a:ext cx="543596" cy="247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788966" y="4186411"/>
            <a:ext cx="1210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child1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箭头连接符 3"/>
          <p:cNvCxnSpPr>
            <a:stCxn id="42" idx="2"/>
            <a:endCxn id="197" idx="0"/>
          </p:cNvCxnSpPr>
          <p:nvPr/>
        </p:nvCxnSpPr>
        <p:spPr>
          <a:xfrm>
            <a:off x="3957084" y="3839561"/>
            <a:ext cx="0" cy="19378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3598996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315171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031346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747520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88966" y="4965389"/>
            <a:ext cx="1210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child2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直接箭头连接符 51"/>
          <p:cNvCxnSpPr>
            <a:stCxn id="197" idx="0"/>
            <a:endCxn id="49" idx="2"/>
          </p:cNvCxnSpPr>
          <p:nvPr/>
        </p:nvCxnSpPr>
        <p:spPr>
          <a:xfrm flipV="1">
            <a:off x="3957084" y="3839561"/>
            <a:ext cx="2148524" cy="19378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9" idx="2"/>
            <a:endCxn id="200" idx="0"/>
          </p:cNvCxnSpPr>
          <p:nvPr/>
        </p:nvCxnSpPr>
        <p:spPr>
          <a:xfrm>
            <a:off x="6105608" y="3839561"/>
            <a:ext cx="0" cy="19378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195" idx="2"/>
          </p:cNvCxnSpPr>
          <p:nvPr/>
        </p:nvCxnSpPr>
        <p:spPr>
          <a:xfrm flipH="1">
            <a:off x="7537955" y="3839561"/>
            <a:ext cx="3" cy="192742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10591946" y="2234488"/>
            <a:ext cx="504000" cy="504000"/>
          </a:xfrm>
          <a:prstGeom prst="ellipse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8805302" y="2249728"/>
            <a:ext cx="504000" cy="504000"/>
          </a:xfrm>
          <a:prstGeom prst="ellipse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9755177" y="856662"/>
            <a:ext cx="504000" cy="504000"/>
          </a:xfrm>
          <a:prstGeom prst="ellipse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任意多边形 52"/>
          <p:cNvSpPr/>
          <p:nvPr/>
        </p:nvSpPr>
        <p:spPr>
          <a:xfrm>
            <a:off x="8998803" y="1122218"/>
            <a:ext cx="761031" cy="1145078"/>
          </a:xfrm>
          <a:custGeom>
            <a:avLst/>
            <a:gdLst>
              <a:gd name="connsiteX0" fmla="*/ 706581 w 706581"/>
              <a:gd name="connsiteY0" fmla="*/ 0 h 1219200"/>
              <a:gd name="connsiteX1" fmla="*/ 221672 w 706581"/>
              <a:gd name="connsiteY1" fmla="*/ 110837 h 1219200"/>
              <a:gd name="connsiteX2" fmla="*/ 83127 w 706581"/>
              <a:gd name="connsiteY2" fmla="*/ 360219 h 1219200"/>
              <a:gd name="connsiteX3" fmla="*/ 0 w 706581"/>
              <a:gd name="connsiteY3" fmla="*/ 803564 h 1219200"/>
              <a:gd name="connsiteX4" fmla="*/ 83127 w 706581"/>
              <a:gd name="connsiteY4" fmla="*/ 1219200 h 1219200"/>
              <a:gd name="connsiteX0" fmla="*/ 706690 w 706690"/>
              <a:gd name="connsiteY0" fmla="*/ 0 h 1219200"/>
              <a:gd name="connsiteX1" fmla="*/ 221781 w 706690"/>
              <a:gd name="connsiteY1" fmla="*/ 110837 h 1219200"/>
              <a:gd name="connsiteX2" fmla="*/ 69381 w 706690"/>
              <a:gd name="connsiteY2" fmla="*/ 457201 h 1219200"/>
              <a:gd name="connsiteX3" fmla="*/ 109 w 706690"/>
              <a:gd name="connsiteY3" fmla="*/ 803564 h 1219200"/>
              <a:gd name="connsiteX4" fmla="*/ 83236 w 706690"/>
              <a:gd name="connsiteY4" fmla="*/ 1219200 h 1219200"/>
              <a:gd name="connsiteX0" fmla="*/ 706819 w 706819"/>
              <a:gd name="connsiteY0" fmla="*/ 0 h 1219200"/>
              <a:gd name="connsiteX1" fmla="*/ 346601 w 706819"/>
              <a:gd name="connsiteY1" fmla="*/ 180110 h 1219200"/>
              <a:gd name="connsiteX2" fmla="*/ 69510 w 706819"/>
              <a:gd name="connsiteY2" fmla="*/ 457201 h 1219200"/>
              <a:gd name="connsiteX3" fmla="*/ 238 w 706819"/>
              <a:gd name="connsiteY3" fmla="*/ 803564 h 1219200"/>
              <a:gd name="connsiteX4" fmla="*/ 83365 w 706819"/>
              <a:gd name="connsiteY4" fmla="*/ 1219200 h 1219200"/>
              <a:gd name="connsiteX0" fmla="*/ 650879 w 650879"/>
              <a:gd name="connsiteY0" fmla="*/ 0 h 1219200"/>
              <a:gd name="connsiteX1" fmla="*/ 290661 w 650879"/>
              <a:gd name="connsiteY1" fmla="*/ 180110 h 1219200"/>
              <a:gd name="connsiteX2" fmla="*/ 13570 w 650879"/>
              <a:gd name="connsiteY2" fmla="*/ 457201 h 1219200"/>
              <a:gd name="connsiteX3" fmla="*/ 41279 w 650879"/>
              <a:gd name="connsiteY3" fmla="*/ 831273 h 1219200"/>
              <a:gd name="connsiteX4" fmla="*/ 27425 w 650879"/>
              <a:gd name="connsiteY4" fmla="*/ 1219200 h 1219200"/>
              <a:gd name="connsiteX0" fmla="*/ 640538 w 640538"/>
              <a:gd name="connsiteY0" fmla="*/ 0 h 1219200"/>
              <a:gd name="connsiteX1" fmla="*/ 280320 w 640538"/>
              <a:gd name="connsiteY1" fmla="*/ 180110 h 1219200"/>
              <a:gd name="connsiteX2" fmla="*/ 72502 w 640538"/>
              <a:gd name="connsiteY2" fmla="*/ 484911 h 1219200"/>
              <a:gd name="connsiteX3" fmla="*/ 30938 w 640538"/>
              <a:gd name="connsiteY3" fmla="*/ 831273 h 1219200"/>
              <a:gd name="connsiteX4" fmla="*/ 17084 w 640538"/>
              <a:gd name="connsiteY4" fmla="*/ 1219200 h 1219200"/>
              <a:gd name="connsiteX0" fmla="*/ 668248 w 668248"/>
              <a:gd name="connsiteY0" fmla="*/ 0 h 1149927"/>
              <a:gd name="connsiteX1" fmla="*/ 280320 w 668248"/>
              <a:gd name="connsiteY1" fmla="*/ 110837 h 1149927"/>
              <a:gd name="connsiteX2" fmla="*/ 72502 w 668248"/>
              <a:gd name="connsiteY2" fmla="*/ 415638 h 1149927"/>
              <a:gd name="connsiteX3" fmla="*/ 30938 w 668248"/>
              <a:gd name="connsiteY3" fmla="*/ 762000 h 1149927"/>
              <a:gd name="connsiteX4" fmla="*/ 17084 w 668248"/>
              <a:gd name="connsiteY4" fmla="*/ 1149927 h 1149927"/>
              <a:gd name="connsiteX0" fmla="*/ 668248 w 668248"/>
              <a:gd name="connsiteY0" fmla="*/ 0 h 1149927"/>
              <a:gd name="connsiteX1" fmla="*/ 321883 w 668248"/>
              <a:gd name="connsiteY1" fmla="*/ 166255 h 1149927"/>
              <a:gd name="connsiteX2" fmla="*/ 72502 w 668248"/>
              <a:gd name="connsiteY2" fmla="*/ 415638 h 1149927"/>
              <a:gd name="connsiteX3" fmla="*/ 30938 w 668248"/>
              <a:gd name="connsiteY3" fmla="*/ 762000 h 1149927"/>
              <a:gd name="connsiteX4" fmla="*/ 17084 w 668248"/>
              <a:gd name="connsiteY4" fmla="*/ 1149927 h 1149927"/>
              <a:gd name="connsiteX0" fmla="*/ 708603 w 708603"/>
              <a:gd name="connsiteY0" fmla="*/ 0 h 1149927"/>
              <a:gd name="connsiteX1" fmla="*/ 362238 w 708603"/>
              <a:gd name="connsiteY1" fmla="*/ 166255 h 1149927"/>
              <a:gd name="connsiteX2" fmla="*/ 112857 w 708603"/>
              <a:gd name="connsiteY2" fmla="*/ 415638 h 1149927"/>
              <a:gd name="connsiteX3" fmla="*/ 2021 w 708603"/>
              <a:gd name="connsiteY3" fmla="*/ 748146 h 1149927"/>
              <a:gd name="connsiteX4" fmla="*/ 57439 w 708603"/>
              <a:gd name="connsiteY4" fmla="*/ 1149927 h 1149927"/>
              <a:gd name="connsiteX0" fmla="*/ 721311 w 721311"/>
              <a:gd name="connsiteY0" fmla="*/ 0 h 1080654"/>
              <a:gd name="connsiteX1" fmla="*/ 374946 w 721311"/>
              <a:gd name="connsiteY1" fmla="*/ 166255 h 1080654"/>
              <a:gd name="connsiteX2" fmla="*/ 125565 w 721311"/>
              <a:gd name="connsiteY2" fmla="*/ 415638 h 1080654"/>
              <a:gd name="connsiteX3" fmla="*/ 14729 w 721311"/>
              <a:gd name="connsiteY3" fmla="*/ 748146 h 1080654"/>
              <a:gd name="connsiteX4" fmla="*/ 28583 w 721311"/>
              <a:gd name="connsiteY4" fmla="*/ 1080654 h 1080654"/>
              <a:gd name="connsiteX0" fmla="*/ 739945 w 739945"/>
              <a:gd name="connsiteY0" fmla="*/ 0 h 1122218"/>
              <a:gd name="connsiteX1" fmla="*/ 393580 w 739945"/>
              <a:gd name="connsiteY1" fmla="*/ 166255 h 1122218"/>
              <a:gd name="connsiteX2" fmla="*/ 144199 w 739945"/>
              <a:gd name="connsiteY2" fmla="*/ 415638 h 1122218"/>
              <a:gd name="connsiteX3" fmla="*/ 33363 w 739945"/>
              <a:gd name="connsiteY3" fmla="*/ 748146 h 1122218"/>
              <a:gd name="connsiteX4" fmla="*/ 19508 w 739945"/>
              <a:gd name="connsiteY4" fmla="*/ 1122218 h 1122218"/>
              <a:gd name="connsiteX0" fmla="*/ 762515 w 762515"/>
              <a:gd name="connsiteY0" fmla="*/ 0 h 1122218"/>
              <a:gd name="connsiteX1" fmla="*/ 416150 w 762515"/>
              <a:gd name="connsiteY1" fmla="*/ 166255 h 1122218"/>
              <a:gd name="connsiteX2" fmla="*/ 166769 w 762515"/>
              <a:gd name="connsiteY2" fmla="*/ 415638 h 1122218"/>
              <a:gd name="connsiteX3" fmla="*/ 10213 w 762515"/>
              <a:gd name="connsiteY3" fmla="*/ 763386 h 1122218"/>
              <a:gd name="connsiteX4" fmla="*/ 42078 w 762515"/>
              <a:gd name="connsiteY4" fmla="*/ 1122218 h 1122218"/>
              <a:gd name="connsiteX0" fmla="*/ 762515 w 762515"/>
              <a:gd name="connsiteY0" fmla="*/ 0 h 1122218"/>
              <a:gd name="connsiteX1" fmla="*/ 400910 w 762515"/>
              <a:gd name="connsiteY1" fmla="*/ 166255 h 1122218"/>
              <a:gd name="connsiteX2" fmla="*/ 166769 w 762515"/>
              <a:gd name="connsiteY2" fmla="*/ 415638 h 1122218"/>
              <a:gd name="connsiteX3" fmla="*/ 10213 w 762515"/>
              <a:gd name="connsiteY3" fmla="*/ 763386 h 1122218"/>
              <a:gd name="connsiteX4" fmla="*/ 42078 w 762515"/>
              <a:gd name="connsiteY4" fmla="*/ 1122218 h 1122218"/>
              <a:gd name="connsiteX0" fmla="*/ 754895 w 754895"/>
              <a:gd name="connsiteY0" fmla="*/ 0 h 1122218"/>
              <a:gd name="connsiteX1" fmla="*/ 400910 w 754895"/>
              <a:gd name="connsiteY1" fmla="*/ 166255 h 1122218"/>
              <a:gd name="connsiteX2" fmla="*/ 166769 w 754895"/>
              <a:gd name="connsiteY2" fmla="*/ 415638 h 1122218"/>
              <a:gd name="connsiteX3" fmla="*/ 10213 w 754895"/>
              <a:gd name="connsiteY3" fmla="*/ 763386 h 1122218"/>
              <a:gd name="connsiteX4" fmla="*/ 42078 w 754895"/>
              <a:gd name="connsiteY4" fmla="*/ 1122218 h 1122218"/>
              <a:gd name="connsiteX0" fmla="*/ 761031 w 761031"/>
              <a:gd name="connsiteY0" fmla="*/ 0 h 1145078"/>
              <a:gd name="connsiteX1" fmla="*/ 407046 w 761031"/>
              <a:gd name="connsiteY1" fmla="*/ 166255 h 1145078"/>
              <a:gd name="connsiteX2" fmla="*/ 172905 w 761031"/>
              <a:gd name="connsiteY2" fmla="*/ 415638 h 1145078"/>
              <a:gd name="connsiteX3" fmla="*/ 16349 w 761031"/>
              <a:gd name="connsiteY3" fmla="*/ 763386 h 1145078"/>
              <a:gd name="connsiteX4" fmla="*/ 32974 w 761031"/>
              <a:gd name="connsiteY4" fmla="*/ 1145078 h 1145078"/>
              <a:gd name="connsiteX0" fmla="*/ 761031 w 761031"/>
              <a:gd name="connsiteY0" fmla="*/ 0 h 1145078"/>
              <a:gd name="connsiteX1" fmla="*/ 407046 w 761031"/>
              <a:gd name="connsiteY1" fmla="*/ 166255 h 1145078"/>
              <a:gd name="connsiteX2" fmla="*/ 172905 w 761031"/>
              <a:gd name="connsiteY2" fmla="*/ 415638 h 1145078"/>
              <a:gd name="connsiteX3" fmla="*/ 16349 w 761031"/>
              <a:gd name="connsiteY3" fmla="*/ 763386 h 1145078"/>
              <a:gd name="connsiteX4" fmla="*/ 32974 w 761031"/>
              <a:gd name="connsiteY4" fmla="*/ 1145078 h 1145078"/>
              <a:gd name="connsiteX0" fmla="*/ 761031 w 761031"/>
              <a:gd name="connsiteY0" fmla="*/ 0 h 1145078"/>
              <a:gd name="connsiteX1" fmla="*/ 407046 w 761031"/>
              <a:gd name="connsiteY1" fmla="*/ 166255 h 1145078"/>
              <a:gd name="connsiteX2" fmla="*/ 172905 w 761031"/>
              <a:gd name="connsiteY2" fmla="*/ 415638 h 1145078"/>
              <a:gd name="connsiteX3" fmla="*/ 16349 w 761031"/>
              <a:gd name="connsiteY3" fmla="*/ 763386 h 1145078"/>
              <a:gd name="connsiteX4" fmla="*/ 32974 w 761031"/>
              <a:gd name="connsiteY4" fmla="*/ 1145078 h 1145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031" h="1145078">
                <a:moveTo>
                  <a:pt x="761031" y="0"/>
                </a:moveTo>
                <a:cubicBezTo>
                  <a:pt x="570531" y="25400"/>
                  <a:pt x="505067" y="96982"/>
                  <a:pt x="407046" y="166255"/>
                </a:cubicBezTo>
                <a:cubicBezTo>
                  <a:pt x="309025" y="235528"/>
                  <a:pt x="238021" y="316116"/>
                  <a:pt x="172905" y="415638"/>
                </a:cubicBezTo>
                <a:cubicBezTo>
                  <a:pt x="107789" y="515160"/>
                  <a:pt x="39671" y="641813"/>
                  <a:pt x="16349" y="763386"/>
                </a:cubicBezTo>
                <a:cubicBezTo>
                  <a:pt x="-6973" y="884959"/>
                  <a:pt x="-8590" y="1008841"/>
                  <a:pt x="32974" y="1145078"/>
                </a:cubicBezTo>
              </a:path>
            </a:pathLst>
          </a:cu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1" name="任意多边形 100"/>
          <p:cNvSpPr/>
          <p:nvPr/>
        </p:nvSpPr>
        <p:spPr>
          <a:xfrm rot="14002654">
            <a:off x="9498219" y="2102229"/>
            <a:ext cx="993575" cy="1248309"/>
          </a:xfrm>
          <a:custGeom>
            <a:avLst/>
            <a:gdLst>
              <a:gd name="connsiteX0" fmla="*/ 706581 w 706581"/>
              <a:gd name="connsiteY0" fmla="*/ 0 h 1219200"/>
              <a:gd name="connsiteX1" fmla="*/ 221672 w 706581"/>
              <a:gd name="connsiteY1" fmla="*/ 110837 h 1219200"/>
              <a:gd name="connsiteX2" fmla="*/ 83127 w 706581"/>
              <a:gd name="connsiteY2" fmla="*/ 360219 h 1219200"/>
              <a:gd name="connsiteX3" fmla="*/ 0 w 706581"/>
              <a:gd name="connsiteY3" fmla="*/ 803564 h 1219200"/>
              <a:gd name="connsiteX4" fmla="*/ 83127 w 706581"/>
              <a:gd name="connsiteY4" fmla="*/ 1219200 h 1219200"/>
              <a:gd name="connsiteX0" fmla="*/ 706690 w 706690"/>
              <a:gd name="connsiteY0" fmla="*/ 0 h 1219200"/>
              <a:gd name="connsiteX1" fmla="*/ 221781 w 706690"/>
              <a:gd name="connsiteY1" fmla="*/ 110837 h 1219200"/>
              <a:gd name="connsiteX2" fmla="*/ 69381 w 706690"/>
              <a:gd name="connsiteY2" fmla="*/ 457201 h 1219200"/>
              <a:gd name="connsiteX3" fmla="*/ 109 w 706690"/>
              <a:gd name="connsiteY3" fmla="*/ 803564 h 1219200"/>
              <a:gd name="connsiteX4" fmla="*/ 83236 w 706690"/>
              <a:gd name="connsiteY4" fmla="*/ 1219200 h 1219200"/>
              <a:gd name="connsiteX0" fmla="*/ 706819 w 706819"/>
              <a:gd name="connsiteY0" fmla="*/ 0 h 1219200"/>
              <a:gd name="connsiteX1" fmla="*/ 346601 w 706819"/>
              <a:gd name="connsiteY1" fmla="*/ 180110 h 1219200"/>
              <a:gd name="connsiteX2" fmla="*/ 69510 w 706819"/>
              <a:gd name="connsiteY2" fmla="*/ 457201 h 1219200"/>
              <a:gd name="connsiteX3" fmla="*/ 238 w 706819"/>
              <a:gd name="connsiteY3" fmla="*/ 803564 h 1219200"/>
              <a:gd name="connsiteX4" fmla="*/ 83365 w 706819"/>
              <a:gd name="connsiteY4" fmla="*/ 1219200 h 1219200"/>
              <a:gd name="connsiteX0" fmla="*/ 650879 w 650879"/>
              <a:gd name="connsiteY0" fmla="*/ 0 h 1219200"/>
              <a:gd name="connsiteX1" fmla="*/ 290661 w 650879"/>
              <a:gd name="connsiteY1" fmla="*/ 180110 h 1219200"/>
              <a:gd name="connsiteX2" fmla="*/ 13570 w 650879"/>
              <a:gd name="connsiteY2" fmla="*/ 457201 h 1219200"/>
              <a:gd name="connsiteX3" fmla="*/ 41279 w 650879"/>
              <a:gd name="connsiteY3" fmla="*/ 831273 h 1219200"/>
              <a:gd name="connsiteX4" fmla="*/ 27425 w 650879"/>
              <a:gd name="connsiteY4" fmla="*/ 1219200 h 1219200"/>
              <a:gd name="connsiteX0" fmla="*/ 640538 w 640538"/>
              <a:gd name="connsiteY0" fmla="*/ 0 h 1219200"/>
              <a:gd name="connsiteX1" fmla="*/ 280320 w 640538"/>
              <a:gd name="connsiteY1" fmla="*/ 180110 h 1219200"/>
              <a:gd name="connsiteX2" fmla="*/ 72502 w 640538"/>
              <a:gd name="connsiteY2" fmla="*/ 484911 h 1219200"/>
              <a:gd name="connsiteX3" fmla="*/ 30938 w 640538"/>
              <a:gd name="connsiteY3" fmla="*/ 831273 h 1219200"/>
              <a:gd name="connsiteX4" fmla="*/ 17084 w 640538"/>
              <a:gd name="connsiteY4" fmla="*/ 1219200 h 1219200"/>
              <a:gd name="connsiteX0" fmla="*/ 668248 w 668248"/>
              <a:gd name="connsiteY0" fmla="*/ 0 h 1149927"/>
              <a:gd name="connsiteX1" fmla="*/ 280320 w 668248"/>
              <a:gd name="connsiteY1" fmla="*/ 110837 h 1149927"/>
              <a:gd name="connsiteX2" fmla="*/ 72502 w 668248"/>
              <a:gd name="connsiteY2" fmla="*/ 415638 h 1149927"/>
              <a:gd name="connsiteX3" fmla="*/ 30938 w 668248"/>
              <a:gd name="connsiteY3" fmla="*/ 762000 h 1149927"/>
              <a:gd name="connsiteX4" fmla="*/ 17084 w 668248"/>
              <a:gd name="connsiteY4" fmla="*/ 1149927 h 1149927"/>
              <a:gd name="connsiteX0" fmla="*/ 668248 w 668248"/>
              <a:gd name="connsiteY0" fmla="*/ 0 h 1149927"/>
              <a:gd name="connsiteX1" fmla="*/ 321883 w 668248"/>
              <a:gd name="connsiteY1" fmla="*/ 166255 h 1149927"/>
              <a:gd name="connsiteX2" fmla="*/ 72502 w 668248"/>
              <a:gd name="connsiteY2" fmla="*/ 415638 h 1149927"/>
              <a:gd name="connsiteX3" fmla="*/ 30938 w 668248"/>
              <a:gd name="connsiteY3" fmla="*/ 762000 h 1149927"/>
              <a:gd name="connsiteX4" fmla="*/ 17084 w 668248"/>
              <a:gd name="connsiteY4" fmla="*/ 1149927 h 1149927"/>
              <a:gd name="connsiteX0" fmla="*/ 708603 w 708603"/>
              <a:gd name="connsiteY0" fmla="*/ 0 h 1149927"/>
              <a:gd name="connsiteX1" fmla="*/ 362238 w 708603"/>
              <a:gd name="connsiteY1" fmla="*/ 166255 h 1149927"/>
              <a:gd name="connsiteX2" fmla="*/ 112857 w 708603"/>
              <a:gd name="connsiteY2" fmla="*/ 415638 h 1149927"/>
              <a:gd name="connsiteX3" fmla="*/ 2021 w 708603"/>
              <a:gd name="connsiteY3" fmla="*/ 748146 h 1149927"/>
              <a:gd name="connsiteX4" fmla="*/ 57439 w 708603"/>
              <a:gd name="connsiteY4" fmla="*/ 1149927 h 1149927"/>
              <a:gd name="connsiteX0" fmla="*/ 721311 w 721311"/>
              <a:gd name="connsiteY0" fmla="*/ 0 h 1080654"/>
              <a:gd name="connsiteX1" fmla="*/ 374946 w 721311"/>
              <a:gd name="connsiteY1" fmla="*/ 166255 h 1080654"/>
              <a:gd name="connsiteX2" fmla="*/ 125565 w 721311"/>
              <a:gd name="connsiteY2" fmla="*/ 415638 h 1080654"/>
              <a:gd name="connsiteX3" fmla="*/ 14729 w 721311"/>
              <a:gd name="connsiteY3" fmla="*/ 748146 h 1080654"/>
              <a:gd name="connsiteX4" fmla="*/ 28583 w 721311"/>
              <a:gd name="connsiteY4" fmla="*/ 1080654 h 1080654"/>
              <a:gd name="connsiteX0" fmla="*/ 739945 w 739945"/>
              <a:gd name="connsiteY0" fmla="*/ 0 h 1122218"/>
              <a:gd name="connsiteX1" fmla="*/ 393580 w 739945"/>
              <a:gd name="connsiteY1" fmla="*/ 166255 h 1122218"/>
              <a:gd name="connsiteX2" fmla="*/ 144199 w 739945"/>
              <a:gd name="connsiteY2" fmla="*/ 415638 h 1122218"/>
              <a:gd name="connsiteX3" fmla="*/ 33363 w 739945"/>
              <a:gd name="connsiteY3" fmla="*/ 748146 h 1122218"/>
              <a:gd name="connsiteX4" fmla="*/ 19508 w 739945"/>
              <a:gd name="connsiteY4" fmla="*/ 1122218 h 1122218"/>
              <a:gd name="connsiteX0" fmla="*/ 762515 w 762515"/>
              <a:gd name="connsiteY0" fmla="*/ 0 h 1122218"/>
              <a:gd name="connsiteX1" fmla="*/ 416150 w 762515"/>
              <a:gd name="connsiteY1" fmla="*/ 166255 h 1122218"/>
              <a:gd name="connsiteX2" fmla="*/ 166769 w 762515"/>
              <a:gd name="connsiteY2" fmla="*/ 415638 h 1122218"/>
              <a:gd name="connsiteX3" fmla="*/ 10213 w 762515"/>
              <a:gd name="connsiteY3" fmla="*/ 763386 h 1122218"/>
              <a:gd name="connsiteX4" fmla="*/ 42078 w 762515"/>
              <a:gd name="connsiteY4" fmla="*/ 1122218 h 1122218"/>
              <a:gd name="connsiteX0" fmla="*/ 762515 w 762515"/>
              <a:gd name="connsiteY0" fmla="*/ 0 h 1122218"/>
              <a:gd name="connsiteX1" fmla="*/ 400910 w 762515"/>
              <a:gd name="connsiteY1" fmla="*/ 166255 h 1122218"/>
              <a:gd name="connsiteX2" fmla="*/ 166769 w 762515"/>
              <a:gd name="connsiteY2" fmla="*/ 415638 h 1122218"/>
              <a:gd name="connsiteX3" fmla="*/ 10213 w 762515"/>
              <a:gd name="connsiteY3" fmla="*/ 763386 h 1122218"/>
              <a:gd name="connsiteX4" fmla="*/ 42078 w 762515"/>
              <a:gd name="connsiteY4" fmla="*/ 1122218 h 1122218"/>
              <a:gd name="connsiteX0" fmla="*/ 754895 w 754895"/>
              <a:gd name="connsiteY0" fmla="*/ 0 h 1122218"/>
              <a:gd name="connsiteX1" fmla="*/ 400910 w 754895"/>
              <a:gd name="connsiteY1" fmla="*/ 166255 h 1122218"/>
              <a:gd name="connsiteX2" fmla="*/ 166769 w 754895"/>
              <a:gd name="connsiteY2" fmla="*/ 415638 h 1122218"/>
              <a:gd name="connsiteX3" fmla="*/ 10213 w 754895"/>
              <a:gd name="connsiteY3" fmla="*/ 763386 h 1122218"/>
              <a:gd name="connsiteX4" fmla="*/ 42078 w 754895"/>
              <a:gd name="connsiteY4" fmla="*/ 1122218 h 1122218"/>
              <a:gd name="connsiteX0" fmla="*/ 761031 w 761031"/>
              <a:gd name="connsiteY0" fmla="*/ 0 h 1145078"/>
              <a:gd name="connsiteX1" fmla="*/ 407046 w 761031"/>
              <a:gd name="connsiteY1" fmla="*/ 166255 h 1145078"/>
              <a:gd name="connsiteX2" fmla="*/ 172905 w 761031"/>
              <a:gd name="connsiteY2" fmla="*/ 415638 h 1145078"/>
              <a:gd name="connsiteX3" fmla="*/ 16349 w 761031"/>
              <a:gd name="connsiteY3" fmla="*/ 763386 h 1145078"/>
              <a:gd name="connsiteX4" fmla="*/ 32974 w 761031"/>
              <a:gd name="connsiteY4" fmla="*/ 1145078 h 1145078"/>
              <a:gd name="connsiteX0" fmla="*/ 759179 w 759179"/>
              <a:gd name="connsiteY0" fmla="*/ 0 h 1145078"/>
              <a:gd name="connsiteX1" fmla="*/ 405194 w 759179"/>
              <a:gd name="connsiteY1" fmla="*/ 166255 h 1145078"/>
              <a:gd name="connsiteX2" fmla="*/ 143902 w 759179"/>
              <a:gd name="connsiteY2" fmla="*/ 400229 h 1145078"/>
              <a:gd name="connsiteX3" fmla="*/ 14497 w 759179"/>
              <a:gd name="connsiteY3" fmla="*/ 763386 h 1145078"/>
              <a:gd name="connsiteX4" fmla="*/ 31122 w 759179"/>
              <a:gd name="connsiteY4" fmla="*/ 1145078 h 1145078"/>
              <a:gd name="connsiteX0" fmla="*/ 759179 w 759179"/>
              <a:gd name="connsiteY0" fmla="*/ 0 h 1145078"/>
              <a:gd name="connsiteX1" fmla="*/ 383857 w 759179"/>
              <a:gd name="connsiteY1" fmla="*/ 129612 h 1145078"/>
              <a:gd name="connsiteX2" fmla="*/ 143902 w 759179"/>
              <a:gd name="connsiteY2" fmla="*/ 400229 h 1145078"/>
              <a:gd name="connsiteX3" fmla="*/ 14497 w 759179"/>
              <a:gd name="connsiteY3" fmla="*/ 763386 h 1145078"/>
              <a:gd name="connsiteX4" fmla="*/ 31122 w 759179"/>
              <a:gd name="connsiteY4" fmla="*/ 1145078 h 1145078"/>
              <a:gd name="connsiteX0" fmla="*/ 768032 w 768032"/>
              <a:gd name="connsiteY0" fmla="*/ 0 h 1157879"/>
              <a:gd name="connsiteX1" fmla="*/ 392710 w 768032"/>
              <a:gd name="connsiteY1" fmla="*/ 129612 h 1157879"/>
              <a:gd name="connsiteX2" fmla="*/ 152755 w 768032"/>
              <a:gd name="connsiteY2" fmla="*/ 400229 h 1157879"/>
              <a:gd name="connsiteX3" fmla="*/ 23350 w 768032"/>
              <a:gd name="connsiteY3" fmla="*/ 763386 h 1157879"/>
              <a:gd name="connsiteX4" fmla="*/ 24706 w 768032"/>
              <a:gd name="connsiteY4" fmla="*/ 1157879 h 115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032" h="1157879">
                <a:moveTo>
                  <a:pt x="768032" y="0"/>
                </a:moveTo>
                <a:cubicBezTo>
                  <a:pt x="577532" y="25400"/>
                  <a:pt x="495256" y="62907"/>
                  <a:pt x="392710" y="129612"/>
                </a:cubicBezTo>
                <a:cubicBezTo>
                  <a:pt x="290164" y="196317"/>
                  <a:pt x="214315" y="294600"/>
                  <a:pt x="152755" y="400229"/>
                </a:cubicBezTo>
                <a:cubicBezTo>
                  <a:pt x="91195" y="505858"/>
                  <a:pt x="44692" y="637111"/>
                  <a:pt x="23350" y="763386"/>
                </a:cubicBezTo>
                <a:cubicBezTo>
                  <a:pt x="2008" y="889661"/>
                  <a:pt x="-16858" y="1021642"/>
                  <a:pt x="24706" y="1157879"/>
                </a:cubicBezTo>
              </a:path>
            </a:pathLst>
          </a:cu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2" name="任意多边形 101"/>
          <p:cNvSpPr/>
          <p:nvPr/>
        </p:nvSpPr>
        <p:spPr>
          <a:xfrm rot="8739700">
            <a:off x="10589879" y="942746"/>
            <a:ext cx="287465" cy="1370519"/>
          </a:xfrm>
          <a:custGeom>
            <a:avLst/>
            <a:gdLst>
              <a:gd name="connsiteX0" fmla="*/ 706581 w 706581"/>
              <a:gd name="connsiteY0" fmla="*/ 0 h 1219200"/>
              <a:gd name="connsiteX1" fmla="*/ 221672 w 706581"/>
              <a:gd name="connsiteY1" fmla="*/ 110837 h 1219200"/>
              <a:gd name="connsiteX2" fmla="*/ 83127 w 706581"/>
              <a:gd name="connsiteY2" fmla="*/ 360219 h 1219200"/>
              <a:gd name="connsiteX3" fmla="*/ 0 w 706581"/>
              <a:gd name="connsiteY3" fmla="*/ 803564 h 1219200"/>
              <a:gd name="connsiteX4" fmla="*/ 83127 w 706581"/>
              <a:gd name="connsiteY4" fmla="*/ 1219200 h 1219200"/>
              <a:gd name="connsiteX0" fmla="*/ 706690 w 706690"/>
              <a:gd name="connsiteY0" fmla="*/ 0 h 1219200"/>
              <a:gd name="connsiteX1" fmla="*/ 221781 w 706690"/>
              <a:gd name="connsiteY1" fmla="*/ 110837 h 1219200"/>
              <a:gd name="connsiteX2" fmla="*/ 69381 w 706690"/>
              <a:gd name="connsiteY2" fmla="*/ 457201 h 1219200"/>
              <a:gd name="connsiteX3" fmla="*/ 109 w 706690"/>
              <a:gd name="connsiteY3" fmla="*/ 803564 h 1219200"/>
              <a:gd name="connsiteX4" fmla="*/ 83236 w 706690"/>
              <a:gd name="connsiteY4" fmla="*/ 1219200 h 1219200"/>
              <a:gd name="connsiteX0" fmla="*/ 706819 w 706819"/>
              <a:gd name="connsiteY0" fmla="*/ 0 h 1219200"/>
              <a:gd name="connsiteX1" fmla="*/ 346601 w 706819"/>
              <a:gd name="connsiteY1" fmla="*/ 180110 h 1219200"/>
              <a:gd name="connsiteX2" fmla="*/ 69510 w 706819"/>
              <a:gd name="connsiteY2" fmla="*/ 457201 h 1219200"/>
              <a:gd name="connsiteX3" fmla="*/ 238 w 706819"/>
              <a:gd name="connsiteY3" fmla="*/ 803564 h 1219200"/>
              <a:gd name="connsiteX4" fmla="*/ 83365 w 706819"/>
              <a:gd name="connsiteY4" fmla="*/ 1219200 h 1219200"/>
              <a:gd name="connsiteX0" fmla="*/ 650879 w 650879"/>
              <a:gd name="connsiteY0" fmla="*/ 0 h 1219200"/>
              <a:gd name="connsiteX1" fmla="*/ 290661 w 650879"/>
              <a:gd name="connsiteY1" fmla="*/ 180110 h 1219200"/>
              <a:gd name="connsiteX2" fmla="*/ 13570 w 650879"/>
              <a:gd name="connsiteY2" fmla="*/ 457201 h 1219200"/>
              <a:gd name="connsiteX3" fmla="*/ 41279 w 650879"/>
              <a:gd name="connsiteY3" fmla="*/ 831273 h 1219200"/>
              <a:gd name="connsiteX4" fmla="*/ 27425 w 650879"/>
              <a:gd name="connsiteY4" fmla="*/ 1219200 h 1219200"/>
              <a:gd name="connsiteX0" fmla="*/ 640538 w 640538"/>
              <a:gd name="connsiteY0" fmla="*/ 0 h 1219200"/>
              <a:gd name="connsiteX1" fmla="*/ 280320 w 640538"/>
              <a:gd name="connsiteY1" fmla="*/ 180110 h 1219200"/>
              <a:gd name="connsiteX2" fmla="*/ 72502 w 640538"/>
              <a:gd name="connsiteY2" fmla="*/ 484911 h 1219200"/>
              <a:gd name="connsiteX3" fmla="*/ 30938 w 640538"/>
              <a:gd name="connsiteY3" fmla="*/ 831273 h 1219200"/>
              <a:gd name="connsiteX4" fmla="*/ 17084 w 640538"/>
              <a:gd name="connsiteY4" fmla="*/ 1219200 h 1219200"/>
              <a:gd name="connsiteX0" fmla="*/ 668248 w 668248"/>
              <a:gd name="connsiteY0" fmla="*/ 0 h 1149927"/>
              <a:gd name="connsiteX1" fmla="*/ 280320 w 668248"/>
              <a:gd name="connsiteY1" fmla="*/ 110837 h 1149927"/>
              <a:gd name="connsiteX2" fmla="*/ 72502 w 668248"/>
              <a:gd name="connsiteY2" fmla="*/ 415638 h 1149927"/>
              <a:gd name="connsiteX3" fmla="*/ 30938 w 668248"/>
              <a:gd name="connsiteY3" fmla="*/ 762000 h 1149927"/>
              <a:gd name="connsiteX4" fmla="*/ 17084 w 668248"/>
              <a:gd name="connsiteY4" fmla="*/ 1149927 h 1149927"/>
              <a:gd name="connsiteX0" fmla="*/ 668248 w 668248"/>
              <a:gd name="connsiteY0" fmla="*/ 0 h 1149927"/>
              <a:gd name="connsiteX1" fmla="*/ 321883 w 668248"/>
              <a:gd name="connsiteY1" fmla="*/ 166255 h 1149927"/>
              <a:gd name="connsiteX2" fmla="*/ 72502 w 668248"/>
              <a:gd name="connsiteY2" fmla="*/ 415638 h 1149927"/>
              <a:gd name="connsiteX3" fmla="*/ 30938 w 668248"/>
              <a:gd name="connsiteY3" fmla="*/ 762000 h 1149927"/>
              <a:gd name="connsiteX4" fmla="*/ 17084 w 668248"/>
              <a:gd name="connsiteY4" fmla="*/ 1149927 h 1149927"/>
              <a:gd name="connsiteX0" fmla="*/ 708603 w 708603"/>
              <a:gd name="connsiteY0" fmla="*/ 0 h 1149927"/>
              <a:gd name="connsiteX1" fmla="*/ 362238 w 708603"/>
              <a:gd name="connsiteY1" fmla="*/ 166255 h 1149927"/>
              <a:gd name="connsiteX2" fmla="*/ 112857 w 708603"/>
              <a:gd name="connsiteY2" fmla="*/ 415638 h 1149927"/>
              <a:gd name="connsiteX3" fmla="*/ 2021 w 708603"/>
              <a:gd name="connsiteY3" fmla="*/ 748146 h 1149927"/>
              <a:gd name="connsiteX4" fmla="*/ 57439 w 708603"/>
              <a:gd name="connsiteY4" fmla="*/ 1149927 h 1149927"/>
              <a:gd name="connsiteX0" fmla="*/ 721311 w 721311"/>
              <a:gd name="connsiteY0" fmla="*/ 0 h 1080654"/>
              <a:gd name="connsiteX1" fmla="*/ 374946 w 721311"/>
              <a:gd name="connsiteY1" fmla="*/ 166255 h 1080654"/>
              <a:gd name="connsiteX2" fmla="*/ 125565 w 721311"/>
              <a:gd name="connsiteY2" fmla="*/ 415638 h 1080654"/>
              <a:gd name="connsiteX3" fmla="*/ 14729 w 721311"/>
              <a:gd name="connsiteY3" fmla="*/ 748146 h 1080654"/>
              <a:gd name="connsiteX4" fmla="*/ 28583 w 721311"/>
              <a:gd name="connsiteY4" fmla="*/ 1080654 h 1080654"/>
              <a:gd name="connsiteX0" fmla="*/ 739945 w 739945"/>
              <a:gd name="connsiteY0" fmla="*/ 0 h 1122218"/>
              <a:gd name="connsiteX1" fmla="*/ 393580 w 739945"/>
              <a:gd name="connsiteY1" fmla="*/ 166255 h 1122218"/>
              <a:gd name="connsiteX2" fmla="*/ 144199 w 739945"/>
              <a:gd name="connsiteY2" fmla="*/ 415638 h 1122218"/>
              <a:gd name="connsiteX3" fmla="*/ 33363 w 739945"/>
              <a:gd name="connsiteY3" fmla="*/ 748146 h 1122218"/>
              <a:gd name="connsiteX4" fmla="*/ 19508 w 739945"/>
              <a:gd name="connsiteY4" fmla="*/ 1122218 h 1122218"/>
              <a:gd name="connsiteX0" fmla="*/ 762515 w 762515"/>
              <a:gd name="connsiteY0" fmla="*/ 0 h 1122218"/>
              <a:gd name="connsiteX1" fmla="*/ 416150 w 762515"/>
              <a:gd name="connsiteY1" fmla="*/ 166255 h 1122218"/>
              <a:gd name="connsiteX2" fmla="*/ 166769 w 762515"/>
              <a:gd name="connsiteY2" fmla="*/ 415638 h 1122218"/>
              <a:gd name="connsiteX3" fmla="*/ 10213 w 762515"/>
              <a:gd name="connsiteY3" fmla="*/ 763386 h 1122218"/>
              <a:gd name="connsiteX4" fmla="*/ 42078 w 762515"/>
              <a:gd name="connsiteY4" fmla="*/ 1122218 h 1122218"/>
              <a:gd name="connsiteX0" fmla="*/ 762515 w 762515"/>
              <a:gd name="connsiteY0" fmla="*/ 0 h 1122218"/>
              <a:gd name="connsiteX1" fmla="*/ 400910 w 762515"/>
              <a:gd name="connsiteY1" fmla="*/ 166255 h 1122218"/>
              <a:gd name="connsiteX2" fmla="*/ 166769 w 762515"/>
              <a:gd name="connsiteY2" fmla="*/ 415638 h 1122218"/>
              <a:gd name="connsiteX3" fmla="*/ 10213 w 762515"/>
              <a:gd name="connsiteY3" fmla="*/ 763386 h 1122218"/>
              <a:gd name="connsiteX4" fmla="*/ 42078 w 762515"/>
              <a:gd name="connsiteY4" fmla="*/ 1122218 h 1122218"/>
              <a:gd name="connsiteX0" fmla="*/ 754895 w 754895"/>
              <a:gd name="connsiteY0" fmla="*/ 0 h 1122218"/>
              <a:gd name="connsiteX1" fmla="*/ 400910 w 754895"/>
              <a:gd name="connsiteY1" fmla="*/ 166255 h 1122218"/>
              <a:gd name="connsiteX2" fmla="*/ 166769 w 754895"/>
              <a:gd name="connsiteY2" fmla="*/ 415638 h 1122218"/>
              <a:gd name="connsiteX3" fmla="*/ 10213 w 754895"/>
              <a:gd name="connsiteY3" fmla="*/ 763386 h 1122218"/>
              <a:gd name="connsiteX4" fmla="*/ 42078 w 754895"/>
              <a:gd name="connsiteY4" fmla="*/ 1122218 h 1122218"/>
              <a:gd name="connsiteX0" fmla="*/ 761031 w 761031"/>
              <a:gd name="connsiteY0" fmla="*/ 0 h 1145078"/>
              <a:gd name="connsiteX1" fmla="*/ 407046 w 761031"/>
              <a:gd name="connsiteY1" fmla="*/ 166255 h 1145078"/>
              <a:gd name="connsiteX2" fmla="*/ 172905 w 761031"/>
              <a:gd name="connsiteY2" fmla="*/ 415638 h 1145078"/>
              <a:gd name="connsiteX3" fmla="*/ 16349 w 761031"/>
              <a:gd name="connsiteY3" fmla="*/ 763386 h 1145078"/>
              <a:gd name="connsiteX4" fmla="*/ 32974 w 761031"/>
              <a:gd name="connsiteY4" fmla="*/ 1145078 h 1145078"/>
              <a:gd name="connsiteX0" fmla="*/ 759179 w 759179"/>
              <a:gd name="connsiteY0" fmla="*/ 0 h 1145078"/>
              <a:gd name="connsiteX1" fmla="*/ 405194 w 759179"/>
              <a:gd name="connsiteY1" fmla="*/ 166255 h 1145078"/>
              <a:gd name="connsiteX2" fmla="*/ 143902 w 759179"/>
              <a:gd name="connsiteY2" fmla="*/ 400229 h 1145078"/>
              <a:gd name="connsiteX3" fmla="*/ 14497 w 759179"/>
              <a:gd name="connsiteY3" fmla="*/ 763386 h 1145078"/>
              <a:gd name="connsiteX4" fmla="*/ 31122 w 759179"/>
              <a:gd name="connsiteY4" fmla="*/ 1145078 h 1145078"/>
              <a:gd name="connsiteX0" fmla="*/ 759179 w 759179"/>
              <a:gd name="connsiteY0" fmla="*/ 0 h 1145078"/>
              <a:gd name="connsiteX1" fmla="*/ 383857 w 759179"/>
              <a:gd name="connsiteY1" fmla="*/ 129612 h 1145078"/>
              <a:gd name="connsiteX2" fmla="*/ 143902 w 759179"/>
              <a:gd name="connsiteY2" fmla="*/ 400229 h 1145078"/>
              <a:gd name="connsiteX3" fmla="*/ 14497 w 759179"/>
              <a:gd name="connsiteY3" fmla="*/ 763386 h 1145078"/>
              <a:gd name="connsiteX4" fmla="*/ 31122 w 759179"/>
              <a:gd name="connsiteY4" fmla="*/ 1145078 h 1145078"/>
              <a:gd name="connsiteX0" fmla="*/ 768032 w 768032"/>
              <a:gd name="connsiteY0" fmla="*/ 0 h 1157879"/>
              <a:gd name="connsiteX1" fmla="*/ 392710 w 768032"/>
              <a:gd name="connsiteY1" fmla="*/ 129612 h 1157879"/>
              <a:gd name="connsiteX2" fmla="*/ 152755 w 768032"/>
              <a:gd name="connsiteY2" fmla="*/ 400229 h 1157879"/>
              <a:gd name="connsiteX3" fmla="*/ 23350 w 768032"/>
              <a:gd name="connsiteY3" fmla="*/ 763386 h 1157879"/>
              <a:gd name="connsiteX4" fmla="*/ 24706 w 768032"/>
              <a:gd name="connsiteY4" fmla="*/ 1157879 h 1157879"/>
              <a:gd name="connsiteX0" fmla="*/ 3989140 w 3989140"/>
              <a:gd name="connsiteY0" fmla="*/ 0 h 1157879"/>
              <a:gd name="connsiteX1" fmla="*/ 3613818 w 3989140"/>
              <a:gd name="connsiteY1" fmla="*/ 129612 h 1157879"/>
              <a:gd name="connsiteX2" fmla="*/ 1012 w 3989140"/>
              <a:gd name="connsiteY2" fmla="*/ 361802 h 1157879"/>
              <a:gd name="connsiteX3" fmla="*/ 3244458 w 3989140"/>
              <a:gd name="connsiteY3" fmla="*/ 763386 h 1157879"/>
              <a:gd name="connsiteX4" fmla="*/ 3245814 w 3989140"/>
              <a:gd name="connsiteY4" fmla="*/ 1157879 h 1157879"/>
              <a:gd name="connsiteX0" fmla="*/ 3993834 w 3993834"/>
              <a:gd name="connsiteY0" fmla="*/ 0 h 1157879"/>
              <a:gd name="connsiteX1" fmla="*/ 2500361 w 3993834"/>
              <a:gd name="connsiteY1" fmla="*/ 85417 h 1157879"/>
              <a:gd name="connsiteX2" fmla="*/ 5706 w 3993834"/>
              <a:gd name="connsiteY2" fmla="*/ 361802 h 1157879"/>
              <a:gd name="connsiteX3" fmla="*/ 3249152 w 3993834"/>
              <a:gd name="connsiteY3" fmla="*/ 763386 h 1157879"/>
              <a:gd name="connsiteX4" fmla="*/ 3250508 w 3993834"/>
              <a:gd name="connsiteY4" fmla="*/ 1157879 h 1157879"/>
              <a:gd name="connsiteX0" fmla="*/ 4308558 w 4308558"/>
              <a:gd name="connsiteY0" fmla="*/ 0 h 1157879"/>
              <a:gd name="connsiteX1" fmla="*/ 2815085 w 4308558"/>
              <a:gd name="connsiteY1" fmla="*/ 85417 h 1157879"/>
              <a:gd name="connsiteX2" fmla="*/ 320430 w 4308558"/>
              <a:gd name="connsiteY2" fmla="*/ 361802 h 1157879"/>
              <a:gd name="connsiteX3" fmla="*/ 388480 w 4308558"/>
              <a:gd name="connsiteY3" fmla="*/ 835557 h 1157879"/>
              <a:gd name="connsiteX4" fmla="*/ 3565232 w 4308558"/>
              <a:gd name="connsiteY4" fmla="*/ 1157879 h 1157879"/>
              <a:gd name="connsiteX0" fmla="*/ 4273090 w 4273090"/>
              <a:gd name="connsiteY0" fmla="*/ 0 h 1157879"/>
              <a:gd name="connsiteX1" fmla="*/ 2779617 w 4273090"/>
              <a:gd name="connsiteY1" fmla="*/ 85417 h 1157879"/>
              <a:gd name="connsiteX2" fmla="*/ 284962 w 4273090"/>
              <a:gd name="connsiteY2" fmla="*/ 361802 h 1157879"/>
              <a:gd name="connsiteX3" fmla="*/ 353012 w 4273090"/>
              <a:gd name="connsiteY3" fmla="*/ 835557 h 1157879"/>
              <a:gd name="connsiteX4" fmla="*/ 2945391 w 4273090"/>
              <a:gd name="connsiteY4" fmla="*/ 1058842 h 1157879"/>
              <a:gd name="connsiteX5" fmla="*/ 3529764 w 4273090"/>
              <a:gd name="connsiteY5" fmla="*/ 1157879 h 1157879"/>
              <a:gd name="connsiteX0" fmla="*/ 4220384 w 4220384"/>
              <a:gd name="connsiteY0" fmla="*/ 0 h 1157879"/>
              <a:gd name="connsiteX1" fmla="*/ 2726911 w 4220384"/>
              <a:gd name="connsiteY1" fmla="*/ 85417 h 1157879"/>
              <a:gd name="connsiteX2" fmla="*/ 232256 w 4220384"/>
              <a:gd name="connsiteY2" fmla="*/ 361802 h 1157879"/>
              <a:gd name="connsiteX3" fmla="*/ 300306 w 4220384"/>
              <a:gd name="connsiteY3" fmla="*/ 835557 h 1157879"/>
              <a:gd name="connsiteX4" fmla="*/ 1926769 w 4220384"/>
              <a:gd name="connsiteY4" fmla="*/ 1036478 h 1157879"/>
              <a:gd name="connsiteX5" fmla="*/ 3477058 w 4220384"/>
              <a:gd name="connsiteY5" fmla="*/ 1157879 h 1157879"/>
              <a:gd name="connsiteX0" fmla="*/ 4181006 w 4181006"/>
              <a:gd name="connsiteY0" fmla="*/ 0 h 1157879"/>
              <a:gd name="connsiteX1" fmla="*/ 2687533 w 4181006"/>
              <a:gd name="connsiteY1" fmla="*/ 85417 h 1157879"/>
              <a:gd name="connsiteX2" fmla="*/ 192878 w 4181006"/>
              <a:gd name="connsiteY2" fmla="*/ 361802 h 1157879"/>
              <a:gd name="connsiteX3" fmla="*/ 176836 w 4181006"/>
              <a:gd name="connsiteY3" fmla="*/ 660486 h 1157879"/>
              <a:gd name="connsiteX4" fmla="*/ 260928 w 4181006"/>
              <a:gd name="connsiteY4" fmla="*/ 835557 h 1157879"/>
              <a:gd name="connsiteX5" fmla="*/ 1887391 w 4181006"/>
              <a:gd name="connsiteY5" fmla="*/ 1036478 h 1157879"/>
              <a:gd name="connsiteX6" fmla="*/ 3437680 w 4181006"/>
              <a:gd name="connsiteY6" fmla="*/ 1157879 h 1157879"/>
              <a:gd name="connsiteX0" fmla="*/ 4472983 w 4472983"/>
              <a:gd name="connsiteY0" fmla="*/ 0 h 1157879"/>
              <a:gd name="connsiteX1" fmla="*/ 2979510 w 4472983"/>
              <a:gd name="connsiteY1" fmla="*/ 85417 h 1157879"/>
              <a:gd name="connsiteX2" fmla="*/ 484855 w 4472983"/>
              <a:gd name="connsiteY2" fmla="*/ 361802 h 1157879"/>
              <a:gd name="connsiteX3" fmla="*/ 2923 w 4472983"/>
              <a:gd name="connsiteY3" fmla="*/ 642071 h 1157879"/>
              <a:gd name="connsiteX4" fmla="*/ 552905 w 4472983"/>
              <a:gd name="connsiteY4" fmla="*/ 835557 h 1157879"/>
              <a:gd name="connsiteX5" fmla="*/ 2179368 w 4472983"/>
              <a:gd name="connsiteY5" fmla="*/ 1036478 h 1157879"/>
              <a:gd name="connsiteX6" fmla="*/ 3729657 w 4472983"/>
              <a:gd name="connsiteY6" fmla="*/ 1157879 h 1157879"/>
              <a:gd name="connsiteX0" fmla="*/ 4257111 w 4257110"/>
              <a:gd name="connsiteY0" fmla="*/ 0 h 1174319"/>
              <a:gd name="connsiteX1" fmla="*/ 2979510 w 4257110"/>
              <a:gd name="connsiteY1" fmla="*/ 101857 h 1174319"/>
              <a:gd name="connsiteX2" fmla="*/ 484855 w 4257110"/>
              <a:gd name="connsiteY2" fmla="*/ 378242 h 1174319"/>
              <a:gd name="connsiteX3" fmla="*/ 2923 w 4257110"/>
              <a:gd name="connsiteY3" fmla="*/ 658511 h 1174319"/>
              <a:gd name="connsiteX4" fmla="*/ 552905 w 4257110"/>
              <a:gd name="connsiteY4" fmla="*/ 851997 h 1174319"/>
              <a:gd name="connsiteX5" fmla="*/ 2179368 w 4257110"/>
              <a:gd name="connsiteY5" fmla="*/ 1052918 h 1174319"/>
              <a:gd name="connsiteX6" fmla="*/ 3729657 w 4257110"/>
              <a:gd name="connsiteY6" fmla="*/ 1174319 h 1174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57110" h="1174319">
                <a:moveTo>
                  <a:pt x="4257111" y="0"/>
                </a:moveTo>
                <a:cubicBezTo>
                  <a:pt x="4066611" y="25400"/>
                  <a:pt x="3608219" y="38817"/>
                  <a:pt x="2979510" y="101857"/>
                </a:cubicBezTo>
                <a:cubicBezTo>
                  <a:pt x="2350801" y="164897"/>
                  <a:pt x="980953" y="285466"/>
                  <a:pt x="484855" y="378242"/>
                </a:cubicBezTo>
                <a:cubicBezTo>
                  <a:pt x="-11243" y="471018"/>
                  <a:pt x="-8419" y="579552"/>
                  <a:pt x="2923" y="658511"/>
                </a:cubicBezTo>
                <a:cubicBezTo>
                  <a:pt x="14265" y="737470"/>
                  <a:pt x="190164" y="786263"/>
                  <a:pt x="552905" y="851997"/>
                </a:cubicBezTo>
                <a:cubicBezTo>
                  <a:pt x="915646" y="917731"/>
                  <a:pt x="1649909" y="999198"/>
                  <a:pt x="2179368" y="1052918"/>
                </a:cubicBezTo>
                <a:cubicBezTo>
                  <a:pt x="2708827" y="1106638"/>
                  <a:pt x="3632262" y="1157813"/>
                  <a:pt x="3729657" y="1174319"/>
                </a:cubicBezTo>
              </a:path>
            </a:pathLst>
          </a:cu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3" name="直接箭头连接符 102"/>
          <p:cNvCxnSpPr>
            <a:stCxn id="200" idx="0"/>
            <a:endCxn id="195" idx="2"/>
          </p:cNvCxnSpPr>
          <p:nvPr/>
        </p:nvCxnSpPr>
        <p:spPr>
          <a:xfrm flipV="1">
            <a:off x="6105608" y="3839561"/>
            <a:ext cx="1432350" cy="19378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7179868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3598994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5747518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4315168" y="4196753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5031343" y="4196686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7896037" y="4195957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6463688" y="4195891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2882822" y="4193578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5" name="直接箭头连接符 114"/>
          <p:cNvCxnSpPr>
            <a:stCxn id="110" idx="0"/>
            <a:endCxn id="114" idx="2"/>
          </p:cNvCxnSpPr>
          <p:nvPr/>
        </p:nvCxnSpPr>
        <p:spPr>
          <a:xfrm flipV="1">
            <a:off x="3240910" y="4708837"/>
            <a:ext cx="0" cy="10685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198" idx="0"/>
            <a:endCxn id="109" idx="2"/>
          </p:cNvCxnSpPr>
          <p:nvPr/>
        </p:nvCxnSpPr>
        <p:spPr>
          <a:xfrm flipH="1" flipV="1">
            <a:off x="4673256" y="4712012"/>
            <a:ext cx="3" cy="10654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199" idx="0"/>
            <a:endCxn id="111" idx="2"/>
          </p:cNvCxnSpPr>
          <p:nvPr/>
        </p:nvCxnSpPr>
        <p:spPr>
          <a:xfrm flipH="1" flipV="1">
            <a:off x="5389431" y="4711945"/>
            <a:ext cx="3" cy="10654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stCxn id="47" idx="0"/>
            <a:endCxn id="113" idx="2"/>
          </p:cNvCxnSpPr>
          <p:nvPr/>
        </p:nvCxnSpPr>
        <p:spPr>
          <a:xfrm flipH="1" flipV="1">
            <a:off x="6821776" y="4711150"/>
            <a:ext cx="5" cy="106627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203" idx="0"/>
            <a:endCxn id="112" idx="2"/>
          </p:cNvCxnSpPr>
          <p:nvPr/>
        </p:nvCxnSpPr>
        <p:spPr>
          <a:xfrm flipH="1" flipV="1">
            <a:off x="8254125" y="4711216"/>
            <a:ext cx="7" cy="10662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2882819" y="4975260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3598993" y="4975260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15168" y="4975260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5031343" y="4975260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5747517" y="4975260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6463692" y="4975260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7179867" y="4975260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7896041" y="4975260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84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8500"/>
                            </p:stCondLst>
                            <p:childTnLst>
                              <p:par>
                                <p:cTn id="51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9000"/>
                            </p:stCondLst>
                            <p:childTnLst>
                              <p:par>
                                <p:cTn id="5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0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000"/>
                            </p:stCondLst>
                            <p:childTnLst>
                              <p:par>
                                <p:cTn id="6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8.33333E-7 -2.22222E-6 L 0.00013 0.12732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66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25E-6 -2.22222E-6 L -1.25E-6 0.12709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43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8.33333E-7 -2.22222E-6 L 8.33333E-7 0.12755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000"/>
                            </p:stCondLst>
                            <p:childTnLst>
                              <p:par>
                                <p:cTn id="7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72625"/>
                                      </p:to>
                                    </p:animClr>
                                    <p:set>
                                      <p:cBhvr>
                                        <p:cTn id="76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72625"/>
                                      </p:to>
                                    </p:animClr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72625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4000"/>
                            </p:stCondLst>
                            <p:childTnLst>
                              <p:par>
                                <p:cTn id="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500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5000"/>
                            </p:stCondLst>
                            <p:childTnLst>
                              <p:par>
                                <p:cTn id="11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AAF0"/>
                                      </p:to>
                                    </p:animClr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AAF0"/>
                                      </p:to>
                                    </p:animClr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4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6500"/>
                            </p:stCondLst>
                            <p:childTnLst>
                              <p:par>
                                <p:cTn id="144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7500"/>
                            </p:stCondLst>
                            <p:childTnLst>
                              <p:par>
                                <p:cTn id="177" presetID="1" presetClass="entr" presetSubtype="0" fill="hold" grpId="0" nodeType="afterEffect" nodePh="1">
                                  <p:stCondLst>
                                    <p:cond delay="3000"/>
                                  </p:stCondLst>
                                  <p:endCondLst>
                                    <p:cond evt="begin" delay="0">
                                      <p:tn val="1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/>
      <p:bldP spid="15" grpId="0"/>
      <p:bldP spid="37" grpId="0"/>
      <p:bldP spid="62" grpId="0"/>
      <p:bldP spid="73" grpId="0" animBg="1"/>
      <p:bldP spid="74" grpId="0" animBg="1"/>
      <p:bldP spid="88" grpId="0" animBg="1"/>
      <p:bldP spid="53" grpId="0" animBg="1"/>
      <p:bldP spid="101" grpId="0" animBg="1"/>
      <p:bldP spid="102" grpId="0" animBg="1"/>
      <p:bldP spid="105" grpId="0" animBg="1"/>
      <p:bldP spid="106" grpId="0" animBg="1"/>
      <p:bldP spid="107" grpId="0" animBg="1"/>
      <p:bldP spid="109" grpId="0" animBg="1"/>
      <p:bldP spid="111" grpId="0" animBg="1"/>
      <p:bldP spid="112" grpId="0" animBg="1"/>
      <p:bldP spid="113" grpId="0" animBg="1"/>
      <p:bldP spid="114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2882822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2882822" y="4436890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788966" y="3324302"/>
            <a:ext cx="151836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parent1 </a:t>
            </a:r>
          </a:p>
        </p:txBody>
      </p:sp>
      <p:sp>
        <p:nvSpPr>
          <p:cNvPr id="123" name="矩形 122"/>
          <p:cNvSpPr/>
          <p:nvPr/>
        </p:nvSpPr>
        <p:spPr>
          <a:xfrm>
            <a:off x="776159" y="4397172"/>
            <a:ext cx="151836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6" name="矩形 95"/>
          <p:cNvSpPr/>
          <p:nvPr/>
        </p:nvSpPr>
        <p:spPr>
          <a:xfrm>
            <a:off x="3598996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4315171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5031346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5747520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6463695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矩形 194"/>
          <p:cNvSpPr/>
          <p:nvPr/>
        </p:nvSpPr>
        <p:spPr>
          <a:xfrm>
            <a:off x="7179870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7896044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矩形 196"/>
          <p:cNvSpPr/>
          <p:nvPr/>
        </p:nvSpPr>
        <p:spPr>
          <a:xfrm>
            <a:off x="3598996" y="4436890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4315171" y="4436890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矩形 198"/>
          <p:cNvSpPr/>
          <p:nvPr/>
        </p:nvSpPr>
        <p:spPr>
          <a:xfrm>
            <a:off x="5031346" y="4436890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矩形 199"/>
          <p:cNvSpPr/>
          <p:nvPr/>
        </p:nvSpPr>
        <p:spPr>
          <a:xfrm>
            <a:off x="5747520" y="4436890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6463695" y="4436890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7179870" y="4436890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矩形 202"/>
          <p:cNvSpPr/>
          <p:nvPr/>
        </p:nvSpPr>
        <p:spPr>
          <a:xfrm>
            <a:off x="7896044" y="4436890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" name="矩形 203"/>
          <p:cNvSpPr/>
          <p:nvPr/>
        </p:nvSpPr>
        <p:spPr>
          <a:xfrm>
            <a:off x="2369181" y="369302"/>
            <a:ext cx="57675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循环交叉（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 crossover, CX)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3960789" y="2446020"/>
            <a:ext cx="2470" cy="8782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矩形 204"/>
          <p:cNvSpPr/>
          <p:nvPr/>
        </p:nvSpPr>
        <p:spPr>
          <a:xfrm>
            <a:off x="4195843" y="2403096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随机选择一个位置</a:t>
            </a:r>
          </a:p>
        </p:txBody>
      </p:sp>
      <p:sp>
        <p:nvSpPr>
          <p:cNvPr id="47" name="矩形 46"/>
          <p:cNvSpPr/>
          <p:nvPr/>
        </p:nvSpPr>
        <p:spPr>
          <a:xfrm>
            <a:off x="6463693" y="4436890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142880" y="6103351"/>
            <a:ext cx="543596" cy="247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>
            <a:stCxn id="42" idx="2"/>
            <a:endCxn id="197" idx="0"/>
          </p:cNvCxnSpPr>
          <p:nvPr/>
        </p:nvCxnSpPr>
        <p:spPr>
          <a:xfrm>
            <a:off x="3957084" y="3839561"/>
            <a:ext cx="0" cy="59732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3598996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315171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031346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747520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直接箭头连接符 51"/>
          <p:cNvCxnSpPr>
            <a:stCxn id="197" idx="0"/>
            <a:endCxn id="49" idx="2"/>
          </p:cNvCxnSpPr>
          <p:nvPr/>
        </p:nvCxnSpPr>
        <p:spPr>
          <a:xfrm flipV="1">
            <a:off x="3957084" y="3839561"/>
            <a:ext cx="2148524" cy="59732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9" idx="2"/>
            <a:endCxn id="200" idx="0"/>
          </p:cNvCxnSpPr>
          <p:nvPr/>
        </p:nvCxnSpPr>
        <p:spPr>
          <a:xfrm>
            <a:off x="6105608" y="3839561"/>
            <a:ext cx="0" cy="59732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cxnSpLocks/>
            <a:stCxn id="195" idx="2"/>
            <a:endCxn id="202" idx="0"/>
          </p:cNvCxnSpPr>
          <p:nvPr/>
        </p:nvCxnSpPr>
        <p:spPr>
          <a:xfrm>
            <a:off x="7537958" y="3839561"/>
            <a:ext cx="0" cy="59732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10609702" y="4374010"/>
            <a:ext cx="504000" cy="504000"/>
          </a:xfrm>
          <a:prstGeom prst="ellipse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8823058" y="4389250"/>
            <a:ext cx="504000" cy="504000"/>
          </a:xfrm>
          <a:prstGeom prst="ellipse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9772933" y="2996184"/>
            <a:ext cx="504000" cy="504000"/>
          </a:xfrm>
          <a:prstGeom prst="ellipse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任意多边形 52"/>
          <p:cNvSpPr/>
          <p:nvPr/>
        </p:nvSpPr>
        <p:spPr>
          <a:xfrm>
            <a:off x="9016559" y="3261740"/>
            <a:ext cx="761031" cy="1145078"/>
          </a:xfrm>
          <a:custGeom>
            <a:avLst/>
            <a:gdLst>
              <a:gd name="connsiteX0" fmla="*/ 706581 w 706581"/>
              <a:gd name="connsiteY0" fmla="*/ 0 h 1219200"/>
              <a:gd name="connsiteX1" fmla="*/ 221672 w 706581"/>
              <a:gd name="connsiteY1" fmla="*/ 110837 h 1219200"/>
              <a:gd name="connsiteX2" fmla="*/ 83127 w 706581"/>
              <a:gd name="connsiteY2" fmla="*/ 360219 h 1219200"/>
              <a:gd name="connsiteX3" fmla="*/ 0 w 706581"/>
              <a:gd name="connsiteY3" fmla="*/ 803564 h 1219200"/>
              <a:gd name="connsiteX4" fmla="*/ 83127 w 706581"/>
              <a:gd name="connsiteY4" fmla="*/ 1219200 h 1219200"/>
              <a:gd name="connsiteX0" fmla="*/ 706690 w 706690"/>
              <a:gd name="connsiteY0" fmla="*/ 0 h 1219200"/>
              <a:gd name="connsiteX1" fmla="*/ 221781 w 706690"/>
              <a:gd name="connsiteY1" fmla="*/ 110837 h 1219200"/>
              <a:gd name="connsiteX2" fmla="*/ 69381 w 706690"/>
              <a:gd name="connsiteY2" fmla="*/ 457201 h 1219200"/>
              <a:gd name="connsiteX3" fmla="*/ 109 w 706690"/>
              <a:gd name="connsiteY3" fmla="*/ 803564 h 1219200"/>
              <a:gd name="connsiteX4" fmla="*/ 83236 w 706690"/>
              <a:gd name="connsiteY4" fmla="*/ 1219200 h 1219200"/>
              <a:gd name="connsiteX0" fmla="*/ 706819 w 706819"/>
              <a:gd name="connsiteY0" fmla="*/ 0 h 1219200"/>
              <a:gd name="connsiteX1" fmla="*/ 346601 w 706819"/>
              <a:gd name="connsiteY1" fmla="*/ 180110 h 1219200"/>
              <a:gd name="connsiteX2" fmla="*/ 69510 w 706819"/>
              <a:gd name="connsiteY2" fmla="*/ 457201 h 1219200"/>
              <a:gd name="connsiteX3" fmla="*/ 238 w 706819"/>
              <a:gd name="connsiteY3" fmla="*/ 803564 h 1219200"/>
              <a:gd name="connsiteX4" fmla="*/ 83365 w 706819"/>
              <a:gd name="connsiteY4" fmla="*/ 1219200 h 1219200"/>
              <a:gd name="connsiteX0" fmla="*/ 650879 w 650879"/>
              <a:gd name="connsiteY0" fmla="*/ 0 h 1219200"/>
              <a:gd name="connsiteX1" fmla="*/ 290661 w 650879"/>
              <a:gd name="connsiteY1" fmla="*/ 180110 h 1219200"/>
              <a:gd name="connsiteX2" fmla="*/ 13570 w 650879"/>
              <a:gd name="connsiteY2" fmla="*/ 457201 h 1219200"/>
              <a:gd name="connsiteX3" fmla="*/ 41279 w 650879"/>
              <a:gd name="connsiteY3" fmla="*/ 831273 h 1219200"/>
              <a:gd name="connsiteX4" fmla="*/ 27425 w 650879"/>
              <a:gd name="connsiteY4" fmla="*/ 1219200 h 1219200"/>
              <a:gd name="connsiteX0" fmla="*/ 640538 w 640538"/>
              <a:gd name="connsiteY0" fmla="*/ 0 h 1219200"/>
              <a:gd name="connsiteX1" fmla="*/ 280320 w 640538"/>
              <a:gd name="connsiteY1" fmla="*/ 180110 h 1219200"/>
              <a:gd name="connsiteX2" fmla="*/ 72502 w 640538"/>
              <a:gd name="connsiteY2" fmla="*/ 484911 h 1219200"/>
              <a:gd name="connsiteX3" fmla="*/ 30938 w 640538"/>
              <a:gd name="connsiteY3" fmla="*/ 831273 h 1219200"/>
              <a:gd name="connsiteX4" fmla="*/ 17084 w 640538"/>
              <a:gd name="connsiteY4" fmla="*/ 1219200 h 1219200"/>
              <a:gd name="connsiteX0" fmla="*/ 668248 w 668248"/>
              <a:gd name="connsiteY0" fmla="*/ 0 h 1149927"/>
              <a:gd name="connsiteX1" fmla="*/ 280320 w 668248"/>
              <a:gd name="connsiteY1" fmla="*/ 110837 h 1149927"/>
              <a:gd name="connsiteX2" fmla="*/ 72502 w 668248"/>
              <a:gd name="connsiteY2" fmla="*/ 415638 h 1149927"/>
              <a:gd name="connsiteX3" fmla="*/ 30938 w 668248"/>
              <a:gd name="connsiteY3" fmla="*/ 762000 h 1149927"/>
              <a:gd name="connsiteX4" fmla="*/ 17084 w 668248"/>
              <a:gd name="connsiteY4" fmla="*/ 1149927 h 1149927"/>
              <a:gd name="connsiteX0" fmla="*/ 668248 w 668248"/>
              <a:gd name="connsiteY0" fmla="*/ 0 h 1149927"/>
              <a:gd name="connsiteX1" fmla="*/ 321883 w 668248"/>
              <a:gd name="connsiteY1" fmla="*/ 166255 h 1149927"/>
              <a:gd name="connsiteX2" fmla="*/ 72502 w 668248"/>
              <a:gd name="connsiteY2" fmla="*/ 415638 h 1149927"/>
              <a:gd name="connsiteX3" fmla="*/ 30938 w 668248"/>
              <a:gd name="connsiteY3" fmla="*/ 762000 h 1149927"/>
              <a:gd name="connsiteX4" fmla="*/ 17084 w 668248"/>
              <a:gd name="connsiteY4" fmla="*/ 1149927 h 1149927"/>
              <a:gd name="connsiteX0" fmla="*/ 708603 w 708603"/>
              <a:gd name="connsiteY0" fmla="*/ 0 h 1149927"/>
              <a:gd name="connsiteX1" fmla="*/ 362238 w 708603"/>
              <a:gd name="connsiteY1" fmla="*/ 166255 h 1149927"/>
              <a:gd name="connsiteX2" fmla="*/ 112857 w 708603"/>
              <a:gd name="connsiteY2" fmla="*/ 415638 h 1149927"/>
              <a:gd name="connsiteX3" fmla="*/ 2021 w 708603"/>
              <a:gd name="connsiteY3" fmla="*/ 748146 h 1149927"/>
              <a:gd name="connsiteX4" fmla="*/ 57439 w 708603"/>
              <a:gd name="connsiteY4" fmla="*/ 1149927 h 1149927"/>
              <a:gd name="connsiteX0" fmla="*/ 721311 w 721311"/>
              <a:gd name="connsiteY0" fmla="*/ 0 h 1080654"/>
              <a:gd name="connsiteX1" fmla="*/ 374946 w 721311"/>
              <a:gd name="connsiteY1" fmla="*/ 166255 h 1080654"/>
              <a:gd name="connsiteX2" fmla="*/ 125565 w 721311"/>
              <a:gd name="connsiteY2" fmla="*/ 415638 h 1080654"/>
              <a:gd name="connsiteX3" fmla="*/ 14729 w 721311"/>
              <a:gd name="connsiteY3" fmla="*/ 748146 h 1080654"/>
              <a:gd name="connsiteX4" fmla="*/ 28583 w 721311"/>
              <a:gd name="connsiteY4" fmla="*/ 1080654 h 1080654"/>
              <a:gd name="connsiteX0" fmla="*/ 739945 w 739945"/>
              <a:gd name="connsiteY0" fmla="*/ 0 h 1122218"/>
              <a:gd name="connsiteX1" fmla="*/ 393580 w 739945"/>
              <a:gd name="connsiteY1" fmla="*/ 166255 h 1122218"/>
              <a:gd name="connsiteX2" fmla="*/ 144199 w 739945"/>
              <a:gd name="connsiteY2" fmla="*/ 415638 h 1122218"/>
              <a:gd name="connsiteX3" fmla="*/ 33363 w 739945"/>
              <a:gd name="connsiteY3" fmla="*/ 748146 h 1122218"/>
              <a:gd name="connsiteX4" fmla="*/ 19508 w 739945"/>
              <a:gd name="connsiteY4" fmla="*/ 1122218 h 1122218"/>
              <a:gd name="connsiteX0" fmla="*/ 762515 w 762515"/>
              <a:gd name="connsiteY0" fmla="*/ 0 h 1122218"/>
              <a:gd name="connsiteX1" fmla="*/ 416150 w 762515"/>
              <a:gd name="connsiteY1" fmla="*/ 166255 h 1122218"/>
              <a:gd name="connsiteX2" fmla="*/ 166769 w 762515"/>
              <a:gd name="connsiteY2" fmla="*/ 415638 h 1122218"/>
              <a:gd name="connsiteX3" fmla="*/ 10213 w 762515"/>
              <a:gd name="connsiteY3" fmla="*/ 763386 h 1122218"/>
              <a:gd name="connsiteX4" fmla="*/ 42078 w 762515"/>
              <a:gd name="connsiteY4" fmla="*/ 1122218 h 1122218"/>
              <a:gd name="connsiteX0" fmla="*/ 762515 w 762515"/>
              <a:gd name="connsiteY0" fmla="*/ 0 h 1122218"/>
              <a:gd name="connsiteX1" fmla="*/ 400910 w 762515"/>
              <a:gd name="connsiteY1" fmla="*/ 166255 h 1122218"/>
              <a:gd name="connsiteX2" fmla="*/ 166769 w 762515"/>
              <a:gd name="connsiteY2" fmla="*/ 415638 h 1122218"/>
              <a:gd name="connsiteX3" fmla="*/ 10213 w 762515"/>
              <a:gd name="connsiteY3" fmla="*/ 763386 h 1122218"/>
              <a:gd name="connsiteX4" fmla="*/ 42078 w 762515"/>
              <a:gd name="connsiteY4" fmla="*/ 1122218 h 1122218"/>
              <a:gd name="connsiteX0" fmla="*/ 754895 w 754895"/>
              <a:gd name="connsiteY0" fmla="*/ 0 h 1122218"/>
              <a:gd name="connsiteX1" fmla="*/ 400910 w 754895"/>
              <a:gd name="connsiteY1" fmla="*/ 166255 h 1122218"/>
              <a:gd name="connsiteX2" fmla="*/ 166769 w 754895"/>
              <a:gd name="connsiteY2" fmla="*/ 415638 h 1122218"/>
              <a:gd name="connsiteX3" fmla="*/ 10213 w 754895"/>
              <a:gd name="connsiteY3" fmla="*/ 763386 h 1122218"/>
              <a:gd name="connsiteX4" fmla="*/ 42078 w 754895"/>
              <a:gd name="connsiteY4" fmla="*/ 1122218 h 1122218"/>
              <a:gd name="connsiteX0" fmla="*/ 761031 w 761031"/>
              <a:gd name="connsiteY0" fmla="*/ 0 h 1145078"/>
              <a:gd name="connsiteX1" fmla="*/ 407046 w 761031"/>
              <a:gd name="connsiteY1" fmla="*/ 166255 h 1145078"/>
              <a:gd name="connsiteX2" fmla="*/ 172905 w 761031"/>
              <a:gd name="connsiteY2" fmla="*/ 415638 h 1145078"/>
              <a:gd name="connsiteX3" fmla="*/ 16349 w 761031"/>
              <a:gd name="connsiteY3" fmla="*/ 763386 h 1145078"/>
              <a:gd name="connsiteX4" fmla="*/ 32974 w 761031"/>
              <a:gd name="connsiteY4" fmla="*/ 1145078 h 1145078"/>
              <a:gd name="connsiteX0" fmla="*/ 761031 w 761031"/>
              <a:gd name="connsiteY0" fmla="*/ 0 h 1145078"/>
              <a:gd name="connsiteX1" fmla="*/ 407046 w 761031"/>
              <a:gd name="connsiteY1" fmla="*/ 166255 h 1145078"/>
              <a:gd name="connsiteX2" fmla="*/ 172905 w 761031"/>
              <a:gd name="connsiteY2" fmla="*/ 415638 h 1145078"/>
              <a:gd name="connsiteX3" fmla="*/ 16349 w 761031"/>
              <a:gd name="connsiteY3" fmla="*/ 763386 h 1145078"/>
              <a:gd name="connsiteX4" fmla="*/ 32974 w 761031"/>
              <a:gd name="connsiteY4" fmla="*/ 1145078 h 1145078"/>
              <a:gd name="connsiteX0" fmla="*/ 761031 w 761031"/>
              <a:gd name="connsiteY0" fmla="*/ 0 h 1145078"/>
              <a:gd name="connsiteX1" fmla="*/ 407046 w 761031"/>
              <a:gd name="connsiteY1" fmla="*/ 166255 h 1145078"/>
              <a:gd name="connsiteX2" fmla="*/ 172905 w 761031"/>
              <a:gd name="connsiteY2" fmla="*/ 415638 h 1145078"/>
              <a:gd name="connsiteX3" fmla="*/ 16349 w 761031"/>
              <a:gd name="connsiteY3" fmla="*/ 763386 h 1145078"/>
              <a:gd name="connsiteX4" fmla="*/ 32974 w 761031"/>
              <a:gd name="connsiteY4" fmla="*/ 1145078 h 1145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031" h="1145078">
                <a:moveTo>
                  <a:pt x="761031" y="0"/>
                </a:moveTo>
                <a:cubicBezTo>
                  <a:pt x="570531" y="25400"/>
                  <a:pt x="505067" y="96982"/>
                  <a:pt x="407046" y="166255"/>
                </a:cubicBezTo>
                <a:cubicBezTo>
                  <a:pt x="309025" y="235528"/>
                  <a:pt x="238021" y="316116"/>
                  <a:pt x="172905" y="415638"/>
                </a:cubicBezTo>
                <a:cubicBezTo>
                  <a:pt x="107789" y="515160"/>
                  <a:pt x="39671" y="641813"/>
                  <a:pt x="16349" y="763386"/>
                </a:cubicBezTo>
                <a:cubicBezTo>
                  <a:pt x="-6973" y="884959"/>
                  <a:pt x="-8590" y="1008841"/>
                  <a:pt x="32974" y="1145078"/>
                </a:cubicBezTo>
              </a:path>
            </a:pathLst>
          </a:cu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1" name="任意多边形 100"/>
          <p:cNvSpPr/>
          <p:nvPr/>
        </p:nvSpPr>
        <p:spPr>
          <a:xfrm rot="14002654">
            <a:off x="9515975" y="4241751"/>
            <a:ext cx="993575" cy="1248309"/>
          </a:xfrm>
          <a:custGeom>
            <a:avLst/>
            <a:gdLst>
              <a:gd name="connsiteX0" fmla="*/ 706581 w 706581"/>
              <a:gd name="connsiteY0" fmla="*/ 0 h 1219200"/>
              <a:gd name="connsiteX1" fmla="*/ 221672 w 706581"/>
              <a:gd name="connsiteY1" fmla="*/ 110837 h 1219200"/>
              <a:gd name="connsiteX2" fmla="*/ 83127 w 706581"/>
              <a:gd name="connsiteY2" fmla="*/ 360219 h 1219200"/>
              <a:gd name="connsiteX3" fmla="*/ 0 w 706581"/>
              <a:gd name="connsiteY3" fmla="*/ 803564 h 1219200"/>
              <a:gd name="connsiteX4" fmla="*/ 83127 w 706581"/>
              <a:gd name="connsiteY4" fmla="*/ 1219200 h 1219200"/>
              <a:gd name="connsiteX0" fmla="*/ 706690 w 706690"/>
              <a:gd name="connsiteY0" fmla="*/ 0 h 1219200"/>
              <a:gd name="connsiteX1" fmla="*/ 221781 w 706690"/>
              <a:gd name="connsiteY1" fmla="*/ 110837 h 1219200"/>
              <a:gd name="connsiteX2" fmla="*/ 69381 w 706690"/>
              <a:gd name="connsiteY2" fmla="*/ 457201 h 1219200"/>
              <a:gd name="connsiteX3" fmla="*/ 109 w 706690"/>
              <a:gd name="connsiteY3" fmla="*/ 803564 h 1219200"/>
              <a:gd name="connsiteX4" fmla="*/ 83236 w 706690"/>
              <a:gd name="connsiteY4" fmla="*/ 1219200 h 1219200"/>
              <a:gd name="connsiteX0" fmla="*/ 706819 w 706819"/>
              <a:gd name="connsiteY0" fmla="*/ 0 h 1219200"/>
              <a:gd name="connsiteX1" fmla="*/ 346601 w 706819"/>
              <a:gd name="connsiteY1" fmla="*/ 180110 h 1219200"/>
              <a:gd name="connsiteX2" fmla="*/ 69510 w 706819"/>
              <a:gd name="connsiteY2" fmla="*/ 457201 h 1219200"/>
              <a:gd name="connsiteX3" fmla="*/ 238 w 706819"/>
              <a:gd name="connsiteY3" fmla="*/ 803564 h 1219200"/>
              <a:gd name="connsiteX4" fmla="*/ 83365 w 706819"/>
              <a:gd name="connsiteY4" fmla="*/ 1219200 h 1219200"/>
              <a:gd name="connsiteX0" fmla="*/ 650879 w 650879"/>
              <a:gd name="connsiteY0" fmla="*/ 0 h 1219200"/>
              <a:gd name="connsiteX1" fmla="*/ 290661 w 650879"/>
              <a:gd name="connsiteY1" fmla="*/ 180110 h 1219200"/>
              <a:gd name="connsiteX2" fmla="*/ 13570 w 650879"/>
              <a:gd name="connsiteY2" fmla="*/ 457201 h 1219200"/>
              <a:gd name="connsiteX3" fmla="*/ 41279 w 650879"/>
              <a:gd name="connsiteY3" fmla="*/ 831273 h 1219200"/>
              <a:gd name="connsiteX4" fmla="*/ 27425 w 650879"/>
              <a:gd name="connsiteY4" fmla="*/ 1219200 h 1219200"/>
              <a:gd name="connsiteX0" fmla="*/ 640538 w 640538"/>
              <a:gd name="connsiteY0" fmla="*/ 0 h 1219200"/>
              <a:gd name="connsiteX1" fmla="*/ 280320 w 640538"/>
              <a:gd name="connsiteY1" fmla="*/ 180110 h 1219200"/>
              <a:gd name="connsiteX2" fmla="*/ 72502 w 640538"/>
              <a:gd name="connsiteY2" fmla="*/ 484911 h 1219200"/>
              <a:gd name="connsiteX3" fmla="*/ 30938 w 640538"/>
              <a:gd name="connsiteY3" fmla="*/ 831273 h 1219200"/>
              <a:gd name="connsiteX4" fmla="*/ 17084 w 640538"/>
              <a:gd name="connsiteY4" fmla="*/ 1219200 h 1219200"/>
              <a:gd name="connsiteX0" fmla="*/ 668248 w 668248"/>
              <a:gd name="connsiteY0" fmla="*/ 0 h 1149927"/>
              <a:gd name="connsiteX1" fmla="*/ 280320 w 668248"/>
              <a:gd name="connsiteY1" fmla="*/ 110837 h 1149927"/>
              <a:gd name="connsiteX2" fmla="*/ 72502 w 668248"/>
              <a:gd name="connsiteY2" fmla="*/ 415638 h 1149927"/>
              <a:gd name="connsiteX3" fmla="*/ 30938 w 668248"/>
              <a:gd name="connsiteY3" fmla="*/ 762000 h 1149927"/>
              <a:gd name="connsiteX4" fmla="*/ 17084 w 668248"/>
              <a:gd name="connsiteY4" fmla="*/ 1149927 h 1149927"/>
              <a:gd name="connsiteX0" fmla="*/ 668248 w 668248"/>
              <a:gd name="connsiteY0" fmla="*/ 0 h 1149927"/>
              <a:gd name="connsiteX1" fmla="*/ 321883 w 668248"/>
              <a:gd name="connsiteY1" fmla="*/ 166255 h 1149927"/>
              <a:gd name="connsiteX2" fmla="*/ 72502 w 668248"/>
              <a:gd name="connsiteY2" fmla="*/ 415638 h 1149927"/>
              <a:gd name="connsiteX3" fmla="*/ 30938 w 668248"/>
              <a:gd name="connsiteY3" fmla="*/ 762000 h 1149927"/>
              <a:gd name="connsiteX4" fmla="*/ 17084 w 668248"/>
              <a:gd name="connsiteY4" fmla="*/ 1149927 h 1149927"/>
              <a:gd name="connsiteX0" fmla="*/ 708603 w 708603"/>
              <a:gd name="connsiteY0" fmla="*/ 0 h 1149927"/>
              <a:gd name="connsiteX1" fmla="*/ 362238 w 708603"/>
              <a:gd name="connsiteY1" fmla="*/ 166255 h 1149927"/>
              <a:gd name="connsiteX2" fmla="*/ 112857 w 708603"/>
              <a:gd name="connsiteY2" fmla="*/ 415638 h 1149927"/>
              <a:gd name="connsiteX3" fmla="*/ 2021 w 708603"/>
              <a:gd name="connsiteY3" fmla="*/ 748146 h 1149927"/>
              <a:gd name="connsiteX4" fmla="*/ 57439 w 708603"/>
              <a:gd name="connsiteY4" fmla="*/ 1149927 h 1149927"/>
              <a:gd name="connsiteX0" fmla="*/ 721311 w 721311"/>
              <a:gd name="connsiteY0" fmla="*/ 0 h 1080654"/>
              <a:gd name="connsiteX1" fmla="*/ 374946 w 721311"/>
              <a:gd name="connsiteY1" fmla="*/ 166255 h 1080654"/>
              <a:gd name="connsiteX2" fmla="*/ 125565 w 721311"/>
              <a:gd name="connsiteY2" fmla="*/ 415638 h 1080654"/>
              <a:gd name="connsiteX3" fmla="*/ 14729 w 721311"/>
              <a:gd name="connsiteY3" fmla="*/ 748146 h 1080654"/>
              <a:gd name="connsiteX4" fmla="*/ 28583 w 721311"/>
              <a:gd name="connsiteY4" fmla="*/ 1080654 h 1080654"/>
              <a:gd name="connsiteX0" fmla="*/ 739945 w 739945"/>
              <a:gd name="connsiteY0" fmla="*/ 0 h 1122218"/>
              <a:gd name="connsiteX1" fmla="*/ 393580 w 739945"/>
              <a:gd name="connsiteY1" fmla="*/ 166255 h 1122218"/>
              <a:gd name="connsiteX2" fmla="*/ 144199 w 739945"/>
              <a:gd name="connsiteY2" fmla="*/ 415638 h 1122218"/>
              <a:gd name="connsiteX3" fmla="*/ 33363 w 739945"/>
              <a:gd name="connsiteY3" fmla="*/ 748146 h 1122218"/>
              <a:gd name="connsiteX4" fmla="*/ 19508 w 739945"/>
              <a:gd name="connsiteY4" fmla="*/ 1122218 h 1122218"/>
              <a:gd name="connsiteX0" fmla="*/ 762515 w 762515"/>
              <a:gd name="connsiteY0" fmla="*/ 0 h 1122218"/>
              <a:gd name="connsiteX1" fmla="*/ 416150 w 762515"/>
              <a:gd name="connsiteY1" fmla="*/ 166255 h 1122218"/>
              <a:gd name="connsiteX2" fmla="*/ 166769 w 762515"/>
              <a:gd name="connsiteY2" fmla="*/ 415638 h 1122218"/>
              <a:gd name="connsiteX3" fmla="*/ 10213 w 762515"/>
              <a:gd name="connsiteY3" fmla="*/ 763386 h 1122218"/>
              <a:gd name="connsiteX4" fmla="*/ 42078 w 762515"/>
              <a:gd name="connsiteY4" fmla="*/ 1122218 h 1122218"/>
              <a:gd name="connsiteX0" fmla="*/ 762515 w 762515"/>
              <a:gd name="connsiteY0" fmla="*/ 0 h 1122218"/>
              <a:gd name="connsiteX1" fmla="*/ 400910 w 762515"/>
              <a:gd name="connsiteY1" fmla="*/ 166255 h 1122218"/>
              <a:gd name="connsiteX2" fmla="*/ 166769 w 762515"/>
              <a:gd name="connsiteY2" fmla="*/ 415638 h 1122218"/>
              <a:gd name="connsiteX3" fmla="*/ 10213 w 762515"/>
              <a:gd name="connsiteY3" fmla="*/ 763386 h 1122218"/>
              <a:gd name="connsiteX4" fmla="*/ 42078 w 762515"/>
              <a:gd name="connsiteY4" fmla="*/ 1122218 h 1122218"/>
              <a:gd name="connsiteX0" fmla="*/ 754895 w 754895"/>
              <a:gd name="connsiteY0" fmla="*/ 0 h 1122218"/>
              <a:gd name="connsiteX1" fmla="*/ 400910 w 754895"/>
              <a:gd name="connsiteY1" fmla="*/ 166255 h 1122218"/>
              <a:gd name="connsiteX2" fmla="*/ 166769 w 754895"/>
              <a:gd name="connsiteY2" fmla="*/ 415638 h 1122218"/>
              <a:gd name="connsiteX3" fmla="*/ 10213 w 754895"/>
              <a:gd name="connsiteY3" fmla="*/ 763386 h 1122218"/>
              <a:gd name="connsiteX4" fmla="*/ 42078 w 754895"/>
              <a:gd name="connsiteY4" fmla="*/ 1122218 h 1122218"/>
              <a:gd name="connsiteX0" fmla="*/ 761031 w 761031"/>
              <a:gd name="connsiteY0" fmla="*/ 0 h 1145078"/>
              <a:gd name="connsiteX1" fmla="*/ 407046 w 761031"/>
              <a:gd name="connsiteY1" fmla="*/ 166255 h 1145078"/>
              <a:gd name="connsiteX2" fmla="*/ 172905 w 761031"/>
              <a:gd name="connsiteY2" fmla="*/ 415638 h 1145078"/>
              <a:gd name="connsiteX3" fmla="*/ 16349 w 761031"/>
              <a:gd name="connsiteY3" fmla="*/ 763386 h 1145078"/>
              <a:gd name="connsiteX4" fmla="*/ 32974 w 761031"/>
              <a:gd name="connsiteY4" fmla="*/ 1145078 h 1145078"/>
              <a:gd name="connsiteX0" fmla="*/ 759179 w 759179"/>
              <a:gd name="connsiteY0" fmla="*/ 0 h 1145078"/>
              <a:gd name="connsiteX1" fmla="*/ 405194 w 759179"/>
              <a:gd name="connsiteY1" fmla="*/ 166255 h 1145078"/>
              <a:gd name="connsiteX2" fmla="*/ 143902 w 759179"/>
              <a:gd name="connsiteY2" fmla="*/ 400229 h 1145078"/>
              <a:gd name="connsiteX3" fmla="*/ 14497 w 759179"/>
              <a:gd name="connsiteY3" fmla="*/ 763386 h 1145078"/>
              <a:gd name="connsiteX4" fmla="*/ 31122 w 759179"/>
              <a:gd name="connsiteY4" fmla="*/ 1145078 h 1145078"/>
              <a:gd name="connsiteX0" fmla="*/ 759179 w 759179"/>
              <a:gd name="connsiteY0" fmla="*/ 0 h 1145078"/>
              <a:gd name="connsiteX1" fmla="*/ 383857 w 759179"/>
              <a:gd name="connsiteY1" fmla="*/ 129612 h 1145078"/>
              <a:gd name="connsiteX2" fmla="*/ 143902 w 759179"/>
              <a:gd name="connsiteY2" fmla="*/ 400229 h 1145078"/>
              <a:gd name="connsiteX3" fmla="*/ 14497 w 759179"/>
              <a:gd name="connsiteY3" fmla="*/ 763386 h 1145078"/>
              <a:gd name="connsiteX4" fmla="*/ 31122 w 759179"/>
              <a:gd name="connsiteY4" fmla="*/ 1145078 h 1145078"/>
              <a:gd name="connsiteX0" fmla="*/ 768032 w 768032"/>
              <a:gd name="connsiteY0" fmla="*/ 0 h 1157879"/>
              <a:gd name="connsiteX1" fmla="*/ 392710 w 768032"/>
              <a:gd name="connsiteY1" fmla="*/ 129612 h 1157879"/>
              <a:gd name="connsiteX2" fmla="*/ 152755 w 768032"/>
              <a:gd name="connsiteY2" fmla="*/ 400229 h 1157879"/>
              <a:gd name="connsiteX3" fmla="*/ 23350 w 768032"/>
              <a:gd name="connsiteY3" fmla="*/ 763386 h 1157879"/>
              <a:gd name="connsiteX4" fmla="*/ 24706 w 768032"/>
              <a:gd name="connsiteY4" fmla="*/ 1157879 h 115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032" h="1157879">
                <a:moveTo>
                  <a:pt x="768032" y="0"/>
                </a:moveTo>
                <a:cubicBezTo>
                  <a:pt x="577532" y="25400"/>
                  <a:pt x="495256" y="62907"/>
                  <a:pt x="392710" y="129612"/>
                </a:cubicBezTo>
                <a:cubicBezTo>
                  <a:pt x="290164" y="196317"/>
                  <a:pt x="214315" y="294600"/>
                  <a:pt x="152755" y="400229"/>
                </a:cubicBezTo>
                <a:cubicBezTo>
                  <a:pt x="91195" y="505858"/>
                  <a:pt x="44692" y="637111"/>
                  <a:pt x="23350" y="763386"/>
                </a:cubicBezTo>
                <a:cubicBezTo>
                  <a:pt x="2008" y="889661"/>
                  <a:pt x="-16858" y="1021642"/>
                  <a:pt x="24706" y="1157879"/>
                </a:cubicBezTo>
              </a:path>
            </a:pathLst>
          </a:cu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2" name="任意多边形 101"/>
          <p:cNvSpPr/>
          <p:nvPr/>
        </p:nvSpPr>
        <p:spPr>
          <a:xfrm rot="8739700">
            <a:off x="10607635" y="3082268"/>
            <a:ext cx="287465" cy="1370519"/>
          </a:xfrm>
          <a:custGeom>
            <a:avLst/>
            <a:gdLst>
              <a:gd name="connsiteX0" fmla="*/ 706581 w 706581"/>
              <a:gd name="connsiteY0" fmla="*/ 0 h 1219200"/>
              <a:gd name="connsiteX1" fmla="*/ 221672 w 706581"/>
              <a:gd name="connsiteY1" fmla="*/ 110837 h 1219200"/>
              <a:gd name="connsiteX2" fmla="*/ 83127 w 706581"/>
              <a:gd name="connsiteY2" fmla="*/ 360219 h 1219200"/>
              <a:gd name="connsiteX3" fmla="*/ 0 w 706581"/>
              <a:gd name="connsiteY3" fmla="*/ 803564 h 1219200"/>
              <a:gd name="connsiteX4" fmla="*/ 83127 w 706581"/>
              <a:gd name="connsiteY4" fmla="*/ 1219200 h 1219200"/>
              <a:gd name="connsiteX0" fmla="*/ 706690 w 706690"/>
              <a:gd name="connsiteY0" fmla="*/ 0 h 1219200"/>
              <a:gd name="connsiteX1" fmla="*/ 221781 w 706690"/>
              <a:gd name="connsiteY1" fmla="*/ 110837 h 1219200"/>
              <a:gd name="connsiteX2" fmla="*/ 69381 w 706690"/>
              <a:gd name="connsiteY2" fmla="*/ 457201 h 1219200"/>
              <a:gd name="connsiteX3" fmla="*/ 109 w 706690"/>
              <a:gd name="connsiteY3" fmla="*/ 803564 h 1219200"/>
              <a:gd name="connsiteX4" fmla="*/ 83236 w 706690"/>
              <a:gd name="connsiteY4" fmla="*/ 1219200 h 1219200"/>
              <a:gd name="connsiteX0" fmla="*/ 706819 w 706819"/>
              <a:gd name="connsiteY0" fmla="*/ 0 h 1219200"/>
              <a:gd name="connsiteX1" fmla="*/ 346601 w 706819"/>
              <a:gd name="connsiteY1" fmla="*/ 180110 h 1219200"/>
              <a:gd name="connsiteX2" fmla="*/ 69510 w 706819"/>
              <a:gd name="connsiteY2" fmla="*/ 457201 h 1219200"/>
              <a:gd name="connsiteX3" fmla="*/ 238 w 706819"/>
              <a:gd name="connsiteY3" fmla="*/ 803564 h 1219200"/>
              <a:gd name="connsiteX4" fmla="*/ 83365 w 706819"/>
              <a:gd name="connsiteY4" fmla="*/ 1219200 h 1219200"/>
              <a:gd name="connsiteX0" fmla="*/ 650879 w 650879"/>
              <a:gd name="connsiteY0" fmla="*/ 0 h 1219200"/>
              <a:gd name="connsiteX1" fmla="*/ 290661 w 650879"/>
              <a:gd name="connsiteY1" fmla="*/ 180110 h 1219200"/>
              <a:gd name="connsiteX2" fmla="*/ 13570 w 650879"/>
              <a:gd name="connsiteY2" fmla="*/ 457201 h 1219200"/>
              <a:gd name="connsiteX3" fmla="*/ 41279 w 650879"/>
              <a:gd name="connsiteY3" fmla="*/ 831273 h 1219200"/>
              <a:gd name="connsiteX4" fmla="*/ 27425 w 650879"/>
              <a:gd name="connsiteY4" fmla="*/ 1219200 h 1219200"/>
              <a:gd name="connsiteX0" fmla="*/ 640538 w 640538"/>
              <a:gd name="connsiteY0" fmla="*/ 0 h 1219200"/>
              <a:gd name="connsiteX1" fmla="*/ 280320 w 640538"/>
              <a:gd name="connsiteY1" fmla="*/ 180110 h 1219200"/>
              <a:gd name="connsiteX2" fmla="*/ 72502 w 640538"/>
              <a:gd name="connsiteY2" fmla="*/ 484911 h 1219200"/>
              <a:gd name="connsiteX3" fmla="*/ 30938 w 640538"/>
              <a:gd name="connsiteY3" fmla="*/ 831273 h 1219200"/>
              <a:gd name="connsiteX4" fmla="*/ 17084 w 640538"/>
              <a:gd name="connsiteY4" fmla="*/ 1219200 h 1219200"/>
              <a:gd name="connsiteX0" fmla="*/ 668248 w 668248"/>
              <a:gd name="connsiteY0" fmla="*/ 0 h 1149927"/>
              <a:gd name="connsiteX1" fmla="*/ 280320 w 668248"/>
              <a:gd name="connsiteY1" fmla="*/ 110837 h 1149927"/>
              <a:gd name="connsiteX2" fmla="*/ 72502 w 668248"/>
              <a:gd name="connsiteY2" fmla="*/ 415638 h 1149927"/>
              <a:gd name="connsiteX3" fmla="*/ 30938 w 668248"/>
              <a:gd name="connsiteY3" fmla="*/ 762000 h 1149927"/>
              <a:gd name="connsiteX4" fmla="*/ 17084 w 668248"/>
              <a:gd name="connsiteY4" fmla="*/ 1149927 h 1149927"/>
              <a:gd name="connsiteX0" fmla="*/ 668248 w 668248"/>
              <a:gd name="connsiteY0" fmla="*/ 0 h 1149927"/>
              <a:gd name="connsiteX1" fmla="*/ 321883 w 668248"/>
              <a:gd name="connsiteY1" fmla="*/ 166255 h 1149927"/>
              <a:gd name="connsiteX2" fmla="*/ 72502 w 668248"/>
              <a:gd name="connsiteY2" fmla="*/ 415638 h 1149927"/>
              <a:gd name="connsiteX3" fmla="*/ 30938 w 668248"/>
              <a:gd name="connsiteY3" fmla="*/ 762000 h 1149927"/>
              <a:gd name="connsiteX4" fmla="*/ 17084 w 668248"/>
              <a:gd name="connsiteY4" fmla="*/ 1149927 h 1149927"/>
              <a:gd name="connsiteX0" fmla="*/ 708603 w 708603"/>
              <a:gd name="connsiteY0" fmla="*/ 0 h 1149927"/>
              <a:gd name="connsiteX1" fmla="*/ 362238 w 708603"/>
              <a:gd name="connsiteY1" fmla="*/ 166255 h 1149927"/>
              <a:gd name="connsiteX2" fmla="*/ 112857 w 708603"/>
              <a:gd name="connsiteY2" fmla="*/ 415638 h 1149927"/>
              <a:gd name="connsiteX3" fmla="*/ 2021 w 708603"/>
              <a:gd name="connsiteY3" fmla="*/ 748146 h 1149927"/>
              <a:gd name="connsiteX4" fmla="*/ 57439 w 708603"/>
              <a:gd name="connsiteY4" fmla="*/ 1149927 h 1149927"/>
              <a:gd name="connsiteX0" fmla="*/ 721311 w 721311"/>
              <a:gd name="connsiteY0" fmla="*/ 0 h 1080654"/>
              <a:gd name="connsiteX1" fmla="*/ 374946 w 721311"/>
              <a:gd name="connsiteY1" fmla="*/ 166255 h 1080654"/>
              <a:gd name="connsiteX2" fmla="*/ 125565 w 721311"/>
              <a:gd name="connsiteY2" fmla="*/ 415638 h 1080654"/>
              <a:gd name="connsiteX3" fmla="*/ 14729 w 721311"/>
              <a:gd name="connsiteY3" fmla="*/ 748146 h 1080654"/>
              <a:gd name="connsiteX4" fmla="*/ 28583 w 721311"/>
              <a:gd name="connsiteY4" fmla="*/ 1080654 h 1080654"/>
              <a:gd name="connsiteX0" fmla="*/ 739945 w 739945"/>
              <a:gd name="connsiteY0" fmla="*/ 0 h 1122218"/>
              <a:gd name="connsiteX1" fmla="*/ 393580 w 739945"/>
              <a:gd name="connsiteY1" fmla="*/ 166255 h 1122218"/>
              <a:gd name="connsiteX2" fmla="*/ 144199 w 739945"/>
              <a:gd name="connsiteY2" fmla="*/ 415638 h 1122218"/>
              <a:gd name="connsiteX3" fmla="*/ 33363 w 739945"/>
              <a:gd name="connsiteY3" fmla="*/ 748146 h 1122218"/>
              <a:gd name="connsiteX4" fmla="*/ 19508 w 739945"/>
              <a:gd name="connsiteY4" fmla="*/ 1122218 h 1122218"/>
              <a:gd name="connsiteX0" fmla="*/ 762515 w 762515"/>
              <a:gd name="connsiteY0" fmla="*/ 0 h 1122218"/>
              <a:gd name="connsiteX1" fmla="*/ 416150 w 762515"/>
              <a:gd name="connsiteY1" fmla="*/ 166255 h 1122218"/>
              <a:gd name="connsiteX2" fmla="*/ 166769 w 762515"/>
              <a:gd name="connsiteY2" fmla="*/ 415638 h 1122218"/>
              <a:gd name="connsiteX3" fmla="*/ 10213 w 762515"/>
              <a:gd name="connsiteY3" fmla="*/ 763386 h 1122218"/>
              <a:gd name="connsiteX4" fmla="*/ 42078 w 762515"/>
              <a:gd name="connsiteY4" fmla="*/ 1122218 h 1122218"/>
              <a:gd name="connsiteX0" fmla="*/ 762515 w 762515"/>
              <a:gd name="connsiteY0" fmla="*/ 0 h 1122218"/>
              <a:gd name="connsiteX1" fmla="*/ 400910 w 762515"/>
              <a:gd name="connsiteY1" fmla="*/ 166255 h 1122218"/>
              <a:gd name="connsiteX2" fmla="*/ 166769 w 762515"/>
              <a:gd name="connsiteY2" fmla="*/ 415638 h 1122218"/>
              <a:gd name="connsiteX3" fmla="*/ 10213 w 762515"/>
              <a:gd name="connsiteY3" fmla="*/ 763386 h 1122218"/>
              <a:gd name="connsiteX4" fmla="*/ 42078 w 762515"/>
              <a:gd name="connsiteY4" fmla="*/ 1122218 h 1122218"/>
              <a:gd name="connsiteX0" fmla="*/ 754895 w 754895"/>
              <a:gd name="connsiteY0" fmla="*/ 0 h 1122218"/>
              <a:gd name="connsiteX1" fmla="*/ 400910 w 754895"/>
              <a:gd name="connsiteY1" fmla="*/ 166255 h 1122218"/>
              <a:gd name="connsiteX2" fmla="*/ 166769 w 754895"/>
              <a:gd name="connsiteY2" fmla="*/ 415638 h 1122218"/>
              <a:gd name="connsiteX3" fmla="*/ 10213 w 754895"/>
              <a:gd name="connsiteY3" fmla="*/ 763386 h 1122218"/>
              <a:gd name="connsiteX4" fmla="*/ 42078 w 754895"/>
              <a:gd name="connsiteY4" fmla="*/ 1122218 h 1122218"/>
              <a:gd name="connsiteX0" fmla="*/ 761031 w 761031"/>
              <a:gd name="connsiteY0" fmla="*/ 0 h 1145078"/>
              <a:gd name="connsiteX1" fmla="*/ 407046 w 761031"/>
              <a:gd name="connsiteY1" fmla="*/ 166255 h 1145078"/>
              <a:gd name="connsiteX2" fmla="*/ 172905 w 761031"/>
              <a:gd name="connsiteY2" fmla="*/ 415638 h 1145078"/>
              <a:gd name="connsiteX3" fmla="*/ 16349 w 761031"/>
              <a:gd name="connsiteY3" fmla="*/ 763386 h 1145078"/>
              <a:gd name="connsiteX4" fmla="*/ 32974 w 761031"/>
              <a:gd name="connsiteY4" fmla="*/ 1145078 h 1145078"/>
              <a:gd name="connsiteX0" fmla="*/ 759179 w 759179"/>
              <a:gd name="connsiteY0" fmla="*/ 0 h 1145078"/>
              <a:gd name="connsiteX1" fmla="*/ 405194 w 759179"/>
              <a:gd name="connsiteY1" fmla="*/ 166255 h 1145078"/>
              <a:gd name="connsiteX2" fmla="*/ 143902 w 759179"/>
              <a:gd name="connsiteY2" fmla="*/ 400229 h 1145078"/>
              <a:gd name="connsiteX3" fmla="*/ 14497 w 759179"/>
              <a:gd name="connsiteY3" fmla="*/ 763386 h 1145078"/>
              <a:gd name="connsiteX4" fmla="*/ 31122 w 759179"/>
              <a:gd name="connsiteY4" fmla="*/ 1145078 h 1145078"/>
              <a:gd name="connsiteX0" fmla="*/ 759179 w 759179"/>
              <a:gd name="connsiteY0" fmla="*/ 0 h 1145078"/>
              <a:gd name="connsiteX1" fmla="*/ 383857 w 759179"/>
              <a:gd name="connsiteY1" fmla="*/ 129612 h 1145078"/>
              <a:gd name="connsiteX2" fmla="*/ 143902 w 759179"/>
              <a:gd name="connsiteY2" fmla="*/ 400229 h 1145078"/>
              <a:gd name="connsiteX3" fmla="*/ 14497 w 759179"/>
              <a:gd name="connsiteY3" fmla="*/ 763386 h 1145078"/>
              <a:gd name="connsiteX4" fmla="*/ 31122 w 759179"/>
              <a:gd name="connsiteY4" fmla="*/ 1145078 h 1145078"/>
              <a:gd name="connsiteX0" fmla="*/ 768032 w 768032"/>
              <a:gd name="connsiteY0" fmla="*/ 0 h 1157879"/>
              <a:gd name="connsiteX1" fmla="*/ 392710 w 768032"/>
              <a:gd name="connsiteY1" fmla="*/ 129612 h 1157879"/>
              <a:gd name="connsiteX2" fmla="*/ 152755 w 768032"/>
              <a:gd name="connsiteY2" fmla="*/ 400229 h 1157879"/>
              <a:gd name="connsiteX3" fmla="*/ 23350 w 768032"/>
              <a:gd name="connsiteY3" fmla="*/ 763386 h 1157879"/>
              <a:gd name="connsiteX4" fmla="*/ 24706 w 768032"/>
              <a:gd name="connsiteY4" fmla="*/ 1157879 h 1157879"/>
              <a:gd name="connsiteX0" fmla="*/ 3989140 w 3989140"/>
              <a:gd name="connsiteY0" fmla="*/ 0 h 1157879"/>
              <a:gd name="connsiteX1" fmla="*/ 3613818 w 3989140"/>
              <a:gd name="connsiteY1" fmla="*/ 129612 h 1157879"/>
              <a:gd name="connsiteX2" fmla="*/ 1012 w 3989140"/>
              <a:gd name="connsiteY2" fmla="*/ 361802 h 1157879"/>
              <a:gd name="connsiteX3" fmla="*/ 3244458 w 3989140"/>
              <a:gd name="connsiteY3" fmla="*/ 763386 h 1157879"/>
              <a:gd name="connsiteX4" fmla="*/ 3245814 w 3989140"/>
              <a:gd name="connsiteY4" fmla="*/ 1157879 h 1157879"/>
              <a:gd name="connsiteX0" fmla="*/ 3993834 w 3993834"/>
              <a:gd name="connsiteY0" fmla="*/ 0 h 1157879"/>
              <a:gd name="connsiteX1" fmla="*/ 2500361 w 3993834"/>
              <a:gd name="connsiteY1" fmla="*/ 85417 h 1157879"/>
              <a:gd name="connsiteX2" fmla="*/ 5706 w 3993834"/>
              <a:gd name="connsiteY2" fmla="*/ 361802 h 1157879"/>
              <a:gd name="connsiteX3" fmla="*/ 3249152 w 3993834"/>
              <a:gd name="connsiteY3" fmla="*/ 763386 h 1157879"/>
              <a:gd name="connsiteX4" fmla="*/ 3250508 w 3993834"/>
              <a:gd name="connsiteY4" fmla="*/ 1157879 h 1157879"/>
              <a:gd name="connsiteX0" fmla="*/ 4308558 w 4308558"/>
              <a:gd name="connsiteY0" fmla="*/ 0 h 1157879"/>
              <a:gd name="connsiteX1" fmla="*/ 2815085 w 4308558"/>
              <a:gd name="connsiteY1" fmla="*/ 85417 h 1157879"/>
              <a:gd name="connsiteX2" fmla="*/ 320430 w 4308558"/>
              <a:gd name="connsiteY2" fmla="*/ 361802 h 1157879"/>
              <a:gd name="connsiteX3" fmla="*/ 388480 w 4308558"/>
              <a:gd name="connsiteY3" fmla="*/ 835557 h 1157879"/>
              <a:gd name="connsiteX4" fmla="*/ 3565232 w 4308558"/>
              <a:gd name="connsiteY4" fmla="*/ 1157879 h 1157879"/>
              <a:gd name="connsiteX0" fmla="*/ 4273090 w 4273090"/>
              <a:gd name="connsiteY0" fmla="*/ 0 h 1157879"/>
              <a:gd name="connsiteX1" fmla="*/ 2779617 w 4273090"/>
              <a:gd name="connsiteY1" fmla="*/ 85417 h 1157879"/>
              <a:gd name="connsiteX2" fmla="*/ 284962 w 4273090"/>
              <a:gd name="connsiteY2" fmla="*/ 361802 h 1157879"/>
              <a:gd name="connsiteX3" fmla="*/ 353012 w 4273090"/>
              <a:gd name="connsiteY3" fmla="*/ 835557 h 1157879"/>
              <a:gd name="connsiteX4" fmla="*/ 2945391 w 4273090"/>
              <a:gd name="connsiteY4" fmla="*/ 1058842 h 1157879"/>
              <a:gd name="connsiteX5" fmla="*/ 3529764 w 4273090"/>
              <a:gd name="connsiteY5" fmla="*/ 1157879 h 1157879"/>
              <a:gd name="connsiteX0" fmla="*/ 4220384 w 4220384"/>
              <a:gd name="connsiteY0" fmla="*/ 0 h 1157879"/>
              <a:gd name="connsiteX1" fmla="*/ 2726911 w 4220384"/>
              <a:gd name="connsiteY1" fmla="*/ 85417 h 1157879"/>
              <a:gd name="connsiteX2" fmla="*/ 232256 w 4220384"/>
              <a:gd name="connsiteY2" fmla="*/ 361802 h 1157879"/>
              <a:gd name="connsiteX3" fmla="*/ 300306 w 4220384"/>
              <a:gd name="connsiteY3" fmla="*/ 835557 h 1157879"/>
              <a:gd name="connsiteX4" fmla="*/ 1926769 w 4220384"/>
              <a:gd name="connsiteY4" fmla="*/ 1036478 h 1157879"/>
              <a:gd name="connsiteX5" fmla="*/ 3477058 w 4220384"/>
              <a:gd name="connsiteY5" fmla="*/ 1157879 h 1157879"/>
              <a:gd name="connsiteX0" fmla="*/ 4181006 w 4181006"/>
              <a:gd name="connsiteY0" fmla="*/ 0 h 1157879"/>
              <a:gd name="connsiteX1" fmla="*/ 2687533 w 4181006"/>
              <a:gd name="connsiteY1" fmla="*/ 85417 h 1157879"/>
              <a:gd name="connsiteX2" fmla="*/ 192878 w 4181006"/>
              <a:gd name="connsiteY2" fmla="*/ 361802 h 1157879"/>
              <a:gd name="connsiteX3" fmla="*/ 176836 w 4181006"/>
              <a:gd name="connsiteY3" fmla="*/ 660486 h 1157879"/>
              <a:gd name="connsiteX4" fmla="*/ 260928 w 4181006"/>
              <a:gd name="connsiteY4" fmla="*/ 835557 h 1157879"/>
              <a:gd name="connsiteX5" fmla="*/ 1887391 w 4181006"/>
              <a:gd name="connsiteY5" fmla="*/ 1036478 h 1157879"/>
              <a:gd name="connsiteX6" fmla="*/ 3437680 w 4181006"/>
              <a:gd name="connsiteY6" fmla="*/ 1157879 h 1157879"/>
              <a:gd name="connsiteX0" fmla="*/ 4472983 w 4472983"/>
              <a:gd name="connsiteY0" fmla="*/ 0 h 1157879"/>
              <a:gd name="connsiteX1" fmla="*/ 2979510 w 4472983"/>
              <a:gd name="connsiteY1" fmla="*/ 85417 h 1157879"/>
              <a:gd name="connsiteX2" fmla="*/ 484855 w 4472983"/>
              <a:gd name="connsiteY2" fmla="*/ 361802 h 1157879"/>
              <a:gd name="connsiteX3" fmla="*/ 2923 w 4472983"/>
              <a:gd name="connsiteY3" fmla="*/ 642071 h 1157879"/>
              <a:gd name="connsiteX4" fmla="*/ 552905 w 4472983"/>
              <a:gd name="connsiteY4" fmla="*/ 835557 h 1157879"/>
              <a:gd name="connsiteX5" fmla="*/ 2179368 w 4472983"/>
              <a:gd name="connsiteY5" fmla="*/ 1036478 h 1157879"/>
              <a:gd name="connsiteX6" fmla="*/ 3729657 w 4472983"/>
              <a:gd name="connsiteY6" fmla="*/ 1157879 h 1157879"/>
              <a:gd name="connsiteX0" fmla="*/ 4257111 w 4257110"/>
              <a:gd name="connsiteY0" fmla="*/ 0 h 1174319"/>
              <a:gd name="connsiteX1" fmla="*/ 2979510 w 4257110"/>
              <a:gd name="connsiteY1" fmla="*/ 101857 h 1174319"/>
              <a:gd name="connsiteX2" fmla="*/ 484855 w 4257110"/>
              <a:gd name="connsiteY2" fmla="*/ 378242 h 1174319"/>
              <a:gd name="connsiteX3" fmla="*/ 2923 w 4257110"/>
              <a:gd name="connsiteY3" fmla="*/ 658511 h 1174319"/>
              <a:gd name="connsiteX4" fmla="*/ 552905 w 4257110"/>
              <a:gd name="connsiteY4" fmla="*/ 851997 h 1174319"/>
              <a:gd name="connsiteX5" fmla="*/ 2179368 w 4257110"/>
              <a:gd name="connsiteY5" fmla="*/ 1052918 h 1174319"/>
              <a:gd name="connsiteX6" fmla="*/ 3729657 w 4257110"/>
              <a:gd name="connsiteY6" fmla="*/ 1174319 h 1174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57110" h="1174319">
                <a:moveTo>
                  <a:pt x="4257111" y="0"/>
                </a:moveTo>
                <a:cubicBezTo>
                  <a:pt x="4066611" y="25400"/>
                  <a:pt x="3608219" y="38817"/>
                  <a:pt x="2979510" y="101857"/>
                </a:cubicBezTo>
                <a:cubicBezTo>
                  <a:pt x="2350801" y="164897"/>
                  <a:pt x="980953" y="285466"/>
                  <a:pt x="484855" y="378242"/>
                </a:cubicBezTo>
                <a:cubicBezTo>
                  <a:pt x="-11243" y="471018"/>
                  <a:pt x="-8419" y="579552"/>
                  <a:pt x="2923" y="658511"/>
                </a:cubicBezTo>
                <a:cubicBezTo>
                  <a:pt x="14265" y="737470"/>
                  <a:pt x="190164" y="786263"/>
                  <a:pt x="552905" y="851997"/>
                </a:cubicBezTo>
                <a:cubicBezTo>
                  <a:pt x="915646" y="917731"/>
                  <a:pt x="1649909" y="999198"/>
                  <a:pt x="2179368" y="1052918"/>
                </a:cubicBezTo>
                <a:cubicBezTo>
                  <a:pt x="2708827" y="1106638"/>
                  <a:pt x="3632262" y="1157813"/>
                  <a:pt x="3729657" y="1174319"/>
                </a:cubicBezTo>
              </a:path>
            </a:pathLst>
          </a:cu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3" name="直接箭头连接符 102"/>
          <p:cNvCxnSpPr>
            <a:stCxn id="200" idx="0"/>
            <a:endCxn id="195" idx="2"/>
          </p:cNvCxnSpPr>
          <p:nvPr/>
        </p:nvCxnSpPr>
        <p:spPr>
          <a:xfrm flipV="1">
            <a:off x="6105608" y="3839561"/>
            <a:ext cx="1432350" cy="59732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7179868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3598994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5747518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16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8500"/>
                            </p:stCondLst>
                            <p:childTnLst>
                              <p:par>
                                <p:cTn id="51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9000"/>
                            </p:stCondLst>
                            <p:childTnLst>
                              <p:par>
                                <p:cTn id="5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0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000"/>
                            </p:stCondLst>
                            <p:childTnLst>
                              <p:par>
                                <p:cTn id="6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8.33333E-7 -2.22222E-6 L 0.00013 0.12732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66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25E-6 -2.22222E-6 L -1.25E-6 0.12709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43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8.33333E-7 -2.22222E-6 L 8.33333E-7 0.12755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2000"/>
                            </p:stCondLst>
                            <p:childTnLst>
                              <p:par>
                                <p:cTn id="7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72625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72625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2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72625"/>
                                      </p:to>
                                    </p:animClr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AAF0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AAF0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4000"/>
                            </p:stCondLst>
                            <p:childTnLst>
                              <p:par>
                                <p:cTn id="96" presetID="1" presetClass="entr" presetSubtype="0" fill="hold" grpId="0" nodeType="afterEffect" nodePh="1">
                                  <p:stCondLst>
                                    <p:cond delay="3000"/>
                                  </p:stCondLst>
                                  <p:endCondLst>
                                    <p:cond evt="begin" delay="0">
                                      <p:tn val="9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/>
      <p:bldP spid="15" grpId="0"/>
      <p:bldP spid="73" grpId="0" animBg="1"/>
      <p:bldP spid="74" grpId="0" animBg="1"/>
      <p:bldP spid="88" grpId="0" animBg="1"/>
      <p:bldP spid="53" grpId="0" animBg="1"/>
      <p:bldP spid="101" grpId="0" animBg="1"/>
      <p:bldP spid="102" grpId="0" animBg="1"/>
      <p:bldP spid="105" grpId="0" animBg="1"/>
      <p:bldP spid="106" grpId="0" animBg="1"/>
      <p:bldP spid="10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2882822" y="3324302"/>
            <a:ext cx="716175" cy="51525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788966" y="3324302"/>
            <a:ext cx="13131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</a:p>
        </p:txBody>
      </p:sp>
      <p:sp>
        <p:nvSpPr>
          <p:cNvPr id="96" name="矩形 95"/>
          <p:cNvSpPr/>
          <p:nvPr/>
        </p:nvSpPr>
        <p:spPr>
          <a:xfrm>
            <a:off x="3598996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4315171" y="3324302"/>
            <a:ext cx="716175" cy="51525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5031346" y="3324302"/>
            <a:ext cx="716175" cy="51525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5747520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6463695" y="3324302"/>
            <a:ext cx="716175" cy="51525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矩形 194"/>
          <p:cNvSpPr/>
          <p:nvPr/>
        </p:nvSpPr>
        <p:spPr>
          <a:xfrm>
            <a:off x="7179870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7896044" y="3324302"/>
            <a:ext cx="716175" cy="51525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" name="矩形 203"/>
          <p:cNvSpPr/>
          <p:nvPr/>
        </p:nvSpPr>
        <p:spPr>
          <a:xfrm>
            <a:off x="2369181" y="369302"/>
            <a:ext cx="57675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循环交叉（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 crossover, CX)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142880" y="6103351"/>
            <a:ext cx="543596" cy="247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598996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315171" y="3324302"/>
            <a:ext cx="716175" cy="51525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031346" y="3324302"/>
            <a:ext cx="716175" cy="51525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747520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7179868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3598994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5747518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6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8.33333E-7 -2.22222E-6 L 0.00013 0.127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6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25E-6 -2.22222E-6 L -1.25E-6 0.1270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4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8.33333E-7 -2.22222E-6 L 8.33333E-7 0.1275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1" presetClass="entr" presetSubtype="0" fill="hold" grpId="0" nodeType="afterEffect" nodePh="1">
                                  <p:stCondLst>
                                    <p:cond delay="300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5" grpId="0" animBg="1"/>
      <p:bldP spid="106" grpId="0" animBg="1"/>
      <p:bldP spid="10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 109"/>
          <p:cNvSpPr/>
          <p:nvPr/>
        </p:nvSpPr>
        <p:spPr>
          <a:xfrm>
            <a:off x="2882822" y="4348114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776159" y="4308396"/>
            <a:ext cx="151836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97" name="矩形 196"/>
          <p:cNvSpPr/>
          <p:nvPr/>
        </p:nvSpPr>
        <p:spPr>
          <a:xfrm>
            <a:off x="3598996" y="4348114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4315171" y="4348114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矩形 198"/>
          <p:cNvSpPr/>
          <p:nvPr/>
        </p:nvSpPr>
        <p:spPr>
          <a:xfrm>
            <a:off x="5031346" y="4348114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矩形 199"/>
          <p:cNvSpPr/>
          <p:nvPr/>
        </p:nvSpPr>
        <p:spPr>
          <a:xfrm>
            <a:off x="5747520" y="4348114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6463695" y="4348114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7179870" y="4348114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矩形 202"/>
          <p:cNvSpPr/>
          <p:nvPr/>
        </p:nvSpPr>
        <p:spPr>
          <a:xfrm>
            <a:off x="7896044" y="4348114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" name="矩形 203"/>
          <p:cNvSpPr/>
          <p:nvPr/>
        </p:nvSpPr>
        <p:spPr>
          <a:xfrm>
            <a:off x="2369181" y="369302"/>
            <a:ext cx="57675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循环交叉（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 crossover, CX)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463693" y="4348114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142880" y="6103351"/>
            <a:ext cx="543596" cy="247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788966" y="3138846"/>
            <a:ext cx="1210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child1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4315168" y="3149188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5031343" y="3149121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7896037" y="3148392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6463688" y="3148326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2882822" y="3146013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5" name="直接箭头连接符 114"/>
          <p:cNvCxnSpPr>
            <a:stCxn id="110" idx="0"/>
            <a:endCxn id="114" idx="2"/>
          </p:cNvCxnSpPr>
          <p:nvPr/>
        </p:nvCxnSpPr>
        <p:spPr>
          <a:xfrm flipV="1">
            <a:off x="3240910" y="3661272"/>
            <a:ext cx="0" cy="68684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198" idx="0"/>
            <a:endCxn id="109" idx="2"/>
          </p:cNvCxnSpPr>
          <p:nvPr/>
        </p:nvCxnSpPr>
        <p:spPr>
          <a:xfrm flipH="1" flipV="1">
            <a:off x="4673256" y="3664447"/>
            <a:ext cx="3" cy="68366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199" idx="0"/>
            <a:endCxn id="111" idx="2"/>
          </p:cNvCxnSpPr>
          <p:nvPr/>
        </p:nvCxnSpPr>
        <p:spPr>
          <a:xfrm flipH="1" flipV="1">
            <a:off x="5389431" y="3664380"/>
            <a:ext cx="3" cy="6837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stCxn id="47" idx="0"/>
            <a:endCxn id="113" idx="2"/>
          </p:cNvCxnSpPr>
          <p:nvPr/>
        </p:nvCxnSpPr>
        <p:spPr>
          <a:xfrm flipH="1" flipV="1">
            <a:off x="6821776" y="3663585"/>
            <a:ext cx="5" cy="68452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203" idx="0"/>
            <a:endCxn id="112" idx="2"/>
          </p:cNvCxnSpPr>
          <p:nvPr/>
        </p:nvCxnSpPr>
        <p:spPr>
          <a:xfrm flipH="1" flipV="1">
            <a:off x="8254125" y="3663651"/>
            <a:ext cx="7" cy="6844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6603B9CD-BD8A-4A22-9BDF-E494251DE528}"/>
              </a:ext>
            </a:extLst>
          </p:cNvPr>
          <p:cNvSpPr/>
          <p:nvPr/>
        </p:nvSpPr>
        <p:spPr>
          <a:xfrm>
            <a:off x="7179868" y="3146687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B86A07CD-2DF7-4FEC-B7F7-B1ECAB588016}"/>
              </a:ext>
            </a:extLst>
          </p:cNvPr>
          <p:cNvSpPr/>
          <p:nvPr/>
        </p:nvSpPr>
        <p:spPr>
          <a:xfrm>
            <a:off x="3598994" y="3146687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5898D4A-DF3D-484A-96B7-815E1B82CD43}"/>
              </a:ext>
            </a:extLst>
          </p:cNvPr>
          <p:cNvSpPr/>
          <p:nvPr/>
        </p:nvSpPr>
        <p:spPr>
          <a:xfrm>
            <a:off x="5747518" y="3146687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42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72625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72625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72625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AAF0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AAF0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0"/>
                            </p:stCondLst>
                            <p:childTnLst>
                              <p:par>
                                <p:cTn id="75" presetID="1" presetClass="entr" presetSubtype="0" fill="hold" grpId="0" nodeType="afterEffect" nodePh="1">
                                  <p:stCondLst>
                                    <p:cond delay="300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8.33333E-7 -2.22222E-6 L 0.00013 0.12732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66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25E-6 -2.22222E-6 L -1.25E-6 0.12709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43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8.33333E-7 -2.22222E-6 L 8.33333E-7 0.12755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7" grpId="0"/>
      <p:bldP spid="109" grpId="0" animBg="1"/>
      <p:bldP spid="111" grpId="0" animBg="1"/>
      <p:bldP spid="112" grpId="0" animBg="1"/>
      <p:bldP spid="113" grpId="0" animBg="1"/>
      <p:bldP spid="114" grpId="0" animBg="1"/>
      <p:bldP spid="81" grpId="0" animBg="1"/>
      <p:bldP spid="82" grpId="0" animBg="1"/>
      <p:bldP spid="83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149</Words>
  <Application>Microsoft Office PowerPoint</Application>
  <PresentationFormat>宽屏</PresentationFormat>
  <Paragraphs>107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255</cp:revision>
  <dcterms:created xsi:type="dcterms:W3CDTF">2019-11-15T01:58:31Z</dcterms:created>
  <dcterms:modified xsi:type="dcterms:W3CDTF">2019-11-30T10:11:41Z</dcterms:modified>
</cp:coreProperties>
</file>