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703377" y="314685"/>
            <a:ext cx="8399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部分匹配交叉（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Partial-Mapped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crossover,PMX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随机选择起点和终点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8" idx="2"/>
            <a:endCxn id="199" idx="0"/>
          </p:cNvCxnSpPr>
          <p:nvPr/>
        </p:nvCxnSpPr>
        <p:spPr>
          <a:xfrm>
            <a:off x="6695724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7" idx="2"/>
            <a:endCxn id="198" idx="0"/>
          </p:cNvCxnSpPr>
          <p:nvPr/>
        </p:nvCxnSpPr>
        <p:spPr>
          <a:xfrm>
            <a:off x="5979549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37634" y="503854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21459" y="503854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121" idx="2"/>
            <a:endCxn id="200" idx="0"/>
          </p:cNvCxnSpPr>
          <p:nvPr/>
        </p:nvCxnSpPr>
        <p:spPr>
          <a:xfrm>
            <a:off x="7411898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0" idx="0"/>
            <a:endCxn id="96" idx="2"/>
          </p:cNvCxnSpPr>
          <p:nvPr/>
        </p:nvCxnSpPr>
        <p:spPr>
          <a:xfrm flipH="1" flipV="1">
            <a:off x="5263374" y="3839561"/>
            <a:ext cx="2148524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6" idx="2"/>
            <a:endCxn id="197" idx="0"/>
          </p:cNvCxnSpPr>
          <p:nvPr/>
        </p:nvCxnSpPr>
        <p:spPr>
          <a:xfrm>
            <a:off x="5263374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05284" y="503854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05284" y="5972015"/>
            <a:ext cx="2258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</a:t>
            </a:r>
          </a:p>
        </p:txBody>
      </p:sp>
      <p:sp>
        <p:nvSpPr>
          <p:cNvPr id="46" name="矩形 45"/>
          <p:cNvSpPr/>
          <p:nvPr/>
        </p:nvSpPr>
        <p:spPr>
          <a:xfrm>
            <a:off x="4190843" y="503960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503648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44244" y="4439054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5 L -0.17669 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5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25 L 0.29362 0.000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29362 -0.2504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-1252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6" presetID="10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6" grpId="0" animBg="1"/>
      <p:bldP spid="97" grpId="0" animBg="1"/>
      <p:bldP spid="97" grpId="1" animBg="1"/>
      <p:bldP spid="98" grpId="0" animBg="1"/>
      <p:bldP spid="98" grpId="1" animBg="1"/>
      <p:bldP spid="121" grpId="0" animBg="1"/>
      <p:bldP spid="195" grpId="0" animBg="1"/>
      <p:bldP spid="195" grpId="1" animBg="1"/>
      <p:bldP spid="196" grpId="0" animBg="1"/>
      <p:bldP spid="196" grpId="1" animBg="1"/>
      <p:bldP spid="197" grpId="0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5" grpId="0"/>
      <p:bldP spid="31" grpId="0" animBg="1"/>
      <p:bldP spid="32" grpId="0" animBg="1"/>
      <p:bldP spid="41" grpId="0" animBg="1"/>
      <p:bldP spid="41" grpId="1" animBg="1"/>
      <p:bldP spid="45" grpId="0"/>
      <p:bldP spid="46" grpId="0" animBg="1"/>
      <p:bldP spid="47" grpId="0" animBg="1"/>
      <p:bldP spid="48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1025236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2699763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44244" y="2139988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E33F29C-EC72-43B3-B6D3-634938DD4056}"/>
              </a:ext>
            </a:extLst>
          </p:cNvPr>
          <p:cNvCxnSpPr/>
          <p:nvPr/>
        </p:nvCxnSpPr>
        <p:spPr>
          <a:xfrm>
            <a:off x="5267079" y="146954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CF5ACA5-2ED1-4B91-BD87-8775AA3E3759}"/>
              </a:ext>
            </a:extLst>
          </p:cNvPr>
          <p:cNvCxnSpPr/>
          <p:nvPr/>
        </p:nvCxnSpPr>
        <p:spPr>
          <a:xfrm>
            <a:off x="7408193" y="146954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6C1EA76-9B58-470D-9C82-010DA40C86DD}"/>
              </a:ext>
            </a:extLst>
          </p:cNvPr>
          <p:cNvCxnSpPr/>
          <p:nvPr/>
        </p:nvCxnSpPr>
        <p:spPr>
          <a:xfrm>
            <a:off x="5267079" y="3252675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14573B3-7C0B-4DF0-9B61-2FD30DC75B6D}"/>
              </a:ext>
            </a:extLst>
          </p:cNvPr>
          <p:cNvCxnSpPr/>
          <p:nvPr/>
        </p:nvCxnSpPr>
        <p:spPr>
          <a:xfrm>
            <a:off x="7408193" y="3252675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162C3AFE-38D8-419F-BFED-D6A56B060777}"/>
              </a:ext>
            </a:extLst>
          </p:cNvPr>
          <p:cNvSpPr/>
          <p:nvPr/>
        </p:nvSpPr>
        <p:spPr>
          <a:xfrm>
            <a:off x="4189112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149954-43DB-4FB5-8D4D-E63106847FAC}"/>
              </a:ext>
            </a:extLst>
          </p:cNvPr>
          <p:cNvSpPr/>
          <p:nvPr/>
        </p:nvSpPr>
        <p:spPr>
          <a:xfrm>
            <a:off x="4189112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18DDB2-E2AD-4343-BEDE-7364B5A33B34}"/>
              </a:ext>
            </a:extLst>
          </p:cNvPr>
          <p:cNvSpPr/>
          <p:nvPr/>
        </p:nvSpPr>
        <p:spPr>
          <a:xfrm>
            <a:off x="2095256" y="1025236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10FE74-4E0B-4BBE-82FF-95EC85157DE9}"/>
              </a:ext>
            </a:extLst>
          </p:cNvPr>
          <p:cNvSpPr/>
          <p:nvPr/>
        </p:nvSpPr>
        <p:spPr>
          <a:xfrm>
            <a:off x="2082449" y="2699763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1F0142-0AFF-4AA5-AE08-B4C0BB7643D8}"/>
              </a:ext>
            </a:extLst>
          </p:cNvPr>
          <p:cNvSpPr/>
          <p:nvPr/>
        </p:nvSpPr>
        <p:spPr>
          <a:xfrm>
            <a:off x="4905286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B4E588-3B10-4841-99AB-811E8580EA20}"/>
              </a:ext>
            </a:extLst>
          </p:cNvPr>
          <p:cNvSpPr/>
          <p:nvPr/>
        </p:nvSpPr>
        <p:spPr>
          <a:xfrm>
            <a:off x="5621461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53EE7F-9B6B-4108-BD38-64D843A8076B}"/>
              </a:ext>
            </a:extLst>
          </p:cNvPr>
          <p:cNvSpPr/>
          <p:nvPr/>
        </p:nvSpPr>
        <p:spPr>
          <a:xfrm>
            <a:off x="6337636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AB43B5-6531-4DEE-8895-1D70178DFF81}"/>
              </a:ext>
            </a:extLst>
          </p:cNvPr>
          <p:cNvSpPr/>
          <p:nvPr/>
        </p:nvSpPr>
        <p:spPr>
          <a:xfrm>
            <a:off x="7053810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E3FDAFD-2ED0-4C71-A648-DE35AF94F6DB}"/>
              </a:ext>
            </a:extLst>
          </p:cNvPr>
          <p:cNvSpPr/>
          <p:nvPr/>
        </p:nvSpPr>
        <p:spPr>
          <a:xfrm>
            <a:off x="7769985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FC57CD-80DC-4FD9-8C99-29C9B554F773}"/>
              </a:ext>
            </a:extLst>
          </p:cNvPr>
          <p:cNvSpPr/>
          <p:nvPr/>
        </p:nvSpPr>
        <p:spPr>
          <a:xfrm>
            <a:off x="8486160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B755B2-D250-416D-BB10-24462651D829}"/>
              </a:ext>
            </a:extLst>
          </p:cNvPr>
          <p:cNvSpPr/>
          <p:nvPr/>
        </p:nvSpPr>
        <p:spPr>
          <a:xfrm>
            <a:off x="9202334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7F60909-F413-4721-ACB5-AF998FB330BC}"/>
              </a:ext>
            </a:extLst>
          </p:cNvPr>
          <p:cNvSpPr/>
          <p:nvPr/>
        </p:nvSpPr>
        <p:spPr>
          <a:xfrm>
            <a:off x="7769985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76737A-AE8C-4224-BC3C-28F21715B856}"/>
              </a:ext>
            </a:extLst>
          </p:cNvPr>
          <p:cNvSpPr/>
          <p:nvPr/>
        </p:nvSpPr>
        <p:spPr>
          <a:xfrm>
            <a:off x="8486160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9B718B-EFE9-485E-B912-00DCBBAAA22A}"/>
              </a:ext>
            </a:extLst>
          </p:cNvPr>
          <p:cNvSpPr/>
          <p:nvPr/>
        </p:nvSpPr>
        <p:spPr>
          <a:xfrm>
            <a:off x="9202334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5D1396A-F00C-455A-8E4F-FEADCF910BE4}"/>
              </a:ext>
            </a:extLst>
          </p:cNvPr>
          <p:cNvSpPr/>
          <p:nvPr/>
        </p:nvSpPr>
        <p:spPr>
          <a:xfrm>
            <a:off x="8844244" y="2139988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075368A-9153-4AFB-AEAB-D2FE633564F3}"/>
              </a:ext>
            </a:extLst>
          </p:cNvPr>
          <p:cNvCxnSpPr/>
          <p:nvPr/>
        </p:nvCxnSpPr>
        <p:spPr>
          <a:xfrm>
            <a:off x="6333280" y="1700847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CCFF04B-6937-4C41-89EC-0D9F1F8DDA25}"/>
              </a:ext>
            </a:extLst>
          </p:cNvPr>
          <p:cNvSpPr/>
          <p:nvPr/>
        </p:nvSpPr>
        <p:spPr>
          <a:xfrm>
            <a:off x="4900930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44C9F66-44A3-49A9-8CD1-490E851CCC01}"/>
              </a:ext>
            </a:extLst>
          </p:cNvPr>
          <p:cNvSpPr/>
          <p:nvPr/>
        </p:nvSpPr>
        <p:spPr>
          <a:xfrm>
            <a:off x="5617105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4C4B04F-DFCA-481A-91C1-A657EE6F8230}"/>
              </a:ext>
            </a:extLst>
          </p:cNvPr>
          <p:cNvSpPr/>
          <p:nvPr/>
        </p:nvSpPr>
        <p:spPr>
          <a:xfrm>
            <a:off x="6333280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DE22BD-5883-4276-9932-23A50B8214A3}"/>
              </a:ext>
            </a:extLst>
          </p:cNvPr>
          <p:cNvSpPr/>
          <p:nvPr/>
        </p:nvSpPr>
        <p:spPr>
          <a:xfrm>
            <a:off x="7049454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DA51FE3-E76A-4AFF-AB3B-02D46AA3EFDA}"/>
              </a:ext>
            </a:extLst>
          </p:cNvPr>
          <p:cNvSpPr/>
          <p:nvPr/>
        </p:nvSpPr>
        <p:spPr>
          <a:xfrm>
            <a:off x="1588772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0717D42-FD32-4D3A-A2AE-3332C52657C1}"/>
              </a:ext>
            </a:extLst>
          </p:cNvPr>
          <p:cNvSpPr/>
          <p:nvPr/>
        </p:nvSpPr>
        <p:spPr>
          <a:xfrm>
            <a:off x="2304947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1BB4C0-95B0-4D6A-8B42-197F300D7E2F}"/>
              </a:ext>
            </a:extLst>
          </p:cNvPr>
          <p:cNvSpPr/>
          <p:nvPr/>
        </p:nvSpPr>
        <p:spPr>
          <a:xfrm>
            <a:off x="3021122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56C539-2540-4305-9C86-EEE5E1AF0824}"/>
              </a:ext>
            </a:extLst>
          </p:cNvPr>
          <p:cNvSpPr/>
          <p:nvPr/>
        </p:nvSpPr>
        <p:spPr>
          <a:xfrm>
            <a:off x="3737296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9F4FA5-241F-4D61-A05E-3C300D9D0D2B}"/>
              </a:ext>
            </a:extLst>
          </p:cNvPr>
          <p:cNvCxnSpPr>
            <a:cxnSpLocks/>
            <a:stCxn id="73" idx="2"/>
            <a:endCxn id="68" idx="0"/>
          </p:cNvCxnSpPr>
          <p:nvPr/>
        </p:nvCxnSpPr>
        <p:spPr>
          <a:xfrm>
            <a:off x="1942504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C1D740F-444F-4546-BAA8-3F57D9711EBD}"/>
              </a:ext>
            </a:extLst>
          </p:cNvPr>
          <p:cNvSpPr/>
          <p:nvPr/>
        </p:nvSpPr>
        <p:spPr>
          <a:xfrm>
            <a:off x="1584416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7632E29-42FD-4392-A6FE-FE60A8CEFA89}"/>
              </a:ext>
            </a:extLst>
          </p:cNvPr>
          <p:cNvSpPr/>
          <p:nvPr/>
        </p:nvSpPr>
        <p:spPr>
          <a:xfrm>
            <a:off x="2300591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F279F99-F18D-463E-9FF6-B5D98606EC04}"/>
              </a:ext>
            </a:extLst>
          </p:cNvPr>
          <p:cNvSpPr/>
          <p:nvPr/>
        </p:nvSpPr>
        <p:spPr>
          <a:xfrm>
            <a:off x="3016766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A123A2E-20FB-4F48-A86B-E528CFDC4919}"/>
              </a:ext>
            </a:extLst>
          </p:cNvPr>
          <p:cNvSpPr/>
          <p:nvPr/>
        </p:nvSpPr>
        <p:spPr>
          <a:xfrm>
            <a:off x="3732940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7A01B05-3679-4514-86C8-EE56CA2216A0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2658679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19787D1-9A8A-4A3B-AEAD-C90E4E0A7EC5}"/>
              </a:ext>
            </a:extLst>
          </p:cNvPr>
          <p:cNvCxnSpPr>
            <a:cxnSpLocks/>
            <a:stCxn id="75" idx="2"/>
            <a:endCxn id="70" idx="0"/>
          </p:cNvCxnSpPr>
          <p:nvPr/>
        </p:nvCxnSpPr>
        <p:spPr>
          <a:xfrm>
            <a:off x="3374854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A9B191-BB89-4E16-BD5A-72CE414D16D2}"/>
              </a:ext>
            </a:extLst>
          </p:cNvPr>
          <p:cNvCxnSpPr>
            <a:cxnSpLocks/>
            <a:stCxn id="76" idx="2"/>
            <a:endCxn id="71" idx="0"/>
          </p:cNvCxnSpPr>
          <p:nvPr/>
        </p:nvCxnSpPr>
        <p:spPr>
          <a:xfrm>
            <a:off x="4091028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EA400AB-AEA1-4BE4-9D2D-35DB892809F5}"/>
              </a:ext>
            </a:extLst>
          </p:cNvPr>
          <p:cNvSpPr/>
          <p:nvPr/>
        </p:nvSpPr>
        <p:spPr>
          <a:xfrm>
            <a:off x="4900930" y="5021943"/>
            <a:ext cx="1491141" cy="51525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F2693FD-1B24-4423-90EA-1B6C2F2C2366}"/>
              </a:ext>
            </a:extLst>
          </p:cNvPr>
          <p:cNvSpPr/>
          <p:nvPr/>
        </p:nvSpPr>
        <p:spPr>
          <a:xfrm>
            <a:off x="6988612" y="3857687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38D91B9-6413-400D-8AC7-08D5323E98E1}"/>
              </a:ext>
            </a:extLst>
          </p:cNvPr>
          <p:cNvSpPr/>
          <p:nvPr/>
        </p:nvSpPr>
        <p:spPr>
          <a:xfrm>
            <a:off x="8434029" y="3851814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0763666-4B02-4312-BF23-389BEE627B08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7704787" y="4109444"/>
            <a:ext cx="729242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1DCE54D8-5BD3-46AE-B88E-DD74BA28EFA8}"/>
              </a:ext>
            </a:extLst>
          </p:cNvPr>
          <p:cNvSpPr/>
          <p:nvPr/>
        </p:nvSpPr>
        <p:spPr>
          <a:xfrm>
            <a:off x="6988612" y="4636449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DECF70-719C-496C-8164-ECD2003C4114}"/>
              </a:ext>
            </a:extLst>
          </p:cNvPr>
          <p:cNvSpPr/>
          <p:nvPr/>
        </p:nvSpPr>
        <p:spPr>
          <a:xfrm>
            <a:off x="8434029" y="4630576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66F9975-F138-49BA-AD1F-6178DE8F0DC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7704787" y="4888206"/>
            <a:ext cx="729242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0D7E71B-4C61-443F-9516-82C5D54F8AA3}"/>
              </a:ext>
            </a:extLst>
          </p:cNvPr>
          <p:cNvSpPr/>
          <p:nvPr/>
        </p:nvSpPr>
        <p:spPr>
          <a:xfrm>
            <a:off x="6984256" y="5415211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C08533B-3A95-4D10-A2A2-C001F4AAEB02}"/>
              </a:ext>
            </a:extLst>
          </p:cNvPr>
          <p:cNvSpPr/>
          <p:nvPr/>
        </p:nvSpPr>
        <p:spPr>
          <a:xfrm>
            <a:off x="8429673" y="5409338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B747AD3-13B6-4BF6-8839-8544B3E2ED29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7700431" y="5666968"/>
            <a:ext cx="729242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BFE2917-82DD-4E5A-9FBC-6DE86A0E1EE4}"/>
              </a:ext>
            </a:extLst>
          </p:cNvPr>
          <p:cNvSpPr/>
          <p:nvPr/>
        </p:nvSpPr>
        <p:spPr>
          <a:xfrm>
            <a:off x="9911228" y="5409338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8124405-B0E9-44B9-898C-8A2639C894DE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9145848" y="5666968"/>
            <a:ext cx="7653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74437320-C86F-43AB-9238-DE3DD21B519C}"/>
              </a:ext>
            </a:extLst>
          </p:cNvPr>
          <p:cNvSpPr/>
          <p:nvPr/>
        </p:nvSpPr>
        <p:spPr>
          <a:xfrm>
            <a:off x="6984256" y="6182227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C31CF1A-92D5-44FF-A8CD-331D6CB99FE3}"/>
              </a:ext>
            </a:extLst>
          </p:cNvPr>
          <p:cNvSpPr/>
          <p:nvPr/>
        </p:nvSpPr>
        <p:spPr>
          <a:xfrm>
            <a:off x="8430744" y="6188100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03D18BA-28A5-4A2C-86EE-747FBD247CB7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727529" y="6439857"/>
            <a:ext cx="703215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162C3AFE-38D8-419F-BFED-D6A56B060777}"/>
              </a:ext>
            </a:extLst>
          </p:cNvPr>
          <p:cNvSpPr/>
          <p:nvPr/>
        </p:nvSpPr>
        <p:spPr>
          <a:xfrm>
            <a:off x="4189112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149954-43DB-4FB5-8D4D-E63106847FAC}"/>
              </a:ext>
            </a:extLst>
          </p:cNvPr>
          <p:cNvSpPr/>
          <p:nvPr/>
        </p:nvSpPr>
        <p:spPr>
          <a:xfrm>
            <a:off x="4189112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18DDB2-E2AD-4343-BEDE-7364B5A33B34}"/>
              </a:ext>
            </a:extLst>
          </p:cNvPr>
          <p:cNvSpPr/>
          <p:nvPr/>
        </p:nvSpPr>
        <p:spPr>
          <a:xfrm>
            <a:off x="2095256" y="1025236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10FE74-4E0B-4BBE-82FF-95EC85157DE9}"/>
              </a:ext>
            </a:extLst>
          </p:cNvPr>
          <p:cNvSpPr/>
          <p:nvPr/>
        </p:nvSpPr>
        <p:spPr>
          <a:xfrm>
            <a:off x="2082449" y="269976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1F0142-0AFF-4AA5-AE08-B4C0BB7643D8}"/>
              </a:ext>
            </a:extLst>
          </p:cNvPr>
          <p:cNvSpPr/>
          <p:nvPr/>
        </p:nvSpPr>
        <p:spPr>
          <a:xfrm>
            <a:off x="4905286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B4E588-3B10-4841-99AB-811E8580EA20}"/>
              </a:ext>
            </a:extLst>
          </p:cNvPr>
          <p:cNvSpPr/>
          <p:nvPr/>
        </p:nvSpPr>
        <p:spPr>
          <a:xfrm>
            <a:off x="5621461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53EE7F-9B6B-4108-BD38-64D843A8076B}"/>
              </a:ext>
            </a:extLst>
          </p:cNvPr>
          <p:cNvSpPr/>
          <p:nvPr/>
        </p:nvSpPr>
        <p:spPr>
          <a:xfrm>
            <a:off x="6337636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AB43B5-6531-4DEE-8895-1D70178DFF81}"/>
              </a:ext>
            </a:extLst>
          </p:cNvPr>
          <p:cNvSpPr/>
          <p:nvPr/>
        </p:nvSpPr>
        <p:spPr>
          <a:xfrm>
            <a:off x="7053810" y="27400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E3FDAFD-2ED0-4C71-A648-DE35AF94F6DB}"/>
              </a:ext>
            </a:extLst>
          </p:cNvPr>
          <p:cNvSpPr/>
          <p:nvPr/>
        </p:nvSpPr>
        <p:spPr>
          <a:xfrm>
            <a:off x="7769985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FC57CD-80DC-4FD9-8C99-29C9B554F773}"/>
              </a:ext>
            </a:extLst>
          </p:cNvPr>
          <p:cNvSpPr/>
          <p:nvPr/>
        </p:nvSpPr>
        <p:spPr>
          <a:xfrm>
            <a:off x="8486160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B755B2-D250-416D-BB10-24462651D829}"/>
              </a:ext>
            </a:extLst>
          </p:cNvPr>
          <p:cNvSpPr/>
          <p:nvPr/>
        </p:nvSpPr>
        <p:spPr>
          <a:xfrm>
            <a:off x="9202334" y="102523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7F60909-F413-4721-ACB5-AF998FB330BC}"/>
              </a:ext>
            </a:extLst>
          </p:cNvPr>
          <p:cNvSpPr/>
          <p:nvPr/>
        </p:nvSpPr>
        <p:spPr>
          <a:xfrm>
            <a:off x="7769985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76737A-AE8C-4224-BC3C-28F21715B856}"/>
              </a:ext>
            </a:extLst>
          </p:cNvPr>
          <p:cNvSpPr/>
          <p:nvPr/>
        </p:nvSpPr>
        <p:spPr>
          <a:xfrm>
            <a:off x="8486160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9B718B-EFE9-485E-B912-00DCBBAAA22A}"/>
              </a:ext>
            </a:extLst>
          </p:cNvPr>
          <p:cNvSpPr/>
          <p:nvPr/>
        </p:nvSpPr>
        <p:spPr>
          <a:xfrm>
            <a:off x="9202334" y="273948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5D1396A-F00C-455A-8E4F-FEADCF910BE4}"/>
              </a:ext>
            </a:extLst>
          </p:cNvPr>
          <p:cNvSpPr/>
          <p:nvPr/>
        </p:nvSpPr>
        <p:spPr>
          <a:xfrm>
            <a:off x="8844244" y="2139988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075368A-9153-4AFB-AEAB-D2FE633564F3}"/>
              </a:ext>
            </a:extLst>
          </p:cNvPr>
          <p:cNvCxnSpPr/>
          <p:nvPr/>
        </p:nvCxnSpPr>
        <p:spPr>
          <a:xfrm>
            <a:off x="6333280" y="1700847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CCFF04B-6937-4C41-89EC-0D9F1F8DDA25}"/>
              </a:ext>
            </a:extLst>
          </p:cNvPr>
          <p:cNvSpPr/>
          <p:nvPr/>
        </p:nvSpPr>
        <p:spPr>
          <a:xfrm>
            <a:off x="4900930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44C9F66-44A3-49A9-8CD1-490E851CCC01}"/>
              </a:ext>
            </a:extLst>
          </p:cNvPr>
          <p:cNvSpPr/>
          <p:nvPr/>
        </p:nvSpPr>
        <p:spPr>
          <a:xfrm>
            <a:off x="5617105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4C4B04F-DFCA-481A-91C1-A657EE6F8230}"/>
              </a:ext>
            </a:extLst>
          </p:cNvPr>
          <p:cNvSpPr/>
          <p:nvPr/>
        </p:nvSpPr>
        <p:spPr>
          <a:xfrm>
            <a:off x="6333280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DE22BD-5883-4276-9932-23A50B8214A3}"/>
              </a:ext>
            </a:extLst>
          </p:cNvPr>
          <p:cNvSpPr/>
          <p:nvPr/>
        </p:nvSpPr>
        <p:spPr>
          <a:xfrm>
            <a:off x="7049454" y="1025760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DA51FE3-E76A-4AFF-AB3B-02D46AA3EFDA}"/>
              </a:ext>
            </a:extLst>
          </p:cNvPr>
          <p:cNvSpPr/>
          <p:nvPr/>
        </p:nvSpPr>
        <p:spPr>
          <a:xfrm>
            <a:off x="1588772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0717D42-FD32-4D3A-A2AE-3332C52657C1}"/>
              </a:ext>
            </a:extLst>
          </p:cNvPr>
          <p:cNvSpPr/>
          <p:nvPr/>
        </p:nvSpPr>
        <p:spPr>
          <a:xfrm>
            <a:off x="2304947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1BB4C0-95B0-4D6A-8B42-197F300D7E2F}"/>
              </a:ext>
            </a:extLst>
          </p:cNvPr>
          <p:cNvSpPr/>
          <p:nvPr/>
        </p:nvSpPr>
        <p:spPr>
          <a:xfrm>
            <a:off x="3021122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56C539-2540-4305-9C86-EEE5E1AF0824}"/>
              </a:ext>
            </a:extLst>
          </p:cNvPr>
          <p:cNvSpPr/>
          <p:nvPr/>
        </p:nvSpPr>
        <p:spPr>
          <a:xfrm>
            <a:off x="3737296" y="5832764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9F4FA5-241F-4D61-A05E-3C300D9D0D2B}"/>
              </a:ext>
            </a:extLst>
          </p:cNvPr>
          <p:cNvCxnSpPr>
            <a:cxnSpLocks/>
            <a:stCxn id="73" idx="2"/>
            <a:endCxn id="68" idx="0"/>
          </p:cNvCxnSpPr>
          <p:nvPr/>
        </p:nvCxnSpPr>
        <p:spPr>
          <a:xfrm>
            <a:off x="1942504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C1D740F-444F-4546-BAA8-3F57D9711EBD}"/>
              </a:ext>
            </a:extLst>
          </p:cNvPr>
          <p:cNvSpPr/>
          <p:nvPr/>
        </p:nvSpPr>
        <p:spPr>
          <a:xfrm>
            <a:off x="1584416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7632E29-42FD-4392-A6FE-FE60A8CEFA89}"/>
              </a:ext>
            </a:extLst>
          </p:cNvPr>
          <p:cNvSpPr/>
          <p:nvPr/>
        </p:nvSpPr>
        <p:spPr>
          <a:xfrm>
            <a:off x="2300591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F279F99-F18D-463E-9FF6-B5D98606EC04}"/>
              </a:ext>
            </a:extLst>
          </p:cNvPr>
          <p:cNvSpPr/>
          <p:nvPr/>
        </p:nvSpPr>
        <p:spPr>
          <a:xfrm>
            <a:off x="3016766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A123A2E-20FB-4F48-A86B-E528CFDC4919}"/>
              </a:ext>
            </a:extLst>
          </p:cNvPr>
          <p:cNvSpPr/>
          <p:nvPr/>
        </p:nvSpPr>
        <p:spPr>
          <a:xfrm>
            <a:off x="3732940" y="411851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7A01B05-3679-4514-86C8-EE56CA2216A0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2658679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19787D1-9A8A-4A3B-AEAD-C90E4E0A7EC5}"/>
              </a:ext>
            </a:extLst>
          </p:cNvPr>
          <p:cNvCxnSpPr>
            <a:cxnSpLocks/>
            <a:stCxn id="75" idx="2"/>
            <a:endCxn id="70" idx="0"/>
          </p:cNvCxnSpPr>
          <p:nvPr/>
        </p:nvCxnSpPr>
        <p:spPr>
          <a:xfrm>
            <a:off x="3374854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A9B191-BB89-4E16-BD5A-72CE414D16D2}"/>
              </a:ext>
            </a:extLst>
          </p:cNvPr>
          <p:cNvCxnSpPr>
            <a:cxnSpLocks/>
            <a:stCxn id="76" idx="2"/>
            <a:endCxn id="71" idx="0"/>
          </p:cNvCxnSpPr>
          <p:nvPr/>
        </p:nvCxnSpPr>
        <p:spPr>
          <a:xfrm>
            <a:off x="4091028" y="4633774"/>
            <a:ext cx="4356" cy="11989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EA400AB-AEA1-4BE4-9D2D-35DB892809F5}"/>
              </a:ext>
            </a:extLst>
          </p:cNvPr>
          <p:cNvSpPr/>
          <p:nvPr/>
        </p:nvSpPr>
        <p:spPr>
          <a:xfrm>
            <a:off x="4900930" y="5021943"/>
            <a:ext cx="1491141" cy="51525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F2693FD-1B24-4423-90EA-1B6C2F2C2366}"/>
              </a:ext>
            </a:extLst>
          </p:cNvPr>
          <p:cNvSpPr/>
          <p:nvPr/>
        </p:nvSpPr>
        <p:spPr>
          <a:xfrm>
            <a:off x="6988612" y="3857687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38D91B9-6413-400D-8AC7-08D5323E98E1}"/>
              </a:ext>
            </a:extLst>
          </p:cNvPr>
          <p:cNvSpPr/>
          <p:nvPr/>
        </p:nvSpPr>
        <p:spPr>
          <a:xfrm>
            <a:off x="8434029" y="3851814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0763666-4B02-4312-BF23-389BEE627B08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7704787" y="4109444"/>
            <a:ext cx="729242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1DCE54D8-5BD3-46AE-B88E-DD74BA28EFA8}"/>
              </a:ext>
            </a:extLst>
          </p:cNvPr>
          <p:cNvSpPr/>
          <p:nvPr/>
        </p:nvSpPr>
        <p:spPr>
          <a:xfrm>
            <a:off x="6988612" y="4636449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DECF70-719C-496C-8164-ECD2003C4114}"/>
              </a:ext>
            </a:extLst>
          </p:cNvPr>
          <p:cNvSpPr/>
          <p:nvPr/>
        </p:nvSpPr>
        <p:spPr>
          <a:xfrm>
            <a:off x="8434029" y="4630576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66F9975-F138-49BA-AD1F-6178DE8F0DC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7704787" y="4888206"/>
            <a:ext cx="729242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0D7E71B-4C61-443F-9516-82C5D54F8AA3}"/>
              </a:ext>
            </a:extLst>
          </p:cNvPr>
          <p:cNvSpPr/>
          <p:nvPr/>
        </p:nvSpPr>
        <p:spPr>
          <a:xfrm>
            <a:off x="6984256" y="5415211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C08533B-3A95-4D10-A2A2-C001F4AAEB02}"/>
              </a:ext>
            </a:extLst>
          </p:cNvPr>
          <p:cNvSpPr/>
          <p:nvPr/>
        </p:nvSpPr>
        <p:spPr>
          <a:xfrm>
            <a:off x="8429673" y="5409338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B747AD3-13B6-4BF6-8839-8544B3E2ED29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7700431" y="5666968"/>
            <a:ext cx="729242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BFE2917-82DD-4E5A-9FBC-6DE86A0E1EE4}"/>
              </a:ext>
            </a:extLst>
          </p:cNvPr>
          <p:cNvSpPr/>
          <p:nvPr/>
        </p:nvSpPr>
        <p:spPr>
          <a:xfrm>
            <a:off x="9911228" y="5409338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8124405-B0E9-44B9-898C-8A2639C894DE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9145848" y="5666968"/>
            <a:ext cx="7653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74437320-C86F-43AB-9238-DE3DD21B519C}"/>
              </a:ext>
            </a:extLst>
          </p:cNvPr>
          <p:cNvSpPr/>
          <p:nvPr/>
        </p:nvSpPr>
        <p:spPr>
          <a:xfrm>
            <a:off x="6984256" y="6182227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C31CF1A-92D5-44FF-A8CD-331D6CB99FE3}"/>
              </a:ext>
            </a:extLst>
          </p:cNvPr>
          <p:cNvSpPr/>
          <p:nvPr/>
        </p:nvSpPr>
        <p:spPr>
          <a:xfrm>
            <a:off x="8430744" y="6188100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03D18BA-28A5-4A2C-86EE-747FBD247CB7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727529" y="6439857"/>
            <a:ext cx="703215" cy="58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7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136</Words>
  <Application>Microsoft Office PowerPoint</Application>
  <PresentationFormat>宽屏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154</cp:revision>
  <dcterms:created xsi:type="dcterms:W3CDTF">2019-11-15T01:58:31Z</dcterms:created>
  <dcterms:modified xsi:type="dcterms:W3CDTF">2019-11-30T03:22:29Z</dcterms:modified>
</cp:coreProperties>
</file>