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60751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369181" y="369302"/>
            <a:ext cx="5788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crossover, OX)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随机选择起点和终点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90843" y="61159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611280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40" idx="2"/>
          </p:cNvCxnSpPr>
          <p:nvPr/>
        </p:nvCxnSpPr>
        <p:spPr>
          <a:xfrm flipH="1" flipV="1">
            <a:off x="4547199" y="4695825"/>
            <a:ext cx="1432350" cy="1419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9982" y="418056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V="1">
            <a:off x="6695724" y="4695824"/>
            <a:ext cx="1432346" cy="1419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86157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6" idx="2"/>
          </p:cNvCxnSpPr>
          <p:nvPr/>
        </p:nvCxnSpPr>
        <p:spPr>
          <a:xfrm flipV="1">
            <a:off x="7411898" y="4695823"/>
            <a:ext cx="1432347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4695823"/>
            <a:ext cx="6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82474" y="51394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7671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92886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0906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5235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60536" y="523751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4918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64601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80776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2.22222E-6 L 0.00013 0.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121" grpId="0" animBg="1"/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0A1894-5612-4D9A-9115-B589CAF2155F}"/>
              </a:ext>
            </a:extLst>
          </p:cNvPr>
          <p:cNvSpPr/>
          <p:nvPr/>
        </p:nvSpPr>
        <p:spPr>
          <a:xfrm>
            <a:off x="4905286" y="14989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随机选择起点和终点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7B09B87-EC8C-48C7-A7FD-57173B1CC34C}"/>
              </a:ext>
            </a:extLst>
          </p:cNvPr>
          <p:cNvSpPr/>
          <p:nvPr/>
        </p:nvSpPr>
        <p:spPr>
          <a:xfrm>
            <a:off x="4189112" y="4460213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E07F6F-1B09-466E-9856-95938F622709}"/>
              </a:ext>
            </a:extLst>
          </p:cNvPr>
          <p:cNvSpPr/>
          <p:nvPr/>
        </p:nvSpPr>
        <p:spPr>
          <a:xfrm>
            <a:off x="4905286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1EF9BB-34A5-42E7-A7F3-5B2EA83EF115}"/>
              </a:ext>
            </a:extLst>
          </p:cNvPr>
          <p:cNvSpPr/>
          <p:nvPr/>
        </p:nvSpPr>
        <p:spPr>
          <a:xfrm>
            <a:off x="5621461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6FD12C5-B8F3-487D-B0C1-976B0AC992BA}"/>
              </a:ext>
            </a:extLst>
          </p:cNvPr>
          <p:cNvSpPr/>
          <p:nvPr/>
        </p:nvSpPr>
        <p:spPr>
          <a:xfrm>
            <a:off x="6337636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A0ED56-9C6D-4993-B2BD-6939AE12487E}"/>
              </a:ext>
            </a:extLst>
          </p:cNvPr>
          <p:cNvSpPr/>
          <p:nvPr/>
        </p:nvSpPr>
        <p:spPr>
          <a:xfrm>
            <a:off x="7053810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5884FCD-29EA-4627-9195-AF1A4A3A4393}"/>
              </a:ext>
            </a:extLst>
          </p:cNvPr>
          <p:cNvSpPr/>
          <p:nvPr/>
        </p:nvSpPr>
        <p:spPr>
          <a:xfrm>
            <a:off x="7769985" y="4460213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DCD70C6-27DA-4987-9F6F-B07525585AB7}"/>
              </a:ext>
            </a:extLst>
          </p:cNvPr>
          <p:cNvSpPr/>
          <p:nvPr/>
        </p:nvSpPr>
        <p:spPr>
          <a:xfrm>
            <a:off x="8486160" y="4460213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F022CD-14B3-4925-A763-8FD47EA0D18D}"/>
              </a:ext>
            </a:extLst>
          </p:cNvPr>
          <p:cNvSpPr/>
          <p:nvPr/>
        </p:nvSpPr>
        <p:spPr>
          <a:xfrm>
            <a:off x="9202334" y="4460213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E2804C-EAC0-4C0D-9BB7-D0F3F6E843A3}"/>
              </a:ext>
            </a:extLst>
          </p:cNvPr>
          <p:cNvSpPr/>
          <p:nvPr/>
        </p:nvSpPr>
        <p:spPr>
          <a:xfrm>
            <a:off x="4905286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64D7D4D-DEDE-4050-BA8B-89B33CB1E947}"/>
              </a:ext>
            </a:extLst>
          </p:cNvPr>
          <p:cNvSpPr/>
          <p:nvPr/>
        </p:nvSpPr>
        <p:spPr>
          <a:xfrm>
            <a:off x="5621461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46973EF-BE83-43DD-B21E-7C2BDD9B2D3A}"/>
              </a:ext>
            </a:extLst>
          </p:cNvPr>
          <p:cNvSpPr/>
          <p:nvPr/>
        </p:nvSpPr>
        <p:spPr>
          <a:xfrm>
            <a:off x="6337636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D3E91D-2C17-4117-BC95-30E4E3B67776}"/>
              </a:ext>
            </a:extLst>
          </p:cNvPr>
          <p:cNvSpPr/>
          <p:nvPr/>
        </p:nvSpPr>
        <p:spPr>
          <a:xfrm>
            <a:off x="7053810" y="44602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089C2FE-548B-4161-A261-9B9FBBF9D38E}"/>
              </a:ext>
            </a:extLst>
          </p:cNvPr>
          <p:cNvSpPr/>
          <p:nvPr/>
        </p:nvSpPr>
        <p:spPr>
          <a:xfrm>
            <a:off x="2095256" y="4425454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F47FC7A-0444-48F5-A612-8894F5F2FD80}"/>
              </a:ext>
            </a:extLst>
          </p:cNvPr>
          <p:cNvSpPr/>
          <p:nvPr/>
        </p:nvSpPr>
        <p:spPr>
          <a:xfrm>
            <a:off x="4189112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CFD0044-A255-4D6A-ACE6-DDE92DAEFF0B}"/>
              </a:ext>
            </a:extLst>
          </p:cNvPr>
          <p:cNvSpPr/>
          <p:nvPr/>
        </p:nvSpPr>
        <p:spPr>
          <a:xfrm>
            <a:off x="2082449" y="5515856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E09915F-A022-4429-8CA0-9C5AF6348AA6}"/>
              </a:ext>
            </a:extLst>
          </p:cNvPr>
          <p:cNvSpPr/>
          <p:nvPr/>
        </p:nvSpPr>
        <p:spPr>
          <a:xfrm>
            <a:off x="4905286" y="5555574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3E499D2-7F0F-4D4C-A345-CB81198381F3}"/>
              </a:ext>
            </a:extLst>
          </p:cNvPr>
          <p:cNvSpPr/>
          <p:nvPr/>
        </p:nvSpPr>
        <p:spPr>
          <a:xfrm>
            <a:off x="5621461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9AF2254-6FEE-4123-9ECC-8F3F9FF201CB}"/>
              </a:ext>
            </a:extLst>
          </p:cNvPr>
          <p:cNvSpPr/>
          <p:nvPr/>
        </p:nvSpPr>
        <p:spPr>
          <a:xfrm>
            <a:off x="6337636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AC836C5-7740-43FF-A804-F39B684F005B}"/>
              </a:ext>
            </a:extLst>
          </p:cNvPr>
          <p:cNvSpPr/>
          <p:nvPr/>
        </p:nvSpPr>
        <p:spPr>
          <a:xfrm>
            <a:off x="7053810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DC87D56-4DB9-450E-B553-6E90A92C7551}"/>
              </a:ext>
            </a:extLst>
          </p:cNvPr>
          <p:cNvSpPr/>
          <p:nvPr/>
        </p:nvSpPr>
        <p:spPr>
          <a:xfrm>
            <a:off x="7769985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53EFF33-C322-41B8-BBAC-EDC0BF84B0C6}"/>
              </a:ext>
            </a:extLst>
          </p:cNvPr>
          <p:cNvSpPr/>
          <p:nvPr/>
        </p:nvSpPr>
        <p:spPr>
          <a:xfrm>
            <a:off x="8486160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AD94816-88A2-4F86-B2FE-27CCA7D8F444}"/>
              </a:ext>
            </a:extLst>
          </p:cNvPr>
          <p:cNvSpPr/>
          <p:nvPr/>
        </p:nvSpPr>
        <p:spPr>
          <a:xfrm>
            <a:off x="9202334" y="55555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A102F5-EC35-49BC-A9A1-3A0DB73A09E4}"/>
              </a:ext>
            </a:extLst>
          </p:cNvPr>
          <p:cNvSpPr/>
          <p:nvPr/>
        </p:nvSpPr>
        <p:spPr>
          <a:xfrm>
            <a:off x="4190843" y="5556628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102978-EF32-425F-A55A-CA3775BA48A8}"/>
              </a:ext>
            </a:extLst>
          </p:cNvPr>
          <p:cNvSpPr/>
          <p:nvPr/>
        </p:nvSpPr>
        <p:spPr>
          <a:xfrm>
            <a:off x="7769983" y="5555574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20005B1-53DE-4A67-B624-13681C4B5B2E}"/>
              </a:ext>
            </a:extLst>
          </p:cNvPr>
          <p:cNvSpPr/>
          <p:nvPr/>
        </p:nvSpPr>
        <p:spPr>
          <a:xfrm>
            <a:off x="8486157" y="5553509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2.22222E-6 L 0.00013 0.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2.22222E-6 L 0.00013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121" grpId="0" animBg="1"/>
      <p:bldP spid="52" grpId="0"/>
      <p:bldP spid="54" grpId="0" animBg="1"/>
      <p:bldP spid="55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96</Words>
  <Application>Microsoft Office PowerPoint</Application>
  <PresentationFormat>宽屏</PresentationFormat>
  <Paragraphs>76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181</cp:revision>
  <dcterms:created xsi:type="dcterms:W3CDTF">2019-11-15T01:58:31Z</dcterms:created>
  <dcterms:modified xsi:type="dcterms:W3CDTF">2019-11-30T03:36:03Z</dcterms:modified>
</cp:coreProperties>
</file>