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5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89112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082449" y="4998829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3111615" y="398919"/>
            <a:ext cx="5735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均匀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交叉（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Uniform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4545964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385629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依次扫描染色体的每个基因，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以概率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与对位基因进行交叉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45964" y="2608988"/>
            <a:ext cx="1342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0.3&lt;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53689" y="2608988"/>
            <a:ext cx="1342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0.7&gt;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979548" y="2602556"/>
            <a:ext cx="1342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0.4&lt;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605407" y="2593358"/>
            <a:ext cx="1342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0.6&gt;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419368" y="2593358"/>
            <a:ext cx="1342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0.1&lt;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090385" y="2593358"/>
            <a:ext cx="1342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0.1&lt;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844247" y="2593358"/>
            <a:ext cx="1342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0.3&lt;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560421" y="2608988"/>
            <a:ext cx="1342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0.9&gt;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432419" y="6042660"/>
            <a:ext cx="191641" cy="68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1.85185E-6 L 0.05963 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9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5963 0.00023 L 0.11705 -0.0013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1705 -0.00139 L 0.17604 -0.0020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3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0"/>
                            </p:stCondLst>
                            <p:childTnLst>
                              <p:par>
                                <p:cTn id="58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7604 -0.00208 L 0.23515 -0.0011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35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4000"/>
                            </p:stCondLst>
                            <p:childTnLst>
                              <p:par>
                                <p:cTn id="68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3515 -0.00116 L 0.29271 0.0016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6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000"/>
                            </p:stCondLst>
                            <p:childTnLst>
                              <p:par>
                                <p:cTn id="78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9271 0.00162 L 0.35273 -0.0011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15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2000"/>
                            </p:stCondLst>
                            <p:childTnLst>
                              <p:par>
                                <p:cTn id="88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5273 -0.00116 L 0.41015 -0.00278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4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5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7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75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02" presetID="10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0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  <p:bldP spid="196" grpId="0" animBg="1"/>
      <p:bldP spid="197" grpId="0" animBg="1"/>
      <p:bldP spid="199" grpId="0" animBg="1"/>
      <p:bldP spid="203" grpId="0" animBg="1"/>
      <p:bldP spid="205" grpId="0"/>
      <p:bldP spid="25" grpId="0"/>
      <p:bldP spid="25" grpId="1"/>
      <p:bldP spid="32" grpId="0"/>
      <p:bldP spid="32" grpId="1"/>
      <p:bldP spid="37" grpId="0"/>
      <p:bldP spid="37" grpId="1"/>
      <p:bldP spid="50" grpId="0"/>
      <p:bldP spid="50" grpId="1"/>
      <p:bldP spid="61" grpId="0"/>
      <p:bldP spid="61" grpId="1"/>
      <p:bldP spid="62" grpId="0"/>
      <p:bldP spid="62" grpId="1"/>
      <p:bldP spid="75" grpId="0"/>
      <p:bldP spid="75" grpId="1"/>
      <p:bldP spid="84" grpId="0"/>
      <p:bldP spid="84" grpId="1"/>
      <p:bldP spid="6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49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107</cp:revision>
  <dcterms:created xsi:type="dcterms:W3CDTF">2019-11-15T01:58:31Z</dcterms:created>
  <dcterms:modified xsi:type="dcterms:W3CDTF">2019-11-19T02:17:25Z</dcterms:modified>
</cp:coreProperties>
</file>