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33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95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52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390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51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92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17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72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68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14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81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B7C12-11E1-412E-B2DA-388387B615F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96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4189112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4189112" y="61148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2095256" y="3324302"/>
            <a:ext cx="151836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parent1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082449" y="6075154"/>
            <a:ext cx="151836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490528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621461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33763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7053810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7769985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8486160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9202334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4905286" y="61148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5621461" y="61148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6337636" y="61148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7053810" y="61148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7769985" y="61148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8486160" y="61148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9202334" y="61148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2369181" y="369302"/>
            <a:ext cx="57883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顺序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交叉（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crossover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OX)</a:t>
            </a:r>
            <a:endParaRPr lang="zh-CN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5267079" y="2446020"/>
            <a:ext cx="2470" cy="8782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4905286" y="1498953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随机选择起点和终点</a:t>
            </a: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7408193" y="2446020"/>
            <a:ext cx="2470" cy="8782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4190843" y="6115926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769983" y="61148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486157" y="611280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449170" y="6440803"/>
            <a:ext cx="543596" cy="24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282474" y="4146666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child1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/>
          <p:cNvCxnSpPr>
            <a:stCxn id="198" idx="0"/>
            <a:endCxn id="40" idx="2"/>
          </p:cNvCxnSpPr>
          <p:nvPr/>
        </p:nvCxnSpPr>
        <p:spPr>
          <a:xfrm flipH="1" flipV="1">
            <a:off x="4547199" y="4695825"/>
            <a:ext cx="1432350" cy="14190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189111" y="4180566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90528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621461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33763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53810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769982" y="4180565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直接箭头连接符 50"/>
          <p:cNvCxnSpPr>
            <a:stCxn id="199" idx="0"/>
            <a:endCxn id="50" idx="2"/>
          </p:cNvCxnSpPr>
          <p:nvPr/>
        </p:nvCxnSpPr>
        <p:spPr>
          <a:xfrm flipV="1">
            <a:off x="6695724" y="4695824"/>
            <a:ext cx="1432346" cy="14190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8486157" y="4180564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9202328" y="4180564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接箭头连接符 57"/>
          <p:cNvCxnSpPr>
            <a:endCxn id="56" idx="2"/>
          </p:cNvCxnSpPr>
          <p:nvPr/>
        </p:nvCxnSpPr>
        <p:spPr>
          <a:xfrm flipV="1">
            <a:off x="7411898" y="4695823"/>
            <a:ext cx="1432347" cy="14190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203" idx="0"/>
            <a:endCxn id="57" idx="2"/>
          </p:cNvCxnSpPr>
          <p:nvPr/>
        </p:nvCxnSpPr>
        <p:spPr>
          <a:xfrm flipH="1" flipV="1">
            <a:off x="9560416" y="4695823"/>
            <a:ext cx="6" cy="14190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2282474" y="5139485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child2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876711" y="52385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592886" y="52385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309061" y="52385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025235" y="52385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160536" y="5237518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744918" y="5237517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8464601" y="5237517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180776" y="5237516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84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25E-7 -2.22222E-6 L 0.00013 0.12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5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58333E-6 -2.22222E-6 L 0.00013 0.12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5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-2.22222E-6 L 0.00026 0.12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625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-2.22222E-6 L -0.00013 0.12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0"/>
                            </p:stCondLst>
                            <p:childTnLst>
                              <p:par>
                                <p:cTn id="2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72625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72625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72625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72625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1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1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2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2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3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3500"/>
                            </p:stCondLst>
                            <p:childTnLst>
                              <p:par>
                                <p:cTn id="73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4000"/>
                            </p:stCondLst>
                            <p:childTnLst>
                              <p:par>
                                <p:cTn id="7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4000"/>
                            </p:stCondLst>
                            <p:childTnLst>
                              <p:par>
                                <p:cTn id="7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4000"/>
                            </p:stCondLst>
                            <p:childTnLst>
                              <p:par>
                                <p:cTn id="8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4000"/>
                            </p:stCondLst>
                            <p:childTnLst>
                              <p:par>
                                <p:cTn id="8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8" presetID="1" presetClass="entr" presetSubtype="0" fill="hold" grpId="0" nodeType="after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1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 animBg="1"/>
      <p:bldP spid="98" grpId="0" animBg="1"/>
      <p:bldP spid="121" grpId="0" animBg="1"/>
      <p:bldP spid="205" grpId="0"/>
      <p:bldP spid="15" grpId="0"/>
      <p:bldP spid="37" grpId="0"/>
      <p:bldP spid="40" grpId="0" animBg="1"/>
      <p:bldP spid="50" grpId="0" animBg="1"/>
      <p:bldP spid="56" grpId="0" animBg="1"/>
      <p:bldP spid="57" grpId="0" animBg="1"/>
      <p:bldP spid="62" grpId="0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54</Words>
  <Application>Microsoft Office PowerPoint</Application>
  <PresentationFormat>宽屏</PresentationFormat>
  <Paragraphs>41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174</cp:revision>
  <dcterms:created xsi:type="dcterms:W3CDTF">2019-11-15T01:58:31Z</dcterms:created>
  <dcterms:modified xsi:type="dcterms:W3CDTF">2019-11-19T02:53:49Z</dcterms:modified>
</cp:coreProperties>
</file>