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576103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3222" y="-84"/>
      </p:cViewPr>
      <p:guideLst>
        <p:guide orient="horz" pos="2160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C7C12-6DF9-45E4-9333-A8D659D32AE6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89138" y="685800"/>
            <a:ext cx="28797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F37C9-2266-4337-B5E5-99102BE7D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78" y="2130430"/>
            <a:ext cx="489688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4156" y="3886200"/>
            <a:ext cx="403272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176753" y="274642"/>
            <a:ext cx="129623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8053" y="274642"/>
            <a:ext cx="379268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082" y="4406905"/>
            <a:ext cx="489688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082" y="2906716"/>
            <a:ext cx="489688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8052" y="1600204"/>
            <a:ext cx="254445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28528" y="1600204"/>
            <a:ext cx="254445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053" y="1535113"/>
            <a:ext cx="254545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8053" y="2174875"/>
            <a:ext cx="254545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26528" y="1535113"/>
            <a:ext cx="254645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26528" y="2174875"/>
            <a:ext cx="254645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54" y="273051"/>
            <a:ext cx="189534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2410" y="273053"/>
            <a:ext cx="322058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8054" y="1435103"/>
            <a:ext cx="189534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9204" y="4800601"/>
            <a:ext cx="345662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29204" y="612776"/>
            <a:ext cx="345662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29204" y="5367339"/>
            <a:ext cx="345662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8053" y="274638"/>
            <a:ext cx="518493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053" y="1600204"/>
            <a:ext cx="51849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88052" y="6356354"/>
            <a:ext cx="1344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968355" y="6356354"/>
            <a:ext cx="1824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28744" y="6356354"/>
            <a:ext cx="1344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124871" y="260648"/>
            <a:ext cx="1539460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7" name="矩形 6"/>
          <p:cNvSpPr/>
          <p:nvPr/>
        </p:nvSpPr>
        <p:spPr>
          <a:xfrm>
            <a:off x="2120941" y="971954"/>
            <a:ext cx="1547321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stCxn id="6" idx="4"/>
            <a:endCxn id="7" idx="0"/>
          </p:cNvCxnSpPr>
          <p:nvPr/>
        </p:nvCxnSpPr>
        <p:spPr>
          <a:xfrm>
            <a:off x="2894601" y="548680"/>
            <a:ext cx="1" cy="4232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菱形 4"/>
          <p:cNvSpPr/>
          <p:nvPr/>
        </p:nvSpPr>
        <p:spPr>
          <a:xfrm>
            <a:off x="2124871" y="1683260"/>
            <a:ext cx="1539460" cy="36004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i&lt;</a:t>
            </a:r>
            <a:r>
              <a: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7" idx="2"/>
            <a:endCxn id="5" idx="0"/>
          </p:cNvCxnSpPr>
          <p:nvPr/>
        </p:nvCxnSpPr>
        <p:spPr>
          <a:xfrm flipH="1">
            <a:off x="2894601" y="1259986"/>
            <a:ext cx="1" cy="4232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599816" y="2466574"/>
            <a:ext cx="2589570" cy="4126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计算细菌</a:t>
            </a:r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在上次趋向性循环中经历过的所有位置的适应度值之和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5" idx="2"/>
            <a:endCxn id="13" idx="0"/>
          </p:cNvCxnSpPr>
          <p:nvPr/>
        </p:nvCxnSpPr>
        <p:spPr>
          <a:xfrm>
            <a:off x="2894601" y="2043300"/>
            <a:ext cx="0" cy="4232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599816" y="3302533"/>
            <a:ext cx="2589570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按照适应度值的优劣将细菌降序排序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stCxn id="5" idx="3"/>
            <a:endCxn id="26" idx="0"/>
          </p:cNvCxnSpPr>
          <p:nvPr/>
        </p:nvCxnSpPr>
        <p:spPr>
          <a:xfrm flipH="1">
            <a:off x="2894601" y="1863280"/>
            <a:ext cx="769730" cy="1439253"/>
          </a:xfrm>
          <a:prstGeom prst="bentConnector4">
            <a:avLst>
              <a:gd name="adj1" fmla="val -89096"/>
              <a:gd name="adj2" fmla="val 83785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6" idx="2"/>
            <a:endCxn id="55" idx="0"/>
          </p:cNvCxnSpPr>
          <p:nvPr/>
        </p:nvCxnSpPr>
        <p:spPr>
          <a:xfrm>
            <a:off x="2894601" y="3734581"/>
            <a:ext cx="0" cy="4232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599816" y="4157855"/>
            <a:ext cx="2589570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淘汰适应度差的</a:t>
            </a:r>
            <a:r>
              <a:rPr lang="en-US" altLang="zh-CN" sz="1000" i="1" dirty="0" err="1" smtClean="0">
                <a:solidFill>
                  <a:schemeClr val="tx1"/>
                </a:solidFill>
              </a:rPr>
              <a:t>S</a:t>
            </a:r>
            <a:r>
              <a:rPr lang="en-US" altLang="zh-CN" sz="1000" i="1" baseline="-25000" dirty="0" err="1" smtClean="0">
                <a:solidFill>
                  <a:schemeClr val="tx1"/>
                </a:solidFill>
              </a:rPr>
              <a:t>r</a:t>
            </a:r>
            <a:r>
              <a:rPr lang="zh-CN" altLang="en-US" sz="1000" dirty="0" smtClean="0">
                <a:solidFill>
                  <a:schemeClr val="tx1"/>
                </a:solidFill>
              </a:rPr>
              <a:t>个细菌，剩余的</a:t>
            </a:r>
            <a:r>
              <a:rPr lang="en-US" altLang="zh-CN" sz="1000" i="1" dirty="0" err="1">
                <a:solidFill>
                  <a:schemeClr val="tx1"/>
                </a:solidFill>
              </a:rPr>
              <a:t>S</a:t>
            </a:r>
            <a:r>
              <a:rPr lang="en-US" altLang="zh-CN" sz="1000" i="1" baseline="-25000" dirty="0" err="1">
                <a:solidFill>
                  <a:schemeClr val="tx1"/>
                </a:solidFill>
              </a:rPr>
              <a:t>r</a:t>
            </a:r>
            <a:r>
              <a:rPr lang="zh-CN" altLang="en-US" sz="1000" dirty="0" smtClean="0">
                <a:solidFill>
                  <a:schemeClr val="tx1"/>
                </a:solidFill>
              </a:rPr>
              <a:t>个细菌各自分裂出一个与自己完全相同的新个体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2124872" y="4941168"/>
            <a:ext cx="1539460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784616" y="1561466"/>
            <a:ext cx="404770" cy="26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否</a:t>
            </a:r>
          </a:p>
        </p:txBody>
      </p:sp>
      <p:cxnSp>
        <p:nvCxnSpPr>
          <p:cNvPr id="141" name="直接箭头连接符 140"/>
          <p:cNvCxnSpPr>
            <a:stCxn id="55" idx="2"/>
            <a:endCxn id="120" idx="0"/>
          </p:cNvCxnSpPr>
          <p:nvPr/>
        </p:nvCxnSpPr>
        <p:spPr>
          <a:xfrm>
            <a:off x="2894601" y="4517895"/>
            <a:ext cx="1" cy="4232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2896054" y="2050160"/>
            <a:ext cx="40477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26"/>
          <p:cNvCxnSpPr>
            <a:stCxn id="13" idx="1"/>
          </p:cNvCxnSpPr>
          <p:nvPr/>
        </p:nvCxnSpPr>
        <p:spPr>
          <a:xfrm rot="10800000" flipH="1">
            <a:off x="1599815" y="760319"/>
            <a:ext cx="1294785" cy="1912598"/>
          </a:xfrm>
          <a:prstGeom prst="bentConnector4">
            <a:avLst>
              <a:gd name="adj1" fmla="val -17655"/>
              <a:gd name="adj2" fmla="val 99985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4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13" grpId="0" animBg="1"/>
      <p:bldP spid="26" grpId="0" animBg="1"/>
      <p:bldP spid="55" grpId="0" animBg="1"/>
      <p:bldP spid="120" grpId="0" animBg="1"/>
      <p:bldP spid="140" grpId="0"/>
      <p:bldP spid="14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63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hba</dc:creator>
  <cp:lastModifiedBy>Administrator</cp:lastModifiedBy>
  <cp:revision>113</cp:revision>
  <dcterms:created xsi:type="dcterms:W3CDTF">2019-11-01T07:12:06Z</dcterms:created>
  <dcterms:modified xsi:type="dcterms:W3CDTF">2019-11-01T13:05:04Z</dcterms:modified>
</cp:coreProperties>
</file>