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5761038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038" y="474"/>
      </p:cViewPr>
      <p:guideLst>
        <p:guide orient="horz" pos="2160"/>
        <p:guide pos="181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C7C12-6DF9-45E4-9333-A8D659D32AE6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989138" y="685800"/>
            <a:ext cx="28797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F37C9-2266-4337-B5E5-99102BE7D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621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2078" y="2130430"/>
            <a:ext cx="4896883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64156" y="3886200"/>
            <a:ext cx="403272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176753" y="274642"/>
            <a:ext cx="1296233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8053" y="274642"/>
            <a:ext cx="3792684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082" y="4406905"/>
            <a:ext cx="489688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5082" y="2906716"/>
            <a:ext cx="489688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88052" y="1600204"/>
            <a:ext cx="254445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928528" y="1600204"/>
            <a:ext cx="254445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8053" y="1535113"/>
            <a:ext cx="254545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8053" y="2174875"/>
            <a:ext cx="254545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926528" y="1535113"/>
            <a:ext cx="254645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926528" y="2174875"/>
            <a:ext cx="254645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054" y="273051"/>
            <a:ext cx="189534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52410" y="273053"/>
            <a:ext cx="322058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8054" y="1435103"/>
            <a:ext cx="189534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9204" y="4800601"/>
            <a:ext cx="345662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29204" y="612776"/>
            <a:ext cx="345662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29204" y="5367339"/>
            <a:ext cx="345662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88053" y="274638"/>
            <a:ext cx="518493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8053" y="1600204"/>
            <a:ext cx="518493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88052" y="6356354"/>
            <a:ext cx="13442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968355" y="6356354"/>
            <a:ext cx="18243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28744" y="6356354"/>
            <a:ext cx="13442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2230375" y="9773"/>
            <a:ext cx="1539460" cy="288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开始</a:t>
            </a:r>
          </a:p>
        </p:txBody>
      </p:sp>
      <p:sp>
        <p:nvSpPr>
          <p:cNvPr id="7" name="矩形 6"/>
          <p:cNvSpPr/>
          <p:nvPr/>
        </p:nvSpPr>
        <p:spPr>
          <a:xfrm>
            <a:off x="2226445" y="515589"/>
            <a:ext cx="1547321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箭头连接符 2"/>
          <p:cNvCxnSpPr>
            <a:stCxn id="6" idx="4"/>
            <a:endCxn id="7" idx="0"/>
          </p:cNvCxnSpPr>
          <p:nvPr/>
        </p:nvCxnSpPr>
        <p:spPr>
          <a:xfrm>
            <a:off x="3000105" y="297805"/>
            <a:ext cx="1" cy="2177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菱形 4"/>
          <p:cNvSpPr/>
          <p:nvPr/>
        </p:nvSpPr>
        <p:spPr>
          <a:xfrm>
            <a:off x="2230375" y="1021405"/>
            <a:ext cx="1539460" cy="36004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i&lt;</a:t>
            </a:r>
            <a:r>
              <a:rPr lang="en-US" altLang="zh-CN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/>
          <p:cNvCxnSpPr>
            <a:stCxn id="7" idx="2"/>
            <a:endCxn id="5" idx="0"/>
          </p:cNvCxnSpPr>
          <p:nvPr/>
        </p:nvCxnSpPr>
        <p:spPr>
          <a:xfrm flipH="1">
            <a:off x="3000105" y="803621"/>
            <a:ext cx="1" cy="2177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705320" y="1599230"/>
            <a:ext cx="2589570" cy="4126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计算细菌</a:t>
            </a:r>
            <a:r>
              <a:rPr lang="en-US" altLang="zh-CN" sz="1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的适应度值，存储该值为最优值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>
            <a:stCxn id="5" idx="2"/>
            <a:endCxn id="13" idx="0"/>
          </p:cNvCxnSpPr>
          <p:nvPr/>
        </p:nvCxnSpPr>
        <p:spPr>
          <a:xfrm>
            <a:off x="3000105" y="1381445"/>
            <a:ext cx="0" cy="2177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705320" y="2229698"/>
            <a:ext cx="2589570" cy="43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旋转运动（细菌</a:t>
            </a:r>
            <a:r>
              <a:rPr lang="en-US" altLang="zh-CN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在旋转后随机产生的方向上游动一个步长单位）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/>
          <p:cNvCxnSpPr>
            <a:stCxn id="13" idx="2"/>
            <a:endCxn id="26" idx="0"/>
          </p:cNvCxnSpPr>
          <p:nvPr/>
        </p:nvCxnSpPr>
        <p:spPr>
          <a:xfrm>
            <a:off x="3000105" y="2011915"/>
            <a:ext cx="0" cy="2177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2230375" y="2869810"/>
            <a:ext cx="1539460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初始化</a:t>
            </a:r>
            <a:r>
              <a:rPr lang="en-US" altLang="zh-CN" sz="1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接箭头连接符 49"/>
          <p:cNvCxnSpPr>
            <a:stCxn id="26" idx="2"/>
            <a:endCxn id="49" idx="0"/>
          </p:cNvCxnSpPr>
          <p:nvPr/>
        </p:nvCxnSpPr>
        <p:spPr>
          <a:xfrm>
            <a:off x="3000105" y="2661746"/>
            <a:ext cx="0" cy="2080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1705320" y="3385346"/>
            <a:ext cx="2589570" cy="360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根据（</a:t>
            </a:r>
            <a:r>
              <a:rPr lang="en-US" altLang="zh-CN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）计算新位置上细菌</a:t>
            </a:r>
            <a:r>
              <a:rPr lang="en-US" altLang="zh-CN" sz="1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的适应度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接箭头连接符 55"/>
          <p:cNvCxnSpPr>
            <a:stCxn id="49" idx="2"/>
            <a:endCxn id="55" idx="0"/>
          </p:cNvCxnSpPr>
          <p:nvPr/>
        </p:nvCxnSpPr>
        <p:spPr>
          <a:xfrm>
            <a:off x="3000105" y="3157842"/>
            <a:ext cx="0" cy="2275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菱形 62"/>
          <p:cNvSpPr/>
          <p:nvPr/>
        </p:nvSpPr>
        <p:spPr>
          <a:xfrm>
            <a:off x="2230375" y="3959251"/>
            <a:ext cx="1539460" cy="36004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m&lt;N</a:t>
            </a:r>
            <a:r>
              <a:rPr lang="en-US" altLang="zh-CN" sz="10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1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直接箭头连接符 63"/>
          <p:cNvCxnSpPr>
            <a:stCxn id="55" idx="2"/>
            <a:endCxn id="63" idx="0"/>
          </p:cNvCxnSpPr>
          <p:nvPr/>
        </p:nvCxnSpPr>
        <p:spPr>
          <a:xfrm>
            <a:off x="3000105" y="3745386"/>
            <a:ext cx="0" cy="2138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stCxn id="63" idx="3"/>
          </p:cNvCxnSpPr>
          <p:nvPr/>
        </p:nvCxnSpPr>
        <p:spPr>
          <a:xfrm flipH="1" flipV="1">
            <a:off x="2998756" y="400745"/>
            <a:ext cx="771079" cy="3738526"/>
          </a:xfrm>
          <a:prstGeom prst="bentConnector4">
            <a:avLst>
              <a:gd name="adj1" fmla="val -147246"/>
              <a:gd name="adj2" fmla="val 100307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3699885" y="3876697"/>
            <a:ext cx="404770" cy="261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否</a:t>
            </a:r>
          </a:p>
        </p:txBody>
      </p:sp>
      <p:sp>
        <p:nvSpPr>
          <p:cNvPr id="86" name="矩形 85"/>
          <p:cNvSpPr/>
          <p:nvPr/>
        </p:nvSpPr>
        <p:spPr>
          <a:xfrm>
            <a:off x="2226108" y="4540994"/>
            <a:ext cx="1547994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直接箭头连接符 86"/>
          <p:cNvCxnSpPr>
            <a:stCxn id="63" idx="2"/>
            <a:endCxn id="86" idx="0"/>
          </p:cNvCxnSpPr>
          <p:nvPr/>
        </p:nvCxnSpPr>
        <p:spPr>
          <a:xfrm>
            <a:off x="3000105" y="4319291"/>
            <a:ext cx="0" cy="22170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菱形 93"/>
          <p:cNvSpPr/>
          <p:nvPr/>
        </p:nvSpPr>
        <p:spPr>
          <a:xfrm>
            <a:off x="2225771" y="5051272"/>
            <a:ext cx="1547995" cy="648072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新位置的适应度更优？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直接箭头连接符 94"/>
          <p:cNvCxnSpPr>
            <a:stCxn id="86" idx="2"/>
            <a:endCxn id="94" idx="0"/>
          </p:cNvCxnSpPr>
          <p:nvPr/>
        </p:nvCxnSpPr>
        <p:spPr>
          <a:xfrm flipH="1">
            <a:off x="2999769" y="4829026"/>
            <a:ext cx="336" cy="2222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979726" y="4540994"/>
            <a:ext cx="982321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1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肘形连接符 100"/>
          <p:cNvCxnSpPr>
            <a:stCxn id="94" idx="1"/>
            <a:endCxn id="99" idx="2"/>
          </p:cNvCxnSpPr>
          <p:nvPr/>
        </p:nvCxnSpPr>
        <p:spPr>
          <a:xfrm rot="10800000">
            <a:off x="1470887" y="4829026"/>
            <a:ext cx="754884" cy="546282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肘形连接符 102"/>
          <p:cNvCxnSpPr>
            <a:stCxn id="99" idx="0"/>
            <a:endCxn id="63" idx="1"/>
          </p:cNvCxnSpPr>
          <p:nvPr/>
        </p:nvCxnSpPr>
        <p:spPr>
          <a:xfrm rot="5400000" flipH="1" flipV="1">
            <a:off x="1649770" y="3960389"/>
            <a:ext cx="401723" cy="759488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3051813" y="4259312"/>
            <a:ext cx="40477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是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06" name="直接箭头连接符 105"/>
          <p:cNvCxnSpPr>
            <a:stCxn id="94" idx="2"/>
            <a:endCxn id="113" idx="0"/>
          </p:cNvCxnSpPr>
          <p:nvPr/>
        </p:nvCxnSpPr>
        <p:spPr>
          <a:xfrm>
            <a:off x="2999769" y="5699344"/>
            <a:ext cx="336" cy="2133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1705320" y="5912666"/>
            <a:ext cx="2589570" cy="360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将新位置的适应度存储为细菌</a:t>
            </a:r>
            <a:r>
              <a:rPr lang="en-US" altLang="zh-CN" sz="1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目前最好的适应度值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1705320" y="6490492"/>
            <a:ext cx="2589570" cy="360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在该随机方向上继续游动一个步长单位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7" name="直接箭头连接符 116"/>
          <p:cNvCxnSpPr>
            <a:stCxn id="113" idx="2"/>
            <a:endCxn id="116" idx="0"/>
          </p:cNvCxnSpPr>
          <p:nvPr/>
        </p:nvCxnSpPr>
        <p:spPr>
          <a:xfrm>
            <a:off x="3000105" y="6272706"/>
            <a:ext cx="0" cy="2177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椭圆 119"/>
          <p:cNvSpPr/>
          <p:nvPr/>
        </p:nvSpPr>
        <p:spPr>
          <a:xfrm>
            <a:off x="792287" y="1057409"/>
            <a:ext cx="982321" cy="288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结束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2" name="肘形连接符 121"/>
          <p:cNvCxnSpPr>
            <a:stCxn id="116" idx="1"/>
          </p:cNvCxnSpPr>
          <p:nvPr/>
        </p:nvCxnSpPr>
        <p:spPr>
          <a:xfrm rot="10800000" flipH="1">
            <a:off x="1705320" y="3271594"/>
            <a:ext cx="1293432" cy="3398918"/>
          </a:xfrm>
          <a:prstGeom prst="bentConnector4">
            <a:avLst>
              <a:gd name="adj1" fmla="val -74427"/>
              <a:gd name="adj2" fmla="val 99952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/>
          <p:cNvSpPr/>
          <p:nvPr/>
        </p:nvSpPr>
        <p:spPr>
          <a:xfrm>
            <a:off x="1656383" y="5098281"/>
            <a:ext cx="404770" cy="261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否</a:t>
            </a:r>
          </a:p>
        </p:txBody>
      </p:sp>
      <p:sp>
        <p:nvSpPr>
          <p:cNvPr id="139" name="矩形 138"/>
          <p:cNvSpPr/>
          <p:nvPr/>
        </p:nvSpPr>
        <p:spPr>
          <a:xfrm>
            <a:off x="3024535" y="5624634"/>
            <a:ext cx="40477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是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1872407" y="939579"/>
            <a:ext cx="404770" cy="261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否</a:t>
            </a:r>
          </a:p>
        </p:txBody>
      </p:sp>
      <p:cxnSp>
        <p:nvCxnSpPr>
          <p:cNvPr id="141" name="直接箭头连接符 140"/>
          <p:cNvCxnSpPr>
            <a:stCxn id="5" idx="1"/>
            <a:endCxn id="120" idx="6"/>
          </p:cNvCxnSpPr>
          <p:nvPr/>
        </p:nvCxnSpPr>
        <p:spPr>
          <a:xfrm flipH="1">
            <a:off x="1774608" y="1201425"/>
            <a:ext cx="45576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2596629" y="1328781"/>
            <a:ext cx="40477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是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34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5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  <p:bldP spid="13" grpId="0" animBg="1"/>
      <p:bldP spid="26" grpId="0" animBg="1"/>
      <p:bldP spid="49" grpId="0" animBg="1"/>
      <p:bldP spid="55" grpId="0" animBg="1"/>
      <p:bldP spid="63" grpId="0" animBg="1"/>
      <p:bldP spid="84" grpId="0"/>
      <p:bldP spid="86" grpId="0" animBg="1"/>
      <p:bldP spid="94" grpId="0" animBg="1"/>
      <p:bldP spid="99" grpId="0" animBg="1"/>
      <p:bldP spid="105" grpId="0"/>
      <p:bldP spid="113" grpId="0" animBg="1"/>
      <p:bldP spid="116" grpId="0" animBg="1"/>
      <p:bldP spid="120" grpId="0" animBg="1"/>
      <p:bldP spid="138" grpId="0"/>
      <p:bldP spid="139" grpId="0"/>
      <p:bldP spid="140" grpId="0"/>
      <p:bldP spid="14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97</Words>
  <Application>Microsoft Office PowerPoint</Application>
  <PresentationFormat>自定义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hba</dc:creator>
  <cp:lastModifiedBy>Administrator</cp:lastModifiedBy>
  <cp:revision>94</cp:revision>
  <dcterms:created xsi:type="dcterms:W3CDTF">2019-11-01T07:12:06Z</dcterms:created>
  <dcterms:modified xsi:type="dcterms:W3CDTF">2019-11-01T13:53:00Z</dcterms:modified>
</cp:coreProperties>
</file>