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576103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2418" y="-72"/>
      </p:cViewPr>
      <p:guideLst>
        <p:guide orient="horz" pos="2160"/>
        <p:guide pos="18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C7C12-6DF9-45E4-9333-A8D659D32AE6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989138" y="685800"/>
            <a:ext cx="28797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F37C9-2266-4337-B5E5-99102BE7D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621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078" y="2130430"/>
            <a:ext cx="4896883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4156" y="3886200"/>
            <a:ext cx="403272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176753" y="274642"/>
            <a:ext cx="129623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8053" y="274642"/>
            <a:ext cx="3792684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082" y="4406905"/>
            <a:ext cx="489688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5082" y="2906716"/>
            <a:ext cx="489688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8052" y="1600204"/>
            <a:ext cx="254445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928528" y="1600204"/>
            <a:ext cx="254445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8053" y="1535113"/>
            <a:ext cx="254545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8053" y="2174875"/>
            <a:ext cx="254545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26528" y="1535113"/>
            <a:ext cx="254645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926528" y="2174875"/>
            <a:ext cx="254645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054" y="273051"/>
            <a:ext cx="189534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52410" y="273053"/>
            <a:ext cx="322058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8054" y="1435103"/>
            <a:ext cx="189534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9204" y="4800601"/>
            <a:ext cx="345662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29204" y="612776"/>
            <a:ext cx="345662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29204" y="5367339"/>
            <a:ext cx="345662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8053" y="274638"/>
            <a:ext cx="518493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8053" y="1600204"/>
            <a:ext cx="518493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88052" y="6356354"/>
            <a:ext cx="13442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968355" y="6356354"/>
            <a:ext cx="1824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28744" y="6356354"/>
            <a:ext cx="13442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2097209" y="260648"/>
            <a:ext cx="1539460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</a:p>
        </p:txBody>
      </p:sp>
      <p:sp>
        <p:nvSpPr>
          <p:cNvPr id="7" name="矩形 6"/>
          <p:cNvSpPr/>
          <p:nvPr/>
        </p:nvSpPr>
        <p:spPr>
          <a:xfrm>
            <a:off x="2093279" y="971954"/>
            <a:ext cx="1547321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>
            <a:stCxn id="6" idx="4"/>
            <a:endCxn id="7" idx="0"/>
          </p:cNvCxnSpPr>
          <p:nvPr/>
        </p:nvCxnSpPr>
        <p:spPr>
          <a:xfrm>
            <a:off x="2866939" y="548680"/>
            <a:ext cx="1" cy="4232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菱形 4"/>
          <p:cNvSpPr/>
          <p:nvPr/>
        </p:nvSpPr>
        <p:spPr>
          <a:xfrm>
            <a:off x="2097209" y="1683260"/>
            <a:ext cx="1539460" cy="36004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i&lt;</a:t>
            </a:r>
            <a:r>
              <a:rPr lang="en-US" altLang="zh-CN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>
            <a:stCxn id="7" idx="2"/>
            <a:endCxn id="5" idx="0"/>
          </p:cNvCxnSpPr>
          <p:nvPr/>
        </p:nvCxnSpPr>
        <p:spPr>
          <a:xfrm flipH="1">
            <a:off x="2866939" y="1259986"/>
            <a:ext cx="1" cy="4232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18" idx="0"/>
          </p:cNvCxnSpPr>
          <p:nvPr/>
        </p:nvCxnSpPr>
        <p:spPr>
          <a:xfrm>
            <a:off x="2866939" y="2043300"/>
            <a:ext cx="1453" cy="4232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931543" y="3302533"/>
            <a:ext cx="1873697" cy="3424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细菌</a:t>
            </a:r>
            <a:r>
              <a:rPr lang="en-US" altLang="zh-CN" sz="1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灭亡，随机产生新的细菌</a:t>
            </a:r>
            <a:r>
              <a:rPr lang="en-US" altLang="zh-CN" sz="1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1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2097208" y="4077072"/>
            <a:ext cx="1539460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结束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3602855" y="1561466"/>
            <a:ext cx="404770" cy="261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否</a:t>
            </a:r>
          </a:p>
        </p:txBody>
      </p:sp>
      <p:sp>
        <p:nvSpPr>
          <p:cNvPr id="144" name="矩形 143"/>
          <p:cNvSpPr/>
          <p:nvPr/>
        </p:nvSpPr>
        <p:spPr>
          <a:xfrm>
            <a:off x="2872609" y="2110921"/>
            <a:ext cx="40477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是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26"/>
          <p:cNvCxnSpPr>
            <a:stCxn id="18" idx="1"/>
          </p:cNvCxnSpPr>
          <p:nvPr/>
        </p:nvCxnSpPr>
        <p:spPr>
          <a:xfrm rot="10800000" flipH="1">
            <a:off x="2098662" y="760320"/>
            <a:ext cx="768276" cy="1886275"/>
          </a:xfrm>
          <a:prstGeom prst="bentConnector4">
            <a:avLst>
              <a:gd name="adj1" fmla="val -66949"/>
              <a:gd name="adj2" fmla="val 99882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菱形 17"/>
          <p:cNvSpPr/>
          <p:nvPr/>
        </p:nvSpPr>
        <p:spPr>
          <a:xfrm>
            <a:off x="2098662" y="2466574"/>
            <a:ext cx="1539460" cy="36004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Rand()&lt;</a:t>
            </a:r>
            <a:r>
              <a:rPr lang="en-US" altLang="zh-CN" sz="1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000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endParaRPr lang="zh-CN" altLang="en-US" sz="1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/>
          <p:cNvCxnSpPr>
            <a:stCxn id="18" idx="2"/>
            <a:endCxn id="26" idx="0"/>
          </p:cNvCxnSpPr>
          <p:nvPr/>
        </p:nvCxnSpPr>
        <p:spPr>
          <a:xfrm>
            <a:off x="2868392" y="2826614"/>
            <a:ext cx="0" cy="4759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879100" y="2920557"/>
            <a:ext cx="40477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是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26"/>
          <p:cNvCxnSpPr>
            <a:stCxn id="5" idx="3"/>
            <a:endCxn id="120" idx="6"/>
          </p:cNvCxnSpPr>
          <p:nvPr/>
        </p:nvCxnSpPr>
        <p:spPr>
          <a:xfrm flipH="1">
            <a:off x="3636668" y="1863280"/>
            <a:ext cx="1" cy="2357808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1656383" y="2372910"/>
            <a:ext cx="404770" cy="261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否</a:t>
            </a:r>
          </a:p>
        </p:txBody>
      </p:sp>
      <p:cxnSp>
        <p:nvCxnSpPr>
          <p:cNvPr id="53" name="直接箭头连接符 26"/>
          <p:cNvCxnSpPr>
            <a:stCxn id="26" idx="1"/>
          </p:cNvCxnSpPr>
          <p:nvPr/>
        </p:nvCxnSpPr>
        <p:spPr>
          <a:xfrm rot="10800000" flipH="1">
            <a:off x="1931542" y="760321"/>
            <a:ext cx="936849" cy="2713459"/>
          </a:xfrm>
          <a:prstGeom prst="bentConnector4">
            <a:avLst>
              <a:gd name="adj1" fmla="val -37110"/>
              <a:gd name="adj2" fmla="val 100017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34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  <p:bldP spid="26" grpId="0" animBg="1"/>
      <p:bldP spid="120" grpId="0" animBg="1"/>
      <p:bldP spid="140" grpId="0"/>
      <p:bldP spid="144" grpId="0"/>
      <p:bldP spid="18" grpId="0" animBg="1"/>
      <p:bldP spid="30" grpId="0"/>
      <p:bldP spid="5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22</Words>
  <Application>Microsoft Office PowerPoint</Application>
  <PresentationFormat>自定义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hba</dc:creator>
  <cp:lastModifiedBy>Administrator</cp:lastModifiedBy>
  <cp:revision>129</cp:revision>
  <dcterms:created xsi:type="dcterms:W3CDTF">2019-11-01T07:12:06Z</dcterms:created>
  <dcterms:modified xsi:type="dcterms:W3CDTF">2019-11-01T09:28:25Z</dcterms:modified>
</cp:coreProperties>
</file>