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8" r:id="rId19"/>
    <p:sldId id="279" r:id="rId20"/>
    <p:sldId id="270" r:id="rId21"/>
    <p:sldId id="281" r:id="rId22"/>
    <p:sldId id="282" r:id="rId23"/>
    <p:sldId id="283" r:id="rId24"/>
    <p:sldId id="284" r:id="rId25"/>
    <p:sldId id="285" r:id="rId26"/>
    <p:sldId id="286" r:id="rId27"/>
    <p:sldId id="280" r:id="rId28"/>
    <p:sldId id="264" r:id="rId29"/>
    <p:sldId id="271" r:id="rId30"/>
    <p:sldId id="269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names"</a:t>
            </a:r>
          </a:p>
          <a:p>
            <a:r>
              <a:rPr lang="en-US" sz="1600" dirty="0"/>
              <a:t>  -p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i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smtClean="0">
                <a:cs typeface="Courier New" pitchFamily="49" charset="0"/>
              </a:rPr>
              <a:t>… </a:t>
            </a:r>
            <a:r>
              <a:rPr lang="de-DE" sz="1600" err="1" smtClean="0">
                <a:cs typeface="Courier New" pitchFamily="49" charset="0"/>
              </a:rPr>
              <a:t>more</a:t>
            </a:r>
            <a:r>
              <a:rPr lang="de-DE" sz="1600" smtClean="0">
                <a:cs typeface="Courier New" pitchFamily="49" charset="0"/>
              </a:rPr>
              <a:t> </a:t>
            </a:r>
            <a:r>
              <a:rPr lang="de-DE" sz="1600" err="1" smtClean="0">
                <a:cs typeface="Courier New" pitchFamily="49" charset="0"/>
              </a:rPr>
              <a:t>later</a:t>
            </a:r>
            <a:r>
              <a:rPr lang="de-DE" sz="160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4378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3179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i="1" dirty="0" err="1" smtClean="0"/>
              <a:t>Git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bottom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</a:t>
            </a:r>
            <a:r>
              <a:rPr lang="de-DE" sz="1600" i="1" dirty="0" smtClean="0"/>
              <a:t>Pro </a:t>
            </a:r>
            <a:r>
              <a:rPr lang="de-DE" sz="1600" i="1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For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Achieving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err="1" smtClean="0">
                <a:cs typeface="Courier New" pitchFamily="49" charset="0"/>
              </a:rPr>
              <a:t>Good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Overview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52595"/>
              </p:ext>
            </p:extLst>
          </p:nvPr>
        </p:nvGraphicFramePr>
        <p:xfrm>
          <a:off x="683568" y="1052736"/>
          <a:ext cx="79208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HEAD~7..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(8???)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--graph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graph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format</a:t>
                      </a:r>
                      <a:r>
                        <a:rPr lang="de-DE" sz="1400" b="0" dirty="0" smtClean="0">
                          <a:latin typeface="+mn-lt"/>
                        </a:rPr>
                        <a:t>, but easy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read</a:t>
                      </a:r>
                      <a:r>
                        <a:rPr lang="de-DE" sz="1400" b="0" dirty="0" smtClean="0">
                          <a:latin typeface="+mn-lt"/>
                        </a:rPr>
                        <a:t>]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85778" y="4725144"/>
            <a:ext cx="7203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bash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gui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egit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1412776"/>
            <a:ext cx="35687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tags, </a:t>
            </a:r>
            <a:r>
              <a:rPr lang="de-DE" dirty="0" err="1" smtClean="0"/>
              <a:t>references</a:t>
            </a:r>
            <a:r>
              <a:rPr lang="de-DE" dirty="0" smtClean="0"/>
              <a:t> (HEADs)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remote </a:t>
            </a:r>
            <a:r>
              <a:rPr lang="de-DE" dirty="0" err="1" smtClean="0"/>
              <a:t>repositories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push </a:t>
            </a:r>
            <a:r>
              <a:rPr lang="de-DE" dirty="0" err="1" smtClean="0"/>
              <a:t>and</a:t>
            </a:r>
            <a:r>
              <a:rPr lang="de-DE" dirty="0" smtClean="0"/>
              <a:t> pull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browse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8087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changed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228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conflict</a:t>
            </a:r>
            <a:r>
              <a:rPr lang="de-DE" smtClean="0"/>
              <a:t> :-)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Microsoft Office PowerPoint</Application>
  <PresentationFormat>Bildschirmpräsentation (4:3)</PresentationFormat>
  <Paragraphs>466</Paragraphs>
  <Slides>30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Don't forget: if you understand commits, you master version control</vt:lpstr>
      <vt:lpstr>Don't forget: if you understand commits, you master version control</vt:lpstr>
      <vt:lpstr>------------------------------------------------------------------</vt:lpstr>
      <vt:lpstr>Useful Commands For Achieving A Good Overview</vt:lpstr>
      <vt:lpstr>A Branch In gitk (git gui)</vt:lpstr>
      <vt:lpstr>All Branches In gitk (git gui)</vt:lpstr>
      <vt:lpstr>GIT And Eclipse</vt:lpstr>
      <vt:lpstr>GIT And Eclipse</vt:lpstr>
      <vt:lpstr>Solving A Merge Conflict With Eclipse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77</cp:revision>
  <dcterms:created xsi:type="dcterms:W3CDTF">2013-01-15T10:14:04Z</dcterms:created>
  <dcterms:modified xsi:type="dcterms:W3CDTF">2013-02-14T20:49:26Z</dcterms:modified>
</cp:coreProperties>
</file>