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6" r:id="rId4"/>
    <p:sldId id="258" r:id="rId5"/>
    <p:sldId id="257" r:id="rId6"/>
    <p:sldId id="259" r:id="rId7"/>
    <p:sldId id="261" r:id="rId8"/>
    <p:sldId id="277" r:id="rId9"/>
    <p:sldId id="263" r:id="rId10"/>
    <p:sldId id="267" r:id="rId11"/>
    <p:sldId id="265" r:id="rId12"/>
    <p:sldId id="268" r:id="rId13"/>
    <p:sldId id="272" r:id="rId14"/>
    <p:sldId id="266" r:id="rId15"/>
    <p:sldId id="273" r:id="rId16"/>
    <p:sldId id="274" r:id="rId17"/>
    <p:sldId id="275" r:id="rId18"/>
    <p:sldId id="278" r:id="rId19"/>
    <p:sldId id="279" r:id="rId20"/>
    <p:sldId id="270" r:id="rId21"/>
    <p:sldId id="281" r:id="rId22"/>
    <p:sldId id="280" r:id="rId23"/>
    <p:sldId id="264" r:id="rId24"/>
    <p:sldId id="271" r:id="rId25"/>
    <p:sldId id="269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smtClean="0"/>
              <a:t>GIT</a:t>
            </a:r>
            <a:endParaRPr lang="de-DE" sz="72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2664296" cy="1752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</a:t>
            </a:r>
            <a:r>
              <a:rPr lang="de-DE" sz="1600" dirty="0" smtClean="0"/>
              <a:t>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</a:t>
            </a:r>
            <a:r>
              <a:rPr lang="de-DE" sz="1600" dirty="0" err="1" smtClean="0"/>
              <a:t>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(+ </a:t>
            </a:r>
            <a:r>
              <a:rPr lang="de-DE" sz="1600" err="1" smtClean="0"/>
              <a:t>their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)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structure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naming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represented</a:t>
            </a:r>
            <a:r>
              <a:rPr lang="de-DE" sz="1600" smtClean="0"/>
              <a:t> in a </a:t>
            </a:r>
            <a:r>
              <a:rPr lang="de-DE" sz="1600" i="1" err="1" smtClean="0"/>
              <a:t>tree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assembles</a:t>
            </a:r>
            <a:r>
              <a:rPr lang="de-DE" sz="1600" smtClean="0"/>
              <a:t> </a:t>
            </a:r>
            <a:r>
              <a:rPr lang="de-DE" sz="1600" i="1" smtClean="0"/>
              <a:t>(sub-) </a:t>
            </a:r>
            <a:r>
              <a:rPr lang="de-DE" sz="1600" i="1" err="1" smtClean="0"/>
              <a:t>trees</a:t>
            </a:r>
            <a:r>
              <a:rPr lang="de-DE" sz="1600" i="1" smtClean="0"/>
              <a:t> </a:t>
            </a:r>
            <a:r>
              <a:rPr lang="de-DE" sz="1600" i="1" err="1" smtClean="0"/>
              <a:t>and</a:t>
            </a:r>
            <a:r>
              <a:rPr lang="de-DE" sz="1600" i="1" smtClean="0"/>
              <a:t>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object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</a:t>
            </a:r>
            <a:r>
              <a:rPr lang="de-DE" sz="1600" err="1" smtClean="0"/>
              <a:t>like</a:t>
            </a:r>
            <a:r>
              <a:rPr lang="de-DE" sz="1600" smtClean="0"/>
              <a:t>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/>
              <a:t>trees</a:t>
            </a:r>
            <a:r>
              <a:rPr lang="de-DE" sz="1600"/>
              <a:t> </a:t>
            </a:r>
            <a:r>
              <a:rPr lang="de-DE" sz="1600" err="1"/>
              <a:t>are</a:t>
            </a:r>
            <a:r>
              <a:rPr lang="de-DE" sz="1600"/>
              <a:t> </a:t>
            </a:r>
            <a:r>
              <a:rPr lang="de-DE" sz="1600" err="1" smtClean="0"/>
              <a:t>created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actually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("</a:t>
            </a:r>
            <a:r>
              <a:rPr lang="de-DE" sz="1600" err="1" smtClean="0"/>
              <a:t>staged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")</a:t>
            </a:r>
            <a:endParaRPr lang="de-DE" sz="160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2276872"/>
            <a:ext cx="799288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/README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af0ceb86afde8b261a20c32a2d9f82a7e2352bd0 0       descr/README</a:t>
            </a: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ffef955277e4ad7972740fe9c1fe1fff60e60a27 0       names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908720"/>
            <a:ext cx="799288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  <a:endParaRPr lang="de-DE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35389" y="5288751"/>
            <a:ext cx="7837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T</a:t>
            </a:r>
            <a:r>
              <a:rPr lang="de-DE" err="1" smtClean="0"/>
              <a:t>rees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i="1" err="1" smtClean="0"/>
              <a:t>shared</a:t>
            </a:r>
            <a:r>
              <a:rPr lang="de-DE" smtClean="0"/>
              <a:t> </a:t>
            </a:r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err="1" smtClean="0"/>
              <a:t>their</a:t>
            </a:r>
            <a:r>
              <a:rPr lang="de-DE" smtClean="0"/>
              <a:t> SHA-1 </a:t>
            </a:r>
            <a:r>
              <a:rPr lang="de-DE" err="1" smtClean="0"/>
              <a:t>hashes</a:t>
            </a:r>
            <a:endParaRPr lang="de-DE" smtClean="0"/>
          </a:p>
          <a:p>
            <a:r>
              <a:rPr lang="de-DE" smtClean="0"/>
              <a:t>The same </a:t>
            </a:r>
            <a:r>
              <a:rPr lang="de-DE" err="1" smtClean="0"/>
              <a:t>tree</a:t>
            </a:r>
            <a:r>
              <a:rPr lang="de-DE" smtClean="0"/>
              <a:t>/</a:t>
            </a:r>
            <a:r>
              <a:rPr lang="de-DE" err="1" smtClean="0"/>
              <a:t>blob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 (+ 1 commit </a:t>
            </a:r>
            <a:r>
              <a:rPr lang="de-DE" err="1" smtClean="0"/>
              <a:t>object</a:t>
            </a:r>
            <a:r>
              <a:rPr lang="de-DE" smtClean="0"/>
              <a:t>) </a:t>
            </a:r>
            <a:r>
              <a:rPr lang="de-DE" err="1" smtClean="0"/>
              <a:t>would</a:t>
            </a:r>
            <a:r>
              <a:rPr lang="de-DE" smtClean="0"/>
              <a:t> </a:t>
            </a:r>
            <a:r>
              <a:rPr lang="de-DE" err="1" smtClean="0"/>
              <a:t>have</a:t>
            </a:r>
            <a:r>
              <a:rPr lang="de-DE" smtClean="0"/>
              <a:t> </a:t>
            </a:r>
            <a:r>
              <a:rPr lang="de-DE" err="1" smtClean="0"/>
              <a:t>been</a:t>
            </a:r>
            <a:r>
              <a:rPr lang="de-DE" smtClean="0"/>
              <a:t> </a:t>
            </a:r>
            <a:r>
              <a:rPr lang="de-DE" err="1" smtClean="0"/>
              <a:t>created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:</a:t>
            </a:r>
          </a:p>
          <a:p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–a –m "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commit" </a:t>
            </a:r>
            <a:r>
              <a:rPr lang="de-DE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commit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coming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soon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:-)</a:t>
            </a:r>
          </a:p>
        </p:txBody>
      </p: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3cd5 # afterwards 5 objects are stored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author Reinhard Budde &lt;reinhard.budde@iais.fraunhofer.de&gt; 1360330438 +0100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committer Reinhard Budde &lt;reinhard.budde@iais.fraunhofer.de&gt; 1360330438 +0100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Second Commit</a:t>
            </a:r>
            <a:endParaRPr lang="de-DE" b="1" i="1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$ echo "</a:t>
            </a:r>
            <a:r>
              <a:rPr lang="en-US" sz="1600" dirty="0" err="1"/>
              <a:t>Pid</a:t>
            </a:r>
            <a:r>
              <a:rPr lang="en-US" sz="1600" dirty="0"/>
              <a:t>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echo "Mucky"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ls</a:t>
            </a:r>
            <a:r>
              <a:rPr lang="en-US" sz="1600" dirty="0"/>
              <a:t>-files --stage</a:t>
            </a:r>
          </a:p>
          <a:p>
            <a:r>
              <a:rPr lang="en-US" sz="1600" dirty="0"/>
              <a:t>100644 af0ceb86afde8b261a20c32a2d9f82a7e2352bd0 0       </a:t>
            </a:r>
            <a:r>
              <a:rPr lang="en-US" sz="1600" dirty="0" err="1"/>
              <a:t>descr</a:t>
            </a:r>
            <a:r>
              <a:rPr lang="en-US" sz="1600" dirty="0"/>
              <a:t>/README</a:t>
            </a:r>
          </a:p>
          <a:p>
            <a:r>
              <a:rPr lang="en-US" sz="1600" dirty="0"/>
              <a:t>100644 fd867e53ec91b9b48204214e4d67740a505aea2f 0      </a:t>
            </a:r>
            <a:r>
              <a:rPr lang="en-US" sz="1600" dirty="0" smtClean="0"/>
              <a:t>names      # </a:t>
            </a:r>
            <a:r>
              <a:rPr lang="en-US" sz="1600" dirty="0" err="1" smtClean="0"/>
              <a:t>neuer</a:t>
            </a:r>
            <a:r>
              <a:rPr lang="en-US" sz="1600" dirty="0" smtClean="0"/>
              <a:t> SHA-1 hash!!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write-tree</a:t>
            </a:r>
          </a:p>
          <a:p>
            <a:r>
              <a:rPr lang="en-US" sz="1600" dirty="0" smtClean="0"/>
              <a:t>1be52efc1e1daed1c706b60588400487db083fe4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commit-tree -m "2 further names</a:t>
            </a:r>
            <a:r>
              <a:rPr lang="en-US" sz="1600" dirty="0"/>
              <a:t>"</a:t>
            </a:r>
          </a:p>
          <a:p>
            <a:r>
              <a:rPr lang="en-US" sz="1600" dirty="0"/>
              <a:t> </a:t>
            </a:r>
            <a:r>
              <a:rPr lang="en-US" sz="1600" dirty="0"/>
              <a:t> -</a:t>
            </a:r>
            <a:r>
              <a:rPr lang="en-US" sz="1600" dirty="0"/>
              <a:t>p 3cdb74ef7a0a2b847d21d46c251bbb5c71b19ef9 1be52</a:t>
            </a:r>
          </a:p>
          <a:p>
            <a:r>
              <a:rPr lang="en-US" sz="1600" dirty="0"/>
              <a:t>4335220dd169d637b3299363033307f3ef31fc1d</a:t>
            </a:r>
          </a:p>
          <a:p>
            <a:r>
              <a:rPr lang="en-US" sz="1600" dirty="0"/>
              <a:t>$  </a:t>
            </a:r>
            <a:r>
              <a:rPr lang="en-US" sz="1600" dirty="0" err="1"/>
              <a:t>git</a:t>
            </a:r>
            <a:r>
              <a:rPr lang="en-US" sz="1600" dirty="0"/>
              <a:t> cat-file commit 433522</a:t>
            </a:r>
          </a:p>
          <a:p>
            <a:r>
              <a:rPr lang="en-US" sz="1600" dirty="0"/>
              <a:t>tree 1be52efc1e1daed1c706b60588400487db083fe4</a:t>
            </a:r>
          </a:p>
          <a:p>
            <a:r>
              <a:rPr lang="en-US" sz="1600" dirty="0"/>
              <a:t>parent 3cdb74ef7a0a2b847d21d46c251bbb5c71b19ef9</a:t>
            </a:r>
          </a:p>
          <a:p>
            <a:r>
              <a:rPr lang="en-US" sz="1600" dirty="0"/>
              <a:t>author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r>
              <a:rPr lang="en-US" sz="1600" dirty="0"/>
              <a:t>committer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endParaRPr lang="en-US" sz="1600" dirty="0"/>
          </a:p>
          <a:p>
            <a:r>
              <a:rPr lang="en-US" sz="1600" dirty="0"/>
              <a:t>2 further names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</a:t>
            </a:r>
            <a:r>
              <a:rPr lang="de-DE" b="1" err="1" smtClean="0"/>
              <a:t>Bigger</a:t>
            </a:r>
            <a:r>
              <a:rPr lang="de-DE" b="1" smtClean="0"/>
              <a:t> Picture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312223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r>
              <a:rPr lang="de-DE" sz="1600" dirty="0" smtClean="0"/>
              <a:t> (</a:t>
            </a:r>
            <a:r>
              <a:rPr lang="de-DE" sz="1600" dirty="0" err="1" smtClean="0"/>
              <a:t>see</a:t>
            </a:r>
            <a:r>
              <a:rPr lang="de-DE" sz="1600" dirty="0" smtClean="0"/>
              <a:t> </a:t>
            </a:r>
            <a:r>
              <a:rPr lang="de-DE" sz="1600" dirty="0" err="1" smtClean="0"/>
              <a:t>below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i="1" dirty="0" smtClean="0"/>
              <a:t>NOTHING 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/branch1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HEAD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checkout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Switched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to branch 'branch1'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cat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refs/heads/branch1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status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log --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commit –m "…"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424471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smtClean="0">
                <a:cs typeface="Courier New" pitchFamily="49" charset="0"/>
              </a:rPr>
              <a:t>… </a:t>
            </a:r>
            <a:r>
              <a:rPr lang="de-DE" sz="1600" err="1" smtClean="0">
                <a:cs typeface="Courier New" pitchFamily="49" charset="0"/>
              </a:rPr>
              <a:t>more</a:t>
            </a:r>
            <a:r>
              <a:rPr lang="de-DE" sz="1600" smtClean="0">
                <a:cs typeface="Courier New" pitchFamily="49" charset="0"/>
              </a:rPr>
              <a:t> </a:t>
            </a:r>
            <a:r>
              <a:rPr lang="de-DE" sz="1600" err="1" smtClean="0">
                <a:cs typeface="Courier New" pitchFamily="49" charset="0"/>
              </a:rPr>
              <a:t>later</a:t>
            </a:r>
            <a:r>
              <a:rPr lang="de-DE" sz="160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04378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  <a:endParaRPr lang="de-DE" sz="1600" dirty="0" smtClean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43179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99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="jira-3212"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John </a:t>
            </a:r>
            <a:r>
              <a:rPr lang="de-DE" sz="1600" dirty="0" err="1" smtClean="0"/>
              <a:t>Wiegley</a:t>
            </a:r>
            <a:r>
              <a:rPr lang="de-DE" sz="1600" dirty="0" smtClean="0"/>
              <a:t>: </a:t>
            </a:r>
            <a:r>
              <a:rPr lang="de-DE" sz="1600" i="1" dirty="0" err="1" smtClean="0"/>
              <a:t>Git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from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bottom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up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 PDF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Scott </a:t>
            </a:r>
            <a:r>
              <a:rPr lang="de-DE" sz="1600" dirty="0" err="1" smtClean="0"/>
              <a:t>Chacon</a:t>
            </a:r>
            <a:r>
              <a:rPr lang="de-DE" sz="1600" dirty="0" smtClean="0"/>
              <a:t>: </a:t>
            </a:r>
            <a:r>
              <a:rPr lang="de-DE" sz="1600" i="1" dirty="0" smtClean="0"/>
              <a:t>Pro </a:t>
            </a:r>
            <a:r>
              <a:rPr lang="de-DE" sz="1600" i="1" dirty="0" err="1" smtClean="0"/>
              <a:t>Git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PDF </a:t>
            </a:r>
            <a:r>
              <a:rPr lang="de-DE" sz="1600" dirty="0" err="1" smtClean="0"/>
              <a:t>book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 </a:t>
            </a:r>
            <a:r>
              <a:rPr lang="de-DE" sz="1600" dirty="0" err="1" smtClean="0"/>
              <a:t>Complete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(</a:t>
            </a:r>
            <a:r>
              <a:rPr lang="de-DE" sz="1600" dirty="0" err="1" smtClean="0"/>
              <a:t>almost</a:t>
            </a:r>
            <a:r>
              <a:rPr lang="de-DE" sz="1600" dirty="0" smtClean="0"/>
              <a:t>)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cheat</a:t>
            </a:r>
            <a:r>
              <a:rPr lang="de-DE" sz="1600" dirty="0" smtClean="0"/>
              <a:t> </a:t>
            </a:r>
            <a:r>
              <a:rPr lang="de-DE" sz="1600" dirty="0" err="1" smtClean="0"/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625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For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Achieving</a:t>
            </a:r>
            <a:r>
              <a:rPr lang="de-DE" b="1" dirty="0" smtClean="0">
                <a:cs typeface="Courier New" pitchFamily="49" charset="0"/>
              </a:rPr>
              <a:t> A </a:t>
            </a:r>
            <a:r>
              <a:rPr lang="de-DE" b="1" dirty="0" err="1" smtClean="0">
                <a:cs typeface="Courier New" pitchFamily="49" charset="0"/>
              </a:rPr>
              <a:t>Good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Overview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05566"/>
              </p:ext>
            </p:extLst>
          </p:nvPr>
        </p:nvGraphicFramePr>
        <p:xfrm>
          <a:off x="683568" y="1052736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smtClean="0">
                          <a:latin typeface="+mn-lt"/>
                        </a:rPr>
                        <a:t>repos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found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508104" y="4597799"/>
            <a:ext cx="34853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configuration</a:t>
            </a:r>
            <a:endParaRPr lang="de-DE"/>
          </a:p>
          <a:p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commit </a:t>
            </a:r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out</a:t>
            </a: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working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image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!)</a:t>
            </a: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stored</a:t>
            </a:r>
            <a:endParaRPr lang="de-DE" sz="16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last commit 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"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de-DE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Grafik 1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67370"/>
            <a:ext cx="4286849" cy="207674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H="1">
            <a:off x="1547664" y="4797155"/>
            <a:ext cx="3926408" cy="108016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1331640" y="5013180"/>
            <a:ext cx="4142432" cy="144017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75656" y="5301208"/>
            <a:ext cx="3998416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4732784" y="5733259"/>
            <a:ext cx="741288" cy="216024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411760" y="6237312"/>
            <a:ext cx="3123964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---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smtClean="0">
                <a:latin typeface="Courier New" pitchFamily="49" charset="0"/>
                <a:cs typeface="Courier New" pitchFamily="49" charset="0"/>
              </a:rPr>
              <a:t>/24/6bf44b5432c7a982e9fd0f44f1b9a480c1495f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246bf……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/25/ae680dccc76c1e67ceb52886cdcabaf94186b1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/32/f81177700a7d16640b019d5ffbe52563643090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/48/33b56499eae2332773f2fce8784861dcb91e69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/8f/38871a7d5599bdd54d8ec6ccd733afa94b0a16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/91/90600164fe4b0818d230f825efb7bf0bcac269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  <a:endParaRPr lang="de-DE" sz="12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commit –m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6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224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/>
              <a:t>GIT Advantages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(</a:t>
            </a:r>
            <a:r>
              <a:rPr lang="de-DE" sz="1600" dirty="0" err="1" smtClean="0"/>
              <a:t>usualy</a:t>
            </a:r>
            <a:r>
              <a:rPr lang="de-DE" sz="1600" dirty="0" smtClean="0"/>
              <a:t> .</a:t>
            </a:r>
            <a:r>
              <a:rPr lang="de-DE" sz="1600" dirty="0" err="1" smtClean="0"/>
              <a:t>git</a:t>
            </a:r>
            <a:r>
              <a:rPr lang="de-DE" sz="1600" dirty="0" smtClean="0"/>
              <a:t>), not </a:t>
            </a:r>
            <a:r>
              <a:rPr lang="de-DE" sz="1600" dirty="0" err="1" smtClean="0"/>
              <a:t>one</a:t>
            </a:r>
            <a:r>
              <a:rPr lang="de-DE" sz="1600" dirty="0" smtClean="0"/>
              <a:t> meta-directory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simple, </a:t>
            </a:r>
            <a:r>
              <a:rPr lang="de-DE" sz="1600" dirty="0" err="1" smtClean="0"/>
              <a:t>consistent</a:t>
            </a:r>
            <a:r>
              <a:rPr lang="de-DE" sz="1600" dirty="0" smtClean="0"/>
              <a:t>, powerful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fast,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supports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workflows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</a:t>
            </a:r>
            <a:r>
              <a:rPr lang="de-DE" sz="1600" dirty="0" smtClean="0"/>
              <a:t>traditional </a:t>
            </a:r>
            <a:r>
              <a:rPr lang="de-DE" sz="1600" dirty="0" err="1" smtClean="0"/>
              <a:t>vcs</a:t>
            </a:r>
            <a:r>
              <a:rPr lang="de-DE" sz="1600" dirty="0" smtClean="0"/>
              <a:t> (CVS, SVN)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4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</a:t>
            </a:r>
            <a:r>
              <a:rPr lang="de-DE" b="1" dirty="0" smtClean="0"/>
              <a:t>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err="1" smtClean="0"/>
              <a:t>Recursive</a:t>
            </a:r>
            <a:r>
              <a:rPr lang="de-DE" sz="1600" smtClean="0"/>
              <a:t>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working</a:t>
            </a:r>
            <a:r>
              <a:rPr lang="de-DE" sz="1600" i="1" smtClean="0"/>
              <a:t> </a:t>
            </a:r>
            <a:r>
              <a:rPr lang="de-DE" sz="1600" i="1" err="1" smtClean="0"/>
              <a:t>tree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directory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which</a:t>
            </a:r>
            <a:r>
              <a:rPr lang="de-DE" sz="1600" smtClean="0"/>
              <a:t> a </a:t>
            </a:r>
            <a:r>
              <a:rPr lang="de-DE" sz="1600" err="1" smtClean="0"/>
              <a:t>repository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associated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(</a:t>
            </a:r>
            <a:r>
              <a:rPr lang="de-DE" sz="1600" err="1" smtClean="0"/>
              <a:t>usually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sub</a:t>
            </a:r>
            <a:r>
              <a:rPr lang="de-DE" sz="1600" smtClean="0"/>
              <a:t> dir .</a:t>
            </a:r>
            <a:r>
              <a:rPr lang="de-DE" sz="1600" err="1" smtClean="0"/>
              <a:t>git</a:t>
            </a:r>
            <a:r>
              <a:rPr lang="de-DE" sz="1600" smtClean="0"/>
              <a:t>).</a:t>
            </a:r>
          </a:p>
          <a:p>
            <a:r>
              <a:rPr lang="de-DE" sz="1600" i="1" err="1" smtClean="0"/>
              <a:t>repository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collection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 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HEAD.</a:t>
            </a:r>
          </a:p>
          <a:p>
            <a:r>
              <a:rPr lang="de-DE" sz="1600" i="1"/>
              <a:t>	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contains</a:t>
            </a:r>
            <a:r>
              <a:rPr lang="de-DE" sz="1600" smtClean="0"/>
              <a:t> </a:t>
            </a:r>
            <a:r>
              <a:rPr lang="de-DE" sz="1600" err="1" smtClean="0"/>
              <a:t>branches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tags,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give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</a:t>
            </a:r>
          </a:p>
          <a:p>
            <a:r>
              <a:rPr lang="de-DE" sz="1600" i="1" smtClean="0"/>
              <a:t>commit: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snapshot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point</a:t>
            </a:r>
            <a:r>
              <a:rPr lang="de-DE" sz="1600" smtClean="0"/>
              <a:t> in time. The commit </a:t>
            </a:r>
            <a:r>
              <a:rPr lang="de-DE" sz="1600" err="1" smtClean="0"/>
              <a:t>called</a:t>
            </a:r>
            <a:r>
              <a:rPr lang="de-DE" sz="1600" smtClean="0"/>
              <a:t> HEAD, 	</a:t>
            </a:r>
            <a:r>
              <a:rPr lang="de-DE" sz="1600" err="1" smtClean="0"/>
              <a:t>when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commit was </a:t>
            </a:r>
            <a:r>
              <a:rPr lang="de-DE" sz="1600" err="1" smtClean="0"/>
              <a:t>made</a:t>
            </a:r>
            <a:r>
              <a:rPr lang="de-DE" sz="1600" smtClean="0"/>
              <a:t>, </a:t>
            </a:r>
            <a:r>
              <a:rPr lang="de-DE" sz="1600" err="1" smtClean="0"/>
              <a:t>becomes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commit‘s</a:t>
            </a:r>
            <a:r>
              <a:rPr lang="de-DE" sz="1600" smtClean="0"/>
              <a:t> </a:t>
            </a:r>
            <a:r>
              <a:rPr lang="de-DE" sz="1600" err="1" smtClean="0"/>
              <a:t>parent</a:t>
            </a:r>
            <a:r>
              <a:rPr lang="de-DE" sz="1600" smtClean="0"/>
              <a:t>. </a:t>
            </a:r>
            <a:r>
              <a:rPr lang="de-DE" sz="1600" err="1" smtClean="0"/>
              <a:t>Thism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	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commit.</a:t>
            </a:r>
            <a:endParaRPr lang="de-DE" sz="1600" i="1" smtClean="0"/>
          </a:p>
          <a:p>
            <a:r>
              <a:rPr lang="de-DE" sz="1600" smtClean="0"/>
              <a:t>HEAD:</a:t>
            </a:r>
          </a:p>
          <a:p>
            <a:r>
              <a:rPr lang="de-DE" sz="1600"/>
              <a:t>	 </a:t>
            </a:r>
            <a:r>
              <a:rPr lang="de-DE" sz="1600" err="1"/>
              <a:t>the</a:t>
            </a:r>
            <a:r>
              <a:rPr lang="de-DE" sz="1600"/>
              <a:t> commit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working</a:t>
            </a:r>
            <a:r>
              <a:rPr lang="de-DE" sz="1600"/>
              <a:t> </a:t>
            </a:r>
            <a:r>
              <a:rPr lang="de-DE" sz="1600" err="1"/>
              <a:t>tree</a:t>
            </a:r>
            <a:r>
              <a:rPr lang="de-DE" sz="1600"/>
              <a:t> </a:t>
            </a:r>
            <a:r>
              <a:rPr lang="de-DE" sz="1600" err="1"/>
              <a:t>refers</a:t>
            </a:r>
            <a:r>
              <a:rPr lang="de-DE" sz="160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</a:t>
            </a:r>
            <a:r>
              <a:rPr lang="de-DE" sz="1600" err="1" smtClean="0"/>
              <a:t>moment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264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smtClean="0"/>
              <a:t>Further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branch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a </a:t>
            </a:r>
            <a:r>
              <a:rPr lang="de-DE" sz="1600" err="1" smtClean="0"/>
              <a:t>reference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a commit. The </a:t>
            </a:r>
            <a:r>
              <a:rPr lang="de-DE" sz="1600" err="1" smtClean="0"/>
              <a:t>parents</a:t>
            </a:r>
            <a:r>
              <a:rPr lang="de-DE" sz="1600" smtClean="0"/>
              <a:t> </a:t>
            </a:r>
            <a:r>
              <a:rPr lang="de-DE" sz="1600" err="1" smtClean="0"/>
              <a:t>define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branch</a:t>
            </a:r>
            <a:r>
              <a:rPr lang="de-DE" sz="1600" smtClean="0"/>
              <a:t>:	a „</a:t>
            </a:r>
            <a:r>
              <a:rPr lang="de-DE" sz="1600" err="1" smtClean="0"/>
              <a:t>branch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“.</a:t>
            </a:r>
          </a:p>
          <a:p>
            <a:r>
              <a:rPr lang="de-DE" sz="1600" i="1" smtClean="0"/>
              <a:t>tag:</a:t>
            </a:r>
          </a:p>
          <a:p>
            <a:r>
              <a:rPr lang="de-DE" sz="1600" i="1"/>
              <a:t>	</a:t>
            </a:r>
            <a:r>
              <a:rPr lang="de-DE" sz="1600"/>
              <a:t> a </a:t>
            </a:r>
            <a:r>
              <a:rPr lang="de-DE" sz="1600" err="1"/>
              <a:t>name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a commit</a:t>
            </a:r>
            <a:r>
              <a:rPr lang="de-DE" sz="1600" smtClean="0"/>
              <a:t>. Thus </a:t>
            </a:r>
            <a:r>
              <a:rPr lang="de-DE" sz="1600" err="1" smtClean="0"/>
              <a:t>always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commit.</a:t>
            </a:r>
          </a:p>
          <a:p>
            <a:r>
              <a:rPr lang="de-DE" sz="1600" i="1" err="1" smtClean="0"/>
              <a:t>master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err="1" smtClean="0"/>
              <a:t>by</a:t>
            </a:r>
            <a:r>
              <a:rPr lang="de-DE" sz="1600" smtClean="0"/>
              <a:t> </a:t>
            </a:r>
            <a:r>
              <a:rPr lang="de-DE" sz="1600" err="1" smtClean="0"/>
              <a:t>convention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branch</a:t>
            </a:r>
            <a:r>
              <a:rPr lang="de-DE" sz="1600" smtClean="0"/>
              <a:t>, in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mainline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done</a:t>
            </a:r>
            <a:r>
              <a:rPr lang="de-DE" sz="1600" smtClean="0"/>
              <a:t>.</a:t>
            </a:r>
          </a:p>
          <a:p>
            <a:r>
              <a:rPr lang="de-DE" sz="1600"/>
              <a:t>	</a:t>
            </a:r>
            <a:r>
              <a:rPr lang="de-DE" sz="1600" smtClean="0"/>
              <a:t>In </a:t>
            </a:r>
            <a:r>
              <a:rPr lang="de-DE" sz="1600" err="1" smtClean="0"/>
              <a:t>no</a:t>
            </a:r>
            <a:r>
              <a:rPr lang="de-DE" sz="1600" smtClean="0"/>
              <a:t> </a:t>
            </a:r>
            <a:r>
              <a:rPr lang="de-DE" sz="1600" err="1" smtClean="0"/>
              <a:t>way</a:t>
            </a:r>
            <a:r>
              <a:rPr lang="de-DE" sz="1600" smtClean="0"/>
              <a:t> </a:t>
            </a:r>
            <a:r>
              <a:rPr lang="de-DE" sz="1600" err="1" smtClean="0"/>
              <a:t>special</a:t>
            </a:r>
            <a:r>
              <a:rPr lang="de-DE" sz="1600" smtClean="0"/>
              <a:t>.</a:t>
            </a:r>
            <a:endParaRPr lang="de-DE" sz="1600"/>
          </a:p>
          <a:p>
            <a:endParaRPr lang="de-DE" sz="1600" i="1" smtClean="0"/>
          </a:p>
          <a:p>
            <a:endParaRPr lang="de-DE" sz="1600" i="1" smtClean="0"/>
          </a:p>
          <a:p>
            <a:r>
              <a:rPr lang="de-DE" sz="1600" err="1" smtClean="0"/>
              <a:t>index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err="1" smtClean="0"/>
              <a:t>often</a:t>
            </a:r>
            <a:r>
              <a:rPr lang="de-DE" sz="1600" smtClean="0"/>
              <a:t> </a:t>
            </a:r>
            <a:r>
              <a:rPr lang="de-DE" sz="1600" err="1" smtClean="0"/>
              <a:t>called</a:t>
            </a:r>
            <a:r>
              <a:rPr lang="de-DE" sz="1600" smtClean="0"/>
              <a:t> „</a:t>
            </a:r>
            <a:r>
              <a:rPr lang="de-DE" sz="1600" err="1" smtClean="0"/>
              <a:t>staging</a:t>
            </a:r>
            <a:r>
              <a:rPr lang="de-DE" sz="1600" smtClean="0"/>
              <a:t> </a:t>
            </a:r>
            <a:r>
              <a:rPr lang="de-DE" sz="1600" err="1" smtClean="0"/>
              <a:t>area</a:t>
            </a:r>
            <a:r>
              <a:rPr lang="de-DE" sz="1600" smtClean="0"/>
              <a:t>“. GIT </a:t>
            </a:r>
            <a:r>
              <a:rPr lang="de-DE" sz="1600" err="1" smtClean="0"/>
              <a:t>commits</a:t>
            </a:r>
            <a:r>
              <a:rPr lang="de-DE" sz="1600" smtClean="0"/>
              <a:t> </a:t>
            </a:r>
            <a:r>
              <a:rPr lang="de-DE" sz="1600" err="1" smtClean="0"/>
              <a:t>changes</a:t>
            </a:r>
            <a:r>
              <a:rPr lang="de-DE" sz="1600" smtClean="0"/>
              <a:t> not </a:t>
            </a:r>
            <a:r>
              <a:rPr lang="de-DE" sz="1600" err="1" smtClean="0"/>
              <a:t>directly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endParaRPr lang="de-DE" sz="1600"/>
          </a:p>
          <a:p>
            <a:r>
              <a:rPr lang="de-DE" sz="1600" smtClean="0"/>
              <a:t>	</a:t>
            </a:r>
            <a:r>
              <a:rPr lang="de-DE" sz="1600" err="1" smtClean="0"/>
              <a:t>tree</a:t>
            </a:r>
            <a:r>
              <a:rPr lang="de-DE" sz="1600" smtClean="0"/>
              <a:t>, but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. Files </a:t>
            </a:r>
            <a:r>
              <a:rPr lang="de-DE" sz="1600" err="1" smtClean="0"/>
              <a:t>changed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added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</a:t>
            </a:r>
            <a:r>
              <a:rPr lang="de-DE" sz="1600" err="1" smtClean="0"/>
              <a:t>before</a:t>
            </a:r>
            <a:r>
              <a:rPr lang="de-DE" sz="1600" smtClean="0"/>
              <a:t> </a:t>
            </a:r>
            <a:r>
              <a:rPr lang="de-DE" sz="1600" err="1" smtClean="0"/>
              <a:t>they</a:t>
            </a:r>
            <a:endParaRPr lang="de-DE" sz="1600" smtClean="0"/>
          </a:p>
          <a:p>
            <a:r>
              <a:rPr lang="de-DE" sz="1600" smtClean="0"/>
              <a:t>	</a:t>
            </a:r>
            <a:r>
              <a:rPr lang="de-DE" sz="1600" err="1" smtClean="0"/>
              <a:t>can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committed</a:t>
            </a:r>
            <a:r>
              <a:rPr lang="de-DE" sz="1600" smtClean="0"/>
              <a:t>.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2597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8356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96136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20551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7684" y="2060848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30580" y="2060848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21198" y="2060848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7684" y="2888940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10881" y="3429000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16886" y="4149080"/>
            <a:ext cx="5073661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7784" y="288894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900346" y="3041340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7712" y="428560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</Words>
  <Application>Microsoft Office PowerPoint</Application>
  <PresentationFormat>Bildschirmpräsentation (4:3)</PresentationFormat>
  <Paragraphs>436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GIT</vt:lpstr>
      <vt:lpstr>References</vt:lpstr>
      <vt:lpstr>GIT Advantages</vt:lpstr>
      <vt:lpstr>Well Known: CVS/SVN</vt:lpstr>
      <vt:lpstr>The Idea Behind GIT: File System Snapshots Everything Is Immutable </vt:lpstr>
      <vt:lpstr>GIT Terminology 1</vt:lpstr>
      <vt:lpstr>GIT Terminology 2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A Bigger Picture</vt:lpstr>
      <vt:lpstr>Fom Plumbing To Porcelain</vt:lpstr>
      <vt:lpstr>Don't forget: if you understand commits, you master version control</vt:lpstr>
      <vt:lpstr>Don't forget: if you understand commits, you master version control</vt:lpstr>
      <vt:lpstr>------------------------------------------------------------------</vt:lpstr>
      <vt:lpstr>Useful Commands For Achieving A Good Overview</vt:lpstr>
      <vt:lpstr>------------------------------------------------------------------</vt:lpstr>
      <vt:lpstr>The Structure Of A GIT Repository</vt:lpstr>
      <vt:lpstr>The Structure Of A GIT Repository</vt:lpstr>
      <vt:lpstr>File Content Is Stored In Blobs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65</cp:revision>
  <dcterms:created xsi:type="dcterms:W3CDTF">2013-01-15T10:14:04Z</dcterms:created>
  <dcterms:modified xsi:type="dcterms:W3CDTF">2013-02-14T10:51:01Z</dcterms:modified>
</cp:coreProperties>
</file>