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6" r:id="rId4"/>
    <p:sldId id="258" r:id="rId5"/>
    <p:sldId id="257" r:id="rId6"/>
    <p:sldId id="259" r:id="rId7"/>
    <p:sldId id="261" r:id="rId8"/>
    <p:sldId id="277" r:id="rId9"/>
    <p:sldId id="263" r:id="rId10"/>
    <p:sldId id="267" r:id="rId11"/>
    <p:sldId id="265" r:id="rId12"/>
    <p:sldId id="268" r:id="rId13"/>
    <p:sldId id="272" r:id="rId14"/>
    <p:sldId id="266" r:id="rId15"/>
    <p:sldId id="273" r:id="rId16"/>
    <p:sldId id="274" r:id="rId17"/>
    <p:sldId id="275" r:id="rId18"/>
    <p:sldId id="270" r:id="rId19"/>
    <p:sldId id="264" r:id="rId20"/>
    <p:sldId id="271" r:id="rId21"/>
    <p:sldId id="26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dirty="0" smtClean="0">
              <a:latin typeface="Symbol" pitchFamily="18" charset="2"/>
            </a:rPr>
            <a:t>SD</a:t>
          </a:r>
          <a:endParaRPr lang="de-DE" dirty="0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dirty="0" err="1" smtClean="0"/>
            <a:t>tree</a:t>
          </a:r>
          <a:endParaRPr lang="de-DE" dirty="0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dirty="0" err="1" smtClean="0"/>
            <a:t>blob</a:t>
          </a:r>
          <a:endParaRPr lang="de-DE" dirty="0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latin typeface="Symbol" pitchFamily="18" charset="2"/>
            </a:rPr>
            <a:t>SD</a:t>
          </a:r>
          <a:endParaRPr lang="de-DE" sz="1200" kern="1200" dirty="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tree</a:t>
          </a:r>
          <a:endParaRPr lang="de-DE" sz="1000" kern="1200" dirty="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blob</a:t>
          </a:r>
          <a:endParaRPr lang="de-DE" sz="1000" kern="1200" dirty="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08.02.2013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dirty="0" smtClean="0"/>
              <a:t>GIT</a:t>
            </a:r>
            <a:endParaRPr lang="de-DE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2664296" cy="17526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Architecture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The </a:t>
            </a:r>
            <a:r>
              <a:rPr lang="de-DE" b="1" dirty="0" err="1" smtClean="0"/>
              <a:t>Structure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GIT Repository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endParaRPr lang="de-DE" sz="1600" i="1" dirty="0" smtClean="0"/>
          </a:p>
          <a:p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</a:t>
            </a:r>
            <a:r>
              <a:rPr lang="de-DE" sz="1600" dirty="0" err="1" smtClean="0"/>
              <a:t>store</a:t>
            </a:r>
            <a:r>
              <a:rPr lang="de-DE" sz="1600" dirty="0" smtClean="0"/>
              <a:t> (</a:t>
            </a:r>
            <a:r>
              <a:rPr lang="de-DE" sz="1600" dirty="0" err="1" smtClean="0"/>
              <a:t>name</a:t>
            </a:r>
            <a:r>
              <a:rPr lang="de-DE" sz="1600" dirty="0" smtClean="0"/>
              <a:t>: SHA-1 </a:t>
            </a:r>
            <a:r>
              <a:rPr lang="de-DE" sz="1600" dirty="0" err="1" smtClean="0"/>
              <a:t>hashes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,</a:t>
            </a:r>
          </a:p>
          <a:p>
            <a:r>
              <a:rPr lang="de-DE" sz="1600" dirty="0" smtClean="0"/>
              <a:t>e.g. </a:t>
            </a:r>
            <a:r>
              <a:rPr lang="de-DE" sz="1600" dirty="0" err="1" smtClean="0"/>
              <a:t>blobs</a:t>
            </a:r>
            <a:r>
              <a:rPr lang="de-DE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file</a:t>
            </a:r>
            <a:r>
              <a:rPr lang="de-DE" sz="1600" dirty="0" smtClean="0"/>
              <a:t> "</a:t>
            </a:r>
            <a:r>
              <a:rPr lang="de-DE" sz="1600" dirty="0" err="1" smtClean="0"/>
              <a:t>names</a:t>
            </a:r>
            <a:r>
              <a:rPr lang="de-DE" sz="1600" dirty="0" smtClean="0"/>
              <a:t>"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here</a:t>
            </a:r>
            <a:endParaRPr lang="de-DE" sz="1600" dirty="0"/>
          </a:p>
          <a:p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(</a:t>
            </a:r>
            <a:r>
              <a:rPr lang="de-DE" sz="1600" dirty="0" err="1" smtClean="0"/>
              <a:t>wait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minutes</a:t>
            </a:r>
            <a:r>
              <a:rPr lang="de-DE" sz="1600" dirty="0" smtClean="0"/>
              <a:t>)</a:t>
            </a: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Directories</a:t>
            </a:r>
            <a:r>
              <a:rPr lang="de-DE" b="1" dirty="0" smtClean="0"/>
              <a:t> Are </a:t>
            </a:r>
            <a:r>
              <a:rPr lang="de-DE" b="1" dirty="0" err="1" smtClean="0"/>
              <a:t>Stored</a:t>
            </a:r>
            <a:r>
              <a:rPr lang="de-DE" b="1" dirty="0" smtClean="0"/>
              <a:t> In </a:t>
            </a:r>
            <a:r>
              <a:rPr lang="de-DE" b="1" i="1" dirty="0" err="1" smtClean="0"/>
              <a:t>Trees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(+ </a:t>
            </a:r>
            <a:r>
              <a:rPr lang="de-DE" sz="1600" dirty="0" err="1" smtClean="0"/>
              <a:t>their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)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naming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represented</a:t>
            </a:r>
            <a:r>
              <a:rPr lang="de-DE" sz="1600" dirty="0" smtClean="0"/>
              <a:t> in a </a:t>
            </a:r>
            <a:r>
              <a:rPr lang="de-DE" sz="1600" i="1" dirty="0" err="1" smtClean="0"/>
              <a:t>tree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assembles</a:t>
            </a:r>
            <a:r>
              <a:rPr lang="de-DE" sz="1600" dirty="0" smtClean="0"/>
              <a:t> </a:t>
            </a:r>
            <a:r>
              <a:rPr lang="de-DE" sz="1600" i="1" dirty="0" smtClean="0"/>
              <a:t>(sub-) </a:t>
            </a:r>
            <a:r>
              <a:rPr lang="de-DE" sz="1600" i="1" dirty="0" err="1" smtClean="0"/>
              <a:t>trees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</a:t>
            </a:r>
            <a:r>
              <a:rPr lang="de-DE" sz="1600" dirty="0" err="1" smtClean="0"/>
              <a:t>like</a:t>
            </a:r>
            <a:r>
              <a:rPr lang="de-DE" sz="1600" dirty="0" smtClean="0"/>
              <a:t> </a:t>
            </a:r>
            <a:r>
              <a:rPr lang="de-DE" sz="1600" dirty="0" err="1" smtClean="0"/>
              <a:t>blobs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trees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("</a:t>
            </a:r>
            <a:r>
              <a:rPr lang="de-DE" sz="1600" dirty="0" err="1" smtClean="0"/>
              <a:t>staged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")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2276872"/>
            <a:ext cx="7992888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&gt; README; cd ..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/README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100644 af0ceb86afde8b261a20c32a2d9f82a7e2352bd0 0       descr/README</a:t>
            </a:r>
          </a:p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100644 ffef955277e4ad7972740fe9c1fe1fff60e60a27 0       names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Directories</a:t>
            </a:r>
            <a:r>
              <a:rPr lang="de-DE" b="1" dirty="0" smtClean="0"/>
              <a:t> Are </a:t>
            </a:r>
            <a:r>
              <a:rPr lang="de-DE" b="1" dirty="0" err="1" smtClean="0"/>
              <a:t>Stored</a:t>
            </a:r>
            <a:r>
              <a:rPr lang="de-DE" b="1" dirty="0" smtClean="0"/>
              <a:t> In </a:t>
            </a:r>
            <a:r>
              <a:rPr lang="de-DE" b="1" i="1" dirty="0" err="1" smtClean="0"/>
              <a:t>Trees</a:t>
            </a:r>
            <a:r>
              <a:rPr lang="de-DE" b="1" i="1" dirty="0" smtClean="0"/>
              <a:t> </a:t>
            </a:r>
            <a:r>
              <a:rPr lang="de-DE" b="1" dirty="0" smtClean="0"/>
              <a:t>(</a:t>
            </a:r>
            <a:r>
              <a:rPr lang="de-DE" b="1" dirty="0" err="1" smtClean="0"/>
              <a:t>continued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35389" y="908720"/>
            <a:ext cx="799288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35389" y="5288751"/>
            <a:ext cx="78374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i="1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SHA-1 </a:t>
            </a:r>
            <a:r>
              <a:rPr lang="de-DE" dirty="0" err="1" smtClean="0"/>
              <a:t>hashes</a:t>
            </a:r>
            <a:endParaRPr lang="de-DE" dirty="0" smtClean="0"/>
          </a:p>
          <a:p>
            <a:r>
              <a:rPr lang="de-DE" dirty="0" smtClean="0"/>
              <a:t>The same </a:t>
            </a:r>
            <a:r>
              <a:rPr lang="de-DE" dirty="0" err="1" smtClean="0"/>
              <a:t>tree</a:t>
            </a:r>
            <a:r>
              <a:rPr lang="de-DE" dirty="0" smtClean="0"/>
              <a:t>/</a:t>
            </a:r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smtClean="0"/>
              <a:t>(+ 1 commit </a:t>
            </a:r>
            <a:r>
              <a:rPr lang="de-DE" dirty="0" err="1" smtClean="0"/>
              <a:t>object</a:t>
            </a:r>
            <a:r>
              <a:rPr lang="de-DE" dirty="0" smtClean="0"/>
              <a:t>)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r>
              <a:rPr lang="de-DE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–a –m "</a:t>
            </a:r>
            <a:r>
              <a:rPr lang="de-DE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de-DE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commit" </a:t>
            </a:r>
            <a:r>
              <a:rPr lang="de-DE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commit </a:t>
            </a:r>
            <a:r>
              <a:rPr lang="de-DE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coming</a:t>
            </a:r>
            <a:r>
              <a:rPr lang="de-DE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soon</a:t>
            </a:r>
            <a:r>
              <a:rPr lang="de-DE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:-)</a:t>
            </a:r>
            <a:endParaRPr lang="de-DE" sz="16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Commits</a:t>
            </a:r>
            <a:r>
              <a:rPr lang="de-DE" b="1" dirty="0" smtClean="0"/>
              <a:t> Store The </a:t>
            </a:r>
            <a:r>
              <a:rPr lang="de-DE" b="1" dirty="0" err="1" smtClean="0"/>
              <a:t>History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commit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i="1" dirty="0" err="1" smtClean="0"/>
              <a:t>parent</a:t>
            </a:r>
            <a:r>
              <a:rPr lang="de-DE" i="1" dirty="0" smtClean="0"/>
              <a:t> </a:t>
            </a:r>
            <a:r>
              <a:rPr lang="de-DE" i="1" dirty="0" err="1" smtClean="0"/>
              <a:t>relation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creates</a:t>
            </a:r>
            <a:r>
              <a:rPr lang="de-DE" dirty="0" smtClean="0"/>
              <a:t> an </a:t>
            </a:r>
            <a:r>
              <a:rPr lang="de-DE" dirty="0" err="1" smtClean="0"/>
              <a:t>acyclic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/>
              <a:t> </a:t>
            </a:r>
            <a:r>
              <a:rPr lang="de-DE" dirty="0" smtClean="0"/>
              <a:t>(a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r>
              <a:rPr lang="de-DE" dirty="0" err="1" smtClean="0"/>
              <a:t>abstract</a:t>
            </a:r>
            <a:r>
              <a:rPr lang="de-DE" dirty="0" smtClean="0"/>
              <a:t> time, an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Creating</a:t>
            </a:r>
            <a:r>
              <a:rPr lang="de-DE" b="1" dirty="0" smtClean="0"/>
              <a:t> A Commit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every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afterwards 5 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Reinhard Budde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Reinhard Budde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Second Commit</a:t>
            </a:r>
            <a:endParaRPr lang="de-DE" b="1" i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7992888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$ echo "</a:t>
            </a:r>
            <a:r>
              <a:rPr lang="en-US" sz="1600" dirty="0" err="1"/>
              <a:t>Pid</a:t>
            </a:r>
            <a:r>
              <a:rPr lang="en-US" sz="1600" dirty="0"/>
              <a:t>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echo "Mucky" &gt;&gt;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names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ls</a:t>
            </a:r>
            <a:r>
              <a:rPr lang="en-US" sz="1600" dirty="0"/>
              <a:t>-files --stage</a:t>
            </a:r>
          </a:p>
          <a:p>
            <a:r>
              <a:rPr lang="en-US" sz="1600" dirty="0"/>
              <a:t>100644 af0ceb86afde8b261a20c32a2d9f82a7e2352bd0 0       </a:t>
            </a:r>
            <a:r>
              <a:rPr lang="en-US" sz="1600" dirty="0" err="1"/>
              <a:t>descr</a:t>
            </a:r>
            <a:r>
              <a:rPr lang="en-US" sz="1600" dirty="0"/>
              <a:t>/README</a:t>
            </a:r>
          </a:p>
          <a:p>
            <a:r>
              <a:rPr lang="en-US" sz="1600" dirty="0"/>
              <a:t>100644 fd867e53ec91b9b48204214e4d67740a505aea2f 0      </a:t>
            </a:r>
            <a:r>
              <a:rPr lang="en-US" sz="1600" dirty="0" smtClean="0"/>
              <a:t>names      # </a:t>
            </a:r>
            <a:r>
              <a:rPr lang="en-US" sz="1600" dirty="0" err="1" smtClean="0"/>
              <a:t>neuer</a:t>
            </a:r>
            <a:r>
              <a:rPr lang="en-US" sz="1600" dirty="0" smtClean="0"/>
              <a:t> SHA-1 hash!!</a:t>
            </a:r>
          </a:p>
          <a:p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write-tree</a:t>
            </a:r>
          </a:p>
          <a:p>
            <a:r>
              <a:rPr lang="en-US" sz="1600" dirty="0" smtClean="0"/>
              <a:t>1be52efc1e1daed1c706b60588400487db083fe4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commit-tree -m "2 further 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 3cdb74ef7a0a2b847d21d46c251bbb5c71b19ef9 1be52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4335220dd169d637b3299363033307f3ef31fc1d</a:t>
            </a:r>
            <a:endParaRPr lang="en-US" sz="1600" dirty="0"/>
          </a:p>
          <a:p>
            <a:r>
              <a:rPr lang="en-US" sz="1600" dirty="0"/>
              <a:t>$  </a:t>
            </a:r>
            <a:r>
              <a:rPr lang="en-US" sz="1600" dirty="0" err="1"/>
              <a:t>git</a:t>
            </a:r>
            <a:r>
              <a:rPr lang="en-US" sz="1600" dirty="0"/>
              <a:t> cat-file commit 433522</a:t>
            </a:r>
          </a:p>
          <a:p>
            <a:r>
              <a:rPr lang="en-US" sz="1600" dirty="0"/>
              <a:t>tree 1be52efc1e1daed1c706b60588400487db083fe4</a:t>
            </a:r>
          </a:p>
          <a:p>
            <a:r>
              <a:rPr lang="en-US" sz="1600" dirty="0"/>
              <a:t>parent 3cdb74ef7a0a2b847d21d46c251bbb5c71b19ef9</a:t>
            </a:r>
          </a:p>
          <a:p>
            <a:r>
              <a:rPr lang="en-US" sz="1600" dirty="0"/>
              <a:t>author Reinhard Budde &lt;reinhard.budde@iais.fraunhofer.de&gt; 1360334547 +0100</a:t>
            </a:r>
          </a:p>
          <a:p>
            <a:r>
              <a:rPr lang="en-US" sz="1600" dirty="0"/>
              <a:t>committer Reinhard Budde &lt;reinhard.budde@iais.fraunhofer.de&gt; 1360334547 +0100</a:t>
            </a:r>
          </a:p>
          <a:p>
            <a:endParaRPr lang="en-US" sz="1600" dirty="0"/>
          </a:p>
          <a:p>
            <a:r>
              <a:rPr lang="en-US" sz="1600" dirty="0"/>
              <a:t>2 further names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</a:t>
            </a:r>
            <a:r>
              <a:rPr lang="de-DE" b="1" dirty="0" err="1" smtClean="0"/>
              <a:t>Bigger</a:t>
            </a:r>
            <a:r>
              <a:rPr lang="de-DE" b="1" dirty="0" smtClean="0"/>
              <a:t> Picture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312223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r>
              <a:rPr lang="de-DE" sz="1600" dirty="0" smtClean="0"/>
              <a:t> (</a:t>
            </a:r>
            <a:r>
              <a:rPr lang="de-DE" sz="1600" dirty="0" err="1" smtClean="0"/>
              <a:t>see</a:t>
            </a:r>
            <a:r>
              <a:rPr lang="de-DE" sz="1600" dirty="0" smtClean="0"/>
              <a:t> </a:t>
            </a:r>
            <a:r>
              <a:rPr lang="de-DE" sz="1600" dirty="0" err="1" smtClean="0"/>
              <a:t>below</a:t>
            </a:r>
            <a:r>
              <a:rPr lang="de-DE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NOTHING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HEAD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Fom</a:t>
            </a:r>
            <a:r>
              <a:rPr lang="de-DE" b="1" dirty="0" smtClean="0"/>
              <a:t> </a:t>
            </a:r>
            <a:r>
              <a:rPr lang="de-DE" b="1" dirty="0" err="1" smtClean="0"/>
              <a:t>Plumbing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Porcelain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520416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Setting </a:t>
            </a:r>
            <a:r>
              <a:rPr lang="de-DE" sz="1600" dirty="0" err="1" smtClean="0">
                <a:cs typeface="Courier New" pitchFamily="49" charset="0"/>
              </a:rPr>
              <a:t>up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as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before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shows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the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elegance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no</a:t>
            </a:r>
            <a:r>
              <a:rPr lang="de-DE" sz="1600" dirty="0" smtClean="0">
                <a:cs typeface="Courier New" pitchFamily="49" charset="0"/>
              </a:rPr>
              <a:t> elegant </a:t>
            </a:r>
            <a:r>
              <a:rPr lang="de-DE" sz="1600" dirty="0" err="1" smtClean="0">
                <a:cs typeface="Courier New" pitchFamily="49" charset="0"/>
              </a:rPr>
              <a:t>work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err="1" smtClean="0">
                <a:cs typeface="Courier New" pitchFamily="49" charset="0"/>
              </a:rPr>
              <a:t>Don't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forget</a:t>
            </a:r>
            <a:r>
              <a:rPr lang="de-DE" sz="1600" b="1" dirty="0" smtClean="0">
                <a:cs typeface="Courier New" pitchFamily="49" charset="0"/>
              </a:rPr>
              <a:t>: </a:t>
            </a:r>
            <a:r>
              <a:rPr lang="de-DE" sz="1600" b="1" dirty="0" err="1" smtClean="0">
                <a:cs typeface="Courier New" pitchFamily="49" charset="0"/>
              </a:rPr>
              <a:t>if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you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understand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commits</a:t>
            </a:r>
            <a:r>
              <a:rPr lang="de-DE" sz="1600" b="1" dirty="0" smtClean="0">
                <a:cs typeface="Courier New" pitchFamily="49" charset="0"/>
              </a:rPr>
              <a:t>, </a:t>
            </a:r>
            <a:r>
              <a:rPr lang="de-DE" sz="1600" b="1" dirty="0" err="1" smtClean="0">
                <a:cs typeface="Courier New" pitchFamily="49" charset="0"/>
              </a:rPr>
              <a:t>you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master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version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control</a:t>
            </a:r>
            <a:r>
              <a:rPr lang="de-DE" sz="1600" b="1" dirty="0" smtClean="0">
                <a:cs typeface="Courier New" pitchFamily="49" charset="0"/>
              </a:rPr>
              <a:t> </a:t>
            </a:r>
            <a:r>
              <a:rPr lang="de-DE" sz="1600" b="1" dirty="0" err="1" smtClean="0">
                <a:cs typeface="Courier New" pitchFamily="49" charset="0"/>
              </a:rPr>
              <a:t>easily</a:t>
            </a:r>
            <a:endParaRPr lang="de-DE" sz="1600" b="1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  <a:endParaRPr lang="de-DE" sz="1600" dirty="0" smtClean="0">
              <a:cs typeface="Courier New" pitchFamily="49" charset="0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more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later</a:t>
            </a:r>
            <a:r>
              <a:rPr lang="de-DE" sz="1600" dirty="0" smtClean="0">
                <a:cs typeface="Courier New" pitchFamily="49" charset="0"/>
              </a:rPr>
              <a:t> …</a:t>
            </a:r>
            <a:endParaRPr lang="de-DE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------------------------------------------------------------------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25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The </a:t>
            </a:r>
            <a:r>
              <a:rPr lang="de-DE" b="1" dirty="0" err="1" smtClean="0"/>
              <a:t>Structure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GIT Repository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endParaRPr lang="de-DE" sz="1600" i="1" dirty="0" smtClean="0"/>
          </a:p>
          <a:p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</a:t>
            </a:r>
            <a:r>
              <a:rPr lang="de-DE" sz="1600" dirty="0" err="1" smtClean="0"/>
              <a:t>store</a:t>
            </a:r>
            <a:r>
              <a:rPr lang="de-DE" sz="1600" dirty="0" smtClean="0"/>
              <a:t> (</a:t>
            </a:r>
            <a:r>
              <a:rPr lang="de-DE" sz="1600" dirty="0" err="1" smtClean="0"/>
              <a:t>name</a:t>
            </a:r>
            <a:r>
              <a:rPr lang="de-DE" sz="1600" dirty="0" smtClean="0"/>
              <a:t>: SHA-1 </a:t>
            </a:r>
            <a:r>
              <a:rPr lang="de-DE" sz="1600" dirty="0" err="1" smtClean="0"/>
              <a:t>hashes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,</a:t>
            </a:r>
          </a:p>
          <a:p>
            <a:r>
              <a:rPr lang="de-DE" sz="1600" dirty="0" smtClean="0"/>
              <a:t>e.g. </a:t>
            </a:r>
            <a:r>
              <a:rPr lang="de-DE" sz="1600" dirty="0" err="1" smtClean="0"/>
              <a:t>blobs</a:t>
            </a:r>
            <a:r>
              <a:rPr lang="de-DE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"</a:t>
            </a:r>
            <a:r>
              <a:rPr lang="de-DE" sz="1600" dirty="0" err="1" smtClean="0"/>
              <a:t>names</a:t>
            </a:r>
            <a:r>
              <a:rPr lang="de-DE" sz="1600" dirty="0" smtClean="0"/>
              <a:t>"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found</a:t>
            </a:r>
            <a:r>
              <a:rPr lang="de-DE" sz="1600" dirty="0" smtClean="0"/>
              <a:t> </a:t>
            </a:r>
            <a:r>
              <a:rPr lang="de-DE" sz="1600" dirty="0" err="1" smtClean="0"/>
              <a:t>here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(</a:t>
            </a:r>
            <a:r>
              <a:rPr lang="de-DE" sz="1600" dirty="0" err="1" smtClean="0"/>
              <a:t>wait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minutes</a:t>
            </a:r>
            <a:r>
              <a:rPr lang="de-DE" sz="1600" dirty="0" smtClean="0"/>
              <a:t>)</a:t>
            </a: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508104" y="4597799"/>
            <a:ext cx="34853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configuration</a:t>
            </a:r>
            <a:endParaRPr lang="de-DE" dirty="0"/>
          </a:p>
          <a:p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commit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checked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out</a:t>
            </a:r>
          </a:p>
          <a:p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image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files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!)</a:t>
            </a:r>
          </a:p>
          <a:p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stored</a:t>
            </a:r>
            <a:endParaRPr lang="de-DE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last commit 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"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Grafik 17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67370"/>
            <a:ext cx="4286849" cy="207674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H="1">
            <a:off x="1547664" y="4797155"/>
            <a:ext cx="3926408" cy="108016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1331640" y="5013180"/>
            <a:ext cx="4142432" cy="144017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75656" y="5301208"/>
            <a:ext cx="3998416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732784" y="5733259"/>
            <a:ext cx="741288" cy="216024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411760" y="6237312"/>
            <a:ext cx="3123964" cy="0"/>
          </a:xfrm>
          <a:prstGeom prst="straightConnector1">
            <a:avLst/>
          </a:prstGeom>
          <a:ln w="28575" cap="rnd" cmpd="sng">
            <a:solidFill>
              <a:schemeClr val="tx2">
                <a:lumMod val="40000"/>
                <a:lumOff val="60000"/>
              </a:schemeClr>
            </a:solidFill>
            <a:headEnd type="oval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References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John </a:t>
            </a:r>
            <a:r>
              <a:rPr lang="de-DE" sz="1600" dirty="0" err="1" smtClean="0"/>
              <a:t>Wiegley</a:t>
            </a:r>
            <a:r>
              <a:rPr lang="de-DE" sz="1600" dirty="0" smtClean="0"/>
              <a:t>: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bottom</a:t>
            </a:r>
            <a:r>
              <a:rPr lang="de-DE" sz="1600" dirty="0" smtClean="0"/>
              <a:t> </a:t>
            </a:r>
            <a:r>
              <a:rPr lang="de-DE" sz="1600" dirty="0" err="1" smtClean="0"/>
              <a:t>up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 </a:t>
            </a:r>
            <a:r>
              <a:rPr lang="de-DE" sz="1600" dirty="0" smtClean="0"/>
              <a:t>PDF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Scott </a:t>
            </a:r>
            <a:r>
              <a:rPr lang="de-DE" sz="1600" dirty="0" err="1" smtClean="0"/>
              <a:t>Chacon</a:t>
            </a:r>
            <a:r>
              <a:rPr lang="de-DE" sz="1600" dirty="0" smtClean="0"/>
              <a:t>: Pro </a:t>
            </a:r>
            <a:r>
              <a:rPr lang="de-DE" sz="1600" dirty="0" err="1" smtClean="0"/>
              <a:t>Git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PDF </a:t>
            </a:r>
            <a:r>
              <a:rPr lang="de-DE" sz="1600" dirty="0" err="1" smtClean="0"/>
              <a:t>book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online. </a:t>
            </a:r>
            <a:r>
              <a:rPr lang="de-DE" sz="1600" dirty="0" err="1" smtClean="0"/>
              <a:t>Complete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(</a:t>
            </a:r>
            <a:r>
              <a:rPr lang="de-DE" sz="1600" dirty="0" err="1" smtClean="0"/>
              <a:t>almost</a:t>
            </a:r>
            <a:r>
              <a:rPr lang="de-DE" sz="1600" dirty="0" smtClean="0"/>
              <a:t>)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cheat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The </a:t>
            </a:r>
            <a:r>
              <a:rPr lang="de-DE" b="1" dirty="0" err="1" smtClean="0"/>
              <a:t>Structure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GIT Repository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endParaRPr lang="de-DE" sz="1600" i="1" dirty="0" smtClean="0"/>
          </a:p>
          <a:p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</a:t>
            </a:r>
            <a:r>
              <a:rPr lang="de-DE" sz="1600" dirty="0" err="1" smtClean="0"/>
              <a:t>store</a:t>
            </a:r>
            <a:r>
              <a:rPr lang="de-DE" sz="1600" dirty="0" smtClean="0"/>
              <a:t> (</a:t>
            </a:r>
            <a:r>
              <a:rPr lang="de-DE" sz="1600" dirty="0" err="1" smtClean="0"/>
              <a:t>name</a:t>
            </a:r>
            <a:r>
              <a:rPr lang="de-DE" sz="1600" dirty="0" smtClean="0"/>
              <a:t>: SHA-1 </a:t>
            </a:r>
            <a:r>
              <a:rPr lang="de-DE" sz="1600" dirty="0" err="1" smtClean="0"/>
              <a:t>hashes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,</a:t>
            </a:r>
          </a:p>
          <a:p>
            <a:r>
              <a:rPr lang="de-DE" sz="1600" dirty="0" smtClean="0"/>
              <a:t>e.g. </a:t>
            </a:r>
            <a:r>
              <a:rPr lang="de-DE" sz="1600" dirty="0" err="1" smtClean="0"/>
              <a:t>blobs</a:t>
            </a:r>
            <a:r>
              <a:rPr lang="de-DE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file</a:t>
            </a:r>
            <a:r>
              <a:rPr lang="de-DE" sz="1600" dirty="0" smtClean="0"/>
              <a:t> "</a:t>
            </a:r>
            <a:r>
              <a:rPr lang="de-DE" sz="1600" dirty="0" err="1" smtClean="0"/>
              <a:t>names</a:t>
            </a:r>
            <a:r>
              <a:rPr lang="de-DE" sz="1600" dirty="0" smtClean="0"/>
              <a:t>"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here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(</a:t>
            </a:r>
            <a:r>
              <a:rPr lang="de-DE" sz="1600" dirty="0" err="1" smtClean="0"/>
              <a:t>wait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minutes</a:t>
            </a:r>
            <a:r>
              <a:rPr lang="de-DE" sz="1600" dirty="0" smtClean="0"/>
              <a:t>)</a:t>
            </a: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" y="754792"/>
            <a:ext cx="1524213" cy="3286584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1835696" y="909028"/>
            <a:ext cx="936104" cy="0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715901" y="1125052"/>
            <a:ext cx="1039450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1907704" y="2133164"/>
            <a:ext cx="802928" cy="144016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753923" y="2925252"/>
            <a:ext cx="936104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715901" y="3501316"/>
            <a:ext cx="1045047" cy="720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700667" y="4293096"/>
            <a:ext cx="79928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---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. 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'./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/24/6bf44b5432c7a982e9fd0f44f1b9a480c1495f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246bf……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/25/ae680dccc76c1e67ceb52886cdcabaf94186b1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/32/f81177700a7d16640b019d5ffbe52563643090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/48/33b56499eae2332773f2fce8784861dcb91e69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/8f/38871a7d5599bdd54d8ec6ccd733afa94b0a16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/91/90600164fe4b0818d230f825efb7bf0bcac269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File Content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Stored</a:t>
            </a:r>
            <a:r>
              <a:rPr lang="de-DE" b="1" dirty="0" smtClean="0"/>
              <a:t> In </a:t>
            </a:r>
            <a:r>
              <a:rPr lang="de-DE" b="1" i="1" dirty="0" err="1" smtClean="0"/>
              <a:t>Blobs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stored</a:t>
            </a:r>
            <a:r>
              <a:rPr lang="de-DE" sz="1600" dirty="0" smtClean="0"/>
              <a:t> in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leaves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(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like</a:t>
            </a:r>
            <a:r>
              <a:rPr lang="de-DE" sz="1600" dirty="0" smtClean="0"/>
              <a:t>) </a:t>
            </a:r>
            <a:r>
              <a:rPr lang="de-DE" sz="1600" dirty="0" err="1" smtClean="0"/>
              <a:t>tree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store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no</a:t>
            </a:r>
            <a:r>
              <a:rPr lang="de-DE" sz="1600" i="1" dirty="0" smtClean="0"/>
              <a:t> meta-</a:t>
            </a:r>
            <a:r>
              <a:rPr lang="de-DE" sz="1600" i="1" dirty="0" err="1" smtClean="0"/>
              <a:t>data</a:t>
            </a:r>
            <a:r>
              <a:rPr lang="de-DE" sz="1600" dirty="0" smtClean="0"/>
              <a:t>. </a:t>
            </a:r>
            <a:r>
              <a:rPr lang="de-DE" sz="1600" dirty="0" err="1" smtClean="0"/>
              <a:t>That‘s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tree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blob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smtClean="0"/>
              <a:t>SHA-1 </a:t>
            </a:r>
            <a:r>
              <a:rPr lang="de-DE" sz="1600" i="1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(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size</a:t>
            </a:r>
            <a:r>
              <a:rPr lang="de-DE" sz="1600" dirty="0" smtClean="0"/>
              <a:t> </a:t>
            </a:r>
            <a:r>
              <a:rPr lang="de-DE" sz="1600" dirty="0" err="1" smtClean="0"/>
              <a:t>concatenated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)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</a:t>
            </a:r>
            <a:r>
              <a:rPr lang="de-DE" sz="1600" dirty="0" err="1" smtClean="0"/>
              <a:t>name</a:t>
            </a:r>
            <a:r>
              <a:rPr lang="de-DE" sz="1600" dirty="0" smtClean="0"/>
              <a:t> – </a:t>
            </a:r>
            <a:r>
              <a:rPr lang="de-DE" sz="1600" i="1" dirty="0" err="1" smtClean="0"/>
              <a:t>everywhere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world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identical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stored</a:t>
            </a:r>
            <a:r>
              <a:rPr lang="de-DE" sz="1600" dirty="0" smtClean="0"/>
              <a:t> in different </a:t>
            </a:r>
            <a:r>
              <a:rPr lang="de-DE" sz="1600" dirty="0" err="1" smtClean="0"/>
              <a:t>trees</a:t>
            </a:r>
            <a:r>
              <a:rPr lang="de-DE" sz="1600" dirty="0" smtClean="0"/>
              <a:t> </a:t>
            </a:r>
            <a:r>
              <a:rPr lang="de-DE" sz="1600" dirty="0" err="1" smtClean="0"/>
              <a:t>refer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i="1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blob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GIT </a:t>
            </a:r>
            <a:r>
              <a:rPr lang="de-DE" sz="1600" dirty="0" err="1" smtClean="0"/>
              <a:t>uses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content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based</a:t>
            </a:r>
            <a:r>
              <a:rPr lang="de-DE" sz="1600" i="1" dirty="0" smtClean="0"/>
              <a:t> </a:t>
            </a:r>
            <a:r>
              <a:rPr lang="de-DE" sz="1600" dirty="0" err="1" smtClean="0"/>
              <a:t>adressing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commit –m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6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22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GIT Advantages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(</a:t>
            </a:r>
            <a:r>
              <a:rPr lang="de-DE" sz="1600" dirty="0" err="1" smtClean="0"/>
              <a:t>usualy</a:t>
            </a:r>
            <a:r>
              <a:rPr lang="de-DE" sz="1600" dirty="0" smtClean="0"/>
              <a:t> .</a:t>
            </a:r>
            <a:r>
              <a:rPr lang="de-DE" sz="1600" dirty="0" err="1" smtClean="0"/>
              <a:t>git</a:t>
            </a:r>
            <a:r>
              <a:rPr lang="de-DE" sz="1600" dirty="0" smtClean="0"/>
              <a:t>), not </a:t>
            </a:r>
            <a:r>
              <a:rPr lang="de-DE" sz="1600" dirty="0" err="1" smtClean="0"/>
              <a:t>one</a:t>
            </a:r>
            <a:r>
              <a:rPr lang="de-DE" sz="1600" dirty="0" smtClean="0"/>
              <a:t> meta-directory in </a:t>
            </a:r>
            <a:r>
              <a:rPr lang="de-DE" sz="1600" dirty="0" err="1" smtClean="0"/>
              <a:t>every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simple, </a:t>
            </a:r>
            <a:r>
              <a:rPr lang="de-DE" sz="1600" dirty="0" err="1" smtClean="0"/>
              <a:t>consistent</a:t>
            </a:r>
            <a:r>
              <a:rPr lang="de-DE" sz="1600" dirty="0" smtClean="0"/>
              <a:t>, powerful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fast, </a:t>
            </a:r>
            <a:r>
              <a:rPr lang="de-DE" sz="1600" dirty="0" smtClean="0"/>
              <a:t>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supports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workflows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</a:t>
            </a:r>
            <a:r>
              <a:rPr lang="de-DE" sz="1600" dirty="0" err="1" smtClean="0"/>
              <a:t>trad</a:t>
            </a:r>
            <a:r>
              <a:rPr lang="de-DE" sz="1600" dirty="0" smtClean="0"/>
              <a:t> </a:t>
            </a:r>
            <a:r>
              <a:rPr lang="de-DE" sz="1600" dirty="0" err="1" smtClean="0"/>
              <a:t>vcs</a:t>
            </a:r>
            <a:r>
              <a:rPr lang="de-DE" sz="1600" dirty="0" smtClean="0"/>
              <a:t> (CVS, SVN)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4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Well</a:t>
            </a:r>
            <a:r>
              <a:rPr lang="de-DE" b="1" dirty="0" smtClean="0"/>
              <a:t> </a:t>
            </a:r>
            <a:r>
              <a:rPr lang="de-DE" b="1" dirty="0" err="1" smtClean="0"/>
              <a:t>Known</a:t>
            </a:r>
            <a:r>
              <a:rPr lang="de-DE" b="1" dirty="0" smtClean="0"/>
              <a:t>: </a:t>
            </a:r>
            <a:r>
              <a:rPr lang="de-DE" b="1" dirty="0" smtClean="0"/>
              <a:t>CVS/SVN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file1:</a:t>
              </a:r>
              <a:endParaRPr lang="de-DE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c1</a:t>
              </a:r>
              <a:endParaRPr lang="de-DE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c2</a:t>
              </a:r>
              <a:endParaRPr lang="de-DE" dirty="0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c3</a:t>
              </a:r>
              <a:endParaRPr lang="de-DE" dirty="0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file2:</a:t>
              </a:r>
              <a:endParaRPr lang="de-DE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c1</a:t>
              </a:r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c2</a:t>
              </a:r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c3</a:t>
              </a:r>
              <a:endParaRPr lang="de-DE" dirty="0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file3:</a:t>
              </a:r>
              <a:endParaRPr lang="de-DE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c1</a:t>
              </a:r>
              <a:endParaRPr lang="de-DE" dirty="0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c2</a:t>
              </a:r>
              <a:endParaRPr lang="de-DE" dirty="0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c3</a:t>
              </a:r>
              <a:endParaRPr lang="de-DE" dirty="0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Symbol" pitchFamily="18" charset="2"/>
                </a:rPr>
                <a:t>D</a:t>
              </a:r>
              <a:endParaRPr lang="de-DE" dirty="0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further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The </a:t>
            </a:r>
            <a:r>
              <a:rPr lang="de-DE" b="1" dirty="0" err="1" smtClean="0"/>
              <a:t>Idea</a:t>
            </a:r>
            <a:r>
              <a:rPr lang="de-DE" b="1" dirty="0" smtClean="0"/>
              <a:t> </a:t>
            </a:r>
            <a:r>
              <a:rPr lang="de-DE" b="1" dirty="0"/>
              <a:t>Behind GIT: </a:t>
            </a:r>
            <a:r>
              <a:rPr lang="de-DE" b="1" i="1" dirty="0"/>
              <a:t>File System </a:t>
            </a:r>
            <a:r>
              <a:rPr lang="de-DE" b="1" i="1" dirty="0" smtClean="0"/>
              <a:t>Snapshots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i="1" dirty="0" err="1" smtClean="0"/>
              <a:t>Everything</a:t>
            </a:r>
            <a:r>
              <a:rPr lang="de-DE" b="1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Immutable</a:t>
            </a:r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Terminology</a:t>
            </a:r>
            <a:r>
              <a:rPr lang="de-DE" b="1" dirty="0" smtClean="0"/>
              <a:t> 1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Recursive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working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tree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associated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(</a:t>
            </a:r>
            <a:r>
              <a:rPr lang="de-DE" sz="1600" dirty="0" err="1" smtClean="0"/>
              <a:t>usually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sub</a:t>
            </a:r>
            <a:r>
              <a:rPr lang="de-DE" sz="1600" dirty="0" smtClean="0"/>
              <a:t> dir .</a:t>
            </a:r>
            <a:r>
              <a:rPr lang="de-DE" sz="1600" dirty="0" err="1" smtClean="0"/>
              <a:t>git</a:t>
            </a:r>
            <a:r>
              <a:rPr lang="de-DE" sz="1600" dirty="0" smtClean="0"/>
              <a:t>).</a:t>
            </a:r>
          </a:p>
          <a:p>
            <a:r>
              <a:rPr lang="de-DE" sz="1600" i="1" dirty="0" err="1" smtClean="0"/>
              <a:t>repository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collection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HEAD.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tags,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give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</a:t>
            </a:r>
          </a:p>
          <a:p>
            <a:r>
              <a:rPr lang="de-DE" sz="1600" i="1" dirty="0" smtClean="0"/>
              <a:t>commit: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snapshot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in time. The commit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HEAD, 	</a:t>
            </a:r>
            <a:r>
              <a:rPr lang="de-DE" sz="1600" dirty="0" err="1" smtClean="0"/>
              <a:t>when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commit was </a:t>
            </a:r>
            <a:r>
              <a:rPr lang="de-DE" sz="1600" dirty="0" err="1" smtClean="0"/>
              <a:t>made</a:t>
            </a:r>
            <a:r>
              <a:rPr lang="de-DE" sz="1600" dirty="0" smtClean="0"/>
              <a:t>, </a:t>
            </a:r>
            <a:r>
              <a:rPr lang="de-DE" sz="1600" dirty="0" err="1" smtClean="0"/>
              <a:t>becomes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commit‘s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</a:t>
            </a:r>
            <a:r>
              <a:rPr lang="de-DE" sz="1600" dirty="0" smtClean="0"/>
              <a:t>. </a:t>
            </a:r>
            <a:r>
              <a:rPr lang="de-DE" sz="1600" dirty="0" err="1" smtClean="0"/>
              <a:t>Thism</a:t>
            </a:r>
            <a:r>
              <a:rPr lang="de-DE" sz="1600" dirty="0" smtClean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	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commit.</a:t>
            </a:r>
            <a:endParaRPr lang="de-DE" sz="1600" i="1" dirty="0" smtClean="0"/>
          </a:p>
          <a:p>
            <a:r>
              <a:rPr lang="de-DE" sz="1600" dirty="0" smtClean="0"/>
              <a:t>HEAD:</a:t>
            </a:r>
          </a:p>
          <a:p>
            <a:r>
              <a:rPr lang="de-DE" sz="1600" dirty="0"/>
              <a:t>	 </a:t>
            </a:r>
            <a:r>
              <a:rPr lang="de-DE" sz="1600" dirty="0" err="1"/>
              <a:t>the</a:t>
            </a:r>
            <a:r>
              <a:rPr lang="de-DE" sz="1600" dirty="0"/>
              <a:t> commit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refers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moment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264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Terminology</a:t>
            </a:r>
            <a:r>
              <a:rPr lang="de-DE" b="1" dirty="0" smtClean="0"/>
              <a:t> 2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dirty="0" smtClean="0"/>
              <a:t>Further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commit. The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	a „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“.</a:t>
            </a:r>
          </a:p>
          <a:p>
            <a:r>
              <a:rPr lang="de-DE" sz="1600" i="1" dirty="0" smtClean="0"/>
              <a:t>tag:</a:t>
            </a:r>
          </a:p>
          <a:p>
            <a:r>
              <a:rPr lang="de-DE" sz="1600" i="1" dirty="0"/>
              <a:t>	</a:t>
            </a:r>
            <a:r>
              <a:rPr lang="de-DE" sz="1600" dirty="0"/>
              <a:t> a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commit</a:t>
            </a:r>
            <a:r>
              <a:rPr lang="de-DE" sz="1600" dirty="0" smtClean="0"/>
              <a:t>. Thus </a:t>
            </a:r>
            <a:r>
              <a:rPr lang="de-DE" sz="1600" dirty="0" err="1" smtClean="0"/>
              <a:t>always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commit.</a:t>
            </a:r>
          </a:p>
          <a:p>
            <a:r>
              <a:rPr lang="de-DE" sz="1600" i="1" dirty="0" err="1" smtClean="0"/>
              <a:t>master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in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mainline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done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In </a:t>
            </a: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.</a:t>
            </a:r>
            <a:endParaRPr lang="de-DE" sz="1600" dirty="0"/>
          </a:p>
          <a:p>
            <a:endParaRPr lang="de-DE" sz="1600" i="1" dirty="0" smtClean="0"/>
          </a:p>
          <a:p>
            <a:endParaRPr lang="de-DE" sz="1600" i="1" dirty="0" smtClean="0"/>
          </a:p>
          <a:p>
            <a:r>
              <a:rPr lang="de-DE" sz="1600" dirty="0" err="1" smtClean="0"/>
              <a:t>index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 smtClean="0"/>
              <a:t>often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„</a:t>
            </a:r>
            <a:r>
              <a:rPr lang="de-DE" sz="1600" dirty="0" err="1" smtClean="0"/>
              <a:t>staging</a:t>
            </a:r>
            <a:r>
              <a:rPr lang="de-DE" sz="1600" dirty="0" smtClean="0"/>
              <a:t> </a:t>
            </a:r>
            <a:r>
              <a:rPr lang="de-DE" sz="1600" dirty="0" err="1" smtClean="0"/>
              <a:t>area</a:t>
            </a:r>
            <a:r>
              <a:rPr lang="de-DE" sz="1600" dirty="0" smtClean="0"/>
              <a:t>“. GIT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not </a:t>
            </a:r>
            <a:r>
              <a:rPr lang="de-DE" sz="1600" dirty="0" err="1" smtClean="0"/>
              <a:t>directly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endParaRPr lang="de-DE" sz="1600" dirty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tree</a:t>
            </a:r>
            <a:r>
              <a:rPr lang="de-DE" sz="1600" dirty="0" smtClean="0"/>
              <a:t>, but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. Files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added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endParaRPr lang="de-DE" sz="1600" dirty="0" smtClean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committed</a:t>
            </a:r>
            <a:r>
              <a:rPr lang="de-DE" sz="1600" dirty="0" smtClean="0"/>
              <a:t>.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597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smtClean="0"/>
              <a:t>File Workflow</a:t>
            </a:r>
            <a:endParaRPr lang="de-DE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68356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Unstaged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796136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Committed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205518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Staged</a:t>
            </a:r>
            <a:endParaRPr lang="de-DE" dirty="0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7684" y="2060848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30580" y="2060848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21198" y="2060848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7684" y="2888940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10881" y="3429000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16886" y="4149080"/>
            <a:ext cx="5073661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7784" y="28889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900346" y="3041340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commit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707712" y="4285601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File Content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Stored</a:t>
            </a:r>
            <a:r>
              <a:rPr lang="de-DE" b="1" dirty="0" smtClean="0"/>
              <a:t> In </a:t>
            </a:r>
            <a:r>
              <a:rPr lang="de-DE" b="1" i="1" dirty="0" err="1" smtClean="0"/>
              <a:t>Blobs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stored</a:t>
            </a:r>
            <a:r>
              <a:rPr lang="de-DE" sz="1600" dirty="0" smtClean="0"/>
              <a:t> in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leaves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(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like</a:t>
            </a:r>
            <a:r>
              <a:rPr lang="de-DE" sz="1600" dirty="0" smtClean="0"/>
              <a:t>) </a:t>
            </a:r>
            <a:r>
              <a:rPr lang="de-DE" sz="1600" dirty="0" err="1" smtClean="0"/>
              <a:t>tree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store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no</a:t>
            </a:r>
            <a:r>
              <a:rPr lang="de-DE" sz="1600" i="1" dirty="0" smtClean="0"/>
              <a:t> meta-</a:t>
            </a:r>
            <a:r>
              <a:rPr lang="de-DE" sz="1600" i="1" dirty="0" err="1" smtClean="0"/>
              <a:t>data</a:t>
            </a:r>
            <a:r>
              <a:rPr lang="de-DE" sz="1600" dirty="0" smtClean="0"/>
              <a:t>. </a:t>
            </a:r>
            <a:r>
              <a:rPr lang="de-DE" sz="1600" dirty="0" err="1" smtClean="0"/>
              <a:t>That‘s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tree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blob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smtClean="0"/>
              <a:t>SHA-1 </a:t>
            </a:r>
            <a:r>
              <a:rPr lang="de-DE" sz="1600" i="1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(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size</a:t>
            </a:r>
            <a:r>
              <a:rPr lang="de-DE" sz="1600" dirty="0" smtClean="0"/>
              <a:t> </a:t>
            </a:r>
            <a:r>
              <a:rPr lang="de-DE" sz="1600" dirty="0" err="1" smtClean="0"/>
              <a:t>concatenated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)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</a:t>
            </a:r>
            <a:r>
              <a:rPr lang="de-DE" sz="1600" dirty="0" err="1" smtClean="0"/>
              <a:t>name</a:t>
            </a:r>
            <a:r>
              <a:rPr lang="de-DE" sz="1600" dirty="0" smtClean="0"/>
              <a:t> – </a:t>
            </a:r>
            <a:r>
              <a:rPr lang="de-DE" sz="1600" i="1" dirty="0" err="1" smtClean="0"/>
              <a:t>everywhere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world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identical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</a:t>
            </a:r>
            <a:r>
              <a:rPr lang="de-DE" sz="1600" dirty="0" err="1" smtClean="0"/>
              <a:t>stored</a:t>
            </a:r>
            <a:r>
              <a:rPr lang="de-DE" sz="1600" dirty="0" smtClean="0"/>
              <a:t> in different </a:t>
            </a:r>
            <a:r>
              <a:rPr lang="de-DE" sz="1600" dirty="0" err="1" smtClean="0"/>
              <a:t>trees</a:t>
            </a:r>
            <a:r>
              <a:rPr lang="de-DE" sz="1600" dirty="0" smtClean="0"/>
              <a:t> </a:t>
            </a:r>
            <a:r>
              <a:rPr lang="de-DE" sz="1600" dirty="0" err="1" smtClean="0"/>
              <a:t>refer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i="1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blob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GIT </a:t>
            </a:r>
            <a:r>
              <a:rPr lang="de-DE" sz="1600" dirty="0" err="1" smtClean="0"/>
              <a:t>uses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content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based</a:t>
            </a:r>
            <a:r>
              <a:rPr lang="de-DE" sz="1600" i="1" dirty="0" smtClean="0"/>
              <a:t> </a:t>
            </a:r>
            <a:r>
              <a:rPr lang="de-DE" sz="1600" dirty="0" err="1" smtClean="0"/>
              <a:t>adressing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Microsoft Office PowerPoint</Application>
  <PresentationFormat>Bildschirmpräsentation (4:3)</PresentationFormat>
  <Paragraphs>366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GIT</vt:lpstr>
      <vt:lpstr>References</vt:lpstr>
      <vt:lpstr>GIT Advantages</vt:lpstr>
      <vt:lpstr>Well Known: CVS/SVN</vt:lpstr>
      <vt:lpstr>The Idea Behind GIT: File System Snapshots Everything Is Immutable </vt:lpstr>
      <vt:lpstr>GIT Terminology 1</vt:lpstr>
      <vt:lpstr>GIT Terminology 2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A Bigger Picture</vt:lpstr>
      <vt:lpstr>Fom Plumbing To Porcelain</vt:lpstr>
      <vt:lpstr>------------------------------------------------------------------</vt:lpstr>
      <vt:lpstr>The Structure Of A GIT Repository</vt:lpstr>
      <vt:lpstr>The Structure Of A GIT Repository</vt:lpstr>
      <vt:lpstr>File Content Is Stored In Blobs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54</cp:revision>
  <dcterms:created xsi:type="dcterms:W3CDTF">2013-01-15T10:14:04Z</dcterms:created>
  <dcterms:modified xsi:type="dcterms:W3CDTF">2013-02-08T17:39:21Z</dcterms:modified>
</cp:coreProperties>
</file>