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" r:id="rId2"/>
    <p:sldId id="260" r:id="rId3"/>
    <p:sldId id="258" r:id="rId4"/>
    <p:sldId id="257" r:id="rId5"/>
    <p:sldId id="259" r:id="rId6"/>
    <p:sldId id="261" r:id="rId7"/>
    <p:sldId id="277" r:id="rId8"/>
    <p:sldId id="263" r:id="rId9"/>
    <p:sldId id="267" r:id="rId10"/>
    <p:sldId id="265" r:id="rId11"/>
    <p:sldId id="268" r:id="rId12"/>
    <p:sldId id="272" r:id="rId13"/>
    <p:sldId id="266" r:id="rId14"/>
    <p:sldId id="273" r:id="rId15"/>
    <p:sldId id="274" r:id="rId16"/>
    <p:sldId id="275" r:id="rId17"/>
    <p:sldId id="291" r:id="rId18"/>
    <p:sldId id="289" r:id="rId19"/>
    <p:sldId id="290" r:id="rId20"/>
    <p:sldId id="282" r:id="rId21"/>
    <p:sldId id="283" r:id="rId22"/>
    <p:sldId id="284" r:id="rId23"/>
    <p:sldId id="285" r:id="rId24"/>
    <p:sldId id="286" r:id="rId25"/>
    <p:sldId id="287" r:id="rId26"/>
    <p:sldId id="288" r:id="rId27"/>
    <p:sldId id="295" r:id="rId28"/>
    <p:sldId id="296" r:id="rId29"/>
    <p:sldId id="297" r:id="rId30"/>
    <p:sldId id="298" r:id="rId31"/>
    <p:sldId id="292" r:id="rId32"/>
    <p:sldId id="293" r:id="rId33"/>
    <p:sldId id="294" r:id="rId34"/>
    <p:sldId id="280" r:id="rId35"/>
    <p:sldId id="264" r:id="rId36"/>
    <p:sldId id="271" r:id="rId37"/>
    <p:sldId id="269" r:id="rId38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157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046E68B-07B6-4807-A9B4-F4CD7BE25B7E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>
        <a:scene3d>
          <a:camera prst="orthographicFront">
            <a:rot lat="0" lon="0" rev="20699999"/>
          </a:camera>
          <a:lightRig rig="threePt" dir="t"/>
        </a:scene3d>
      </dgm:spPr>
    </dgm:pt>
    <dgm:pt modelId="{2BF294B1-EF77-4651-AFAC-B794617F1007}">
      <dgm:prSet phldrT="[Text]"/>
      <dgm:spPr/>
      <dgm:t>
        <a:bodyPr/>
        <a:lstStyle/>
        <a:p>
          <a:r>
            <a:rPr lang="de-DE" smtClean="0">
              <a:latin typeface="Symbol" pitchFamily="18" charset="2"/>
            </a:rPr>
            <a:t>SD</a:t>
          </a:r>
          <a:endParaRPr lang="de-DE">
            <a:latin typeface="Symbol" pitchFamily="18" charset="2"/>
          </a:endParaRPr>
        </a:p>
      </dgm:t>
    </dgm:pt>
    <dgm:pt modelId="{74BD29D2-DDBD-4627-821D-809BF49920BA}" type="parTrans" cxnId="{36D81C3F-29C2-4B0E-99FC-FCDC1E260A62}">
      <dgm:prSet/>
      <dgm:spPr/>
      <dgm:t>
        <a:bodyPr/>
        <a:lstStyle/>
        <a:p>
          <a:endParaRPr lang="de-DE"/>
        </a:p>
      </dgm:t>
    </dgm:pt>
    <dgm:pt modelId="{3994FDBA-BDA3-49D8-9C5B-0D74D0A8E327}" type="sibTrans" cxnId="{36D81C3F-29C2-4B0E-99FC-FCDC1E260A62}">
      <dgm:prSet/>
      <dgm:spPr/>
      <dgm:t>
        <a:bodyPr/>
        <a:lstStyle/>
        <a:p>
          <a:endParaRPr lang="de-DE"/>
        </a:p>
      </dgm:t>
    </dgm:pt>
    <dgm:pt modelId="{7A1512F2-99B5-43BF-960A-CF5DA525B2C2}">
      <dgm:prSet phldrT="[Text]"/>
      <dgm:spPr/>
      <dgm:t>
        <a:bodyPr/>
        <a:lstStyle/>
        <a:p>
          <a:r>
            <a:rPr lang="de-DE" smtClean="0">
              <a:latin typeface="Symbol" pitchFamily="18" charset="2"/>
            </a:rPr>
            <a:t>SD</a:t>
          </a:r>
          <a:endParaRPr lang="de-DE">
            <a:latin typeface="Symbol" pitchFamily="18" charset="2"/>
          </a:endParaRPr>
        </a:p>
      </dgm:t>
    </dgm:pt>
    <dgm:pt modelId="{69A8334D-2C5D-461B-B6A0-ED1E2C69C853}" type="parTrans" cxnId="{5C173C17-D1BC-4A1F-8016-B2D01F2788CC}">
      <dgm:prSet/>
      <dgm:spPr/>
      <dgm:t>
        <a:bodyPr/>
        <a:lstStyle/>
        <a:p>
          <a:endParaRPr lang="de-DE"/>
        </a:p>
      </dgm:t>
    </dgm:pt>
    <dgm:pt modelId="{1E1B577A-22FA-4429-9974-DE2B5E2A3B91}" type="sibTrans" cxnId="{5C173C17-D1BC-4A1F-8016-B2D01F2788CC}">
      <dgm:prSet/>
      <dgm:spPr/>
      <dgm:t>
        <a:bodyPr/>
        <a:lstStyle/>
        <a:p>
          <a:endParaRPr lang="de-DE"/>
        </a:p>
      </dgm:t>
    </dgm:pt>
    <dgm:pt modelId="{B0AC9EE5-C01D-4573-9A63-5C65F94F6837}">
      <dgm:prSet phldrT="[Text]"/>
      <dgm:spPr/>
      <dgm:t>
        <a:bodyPr/>
        <a:lstStyle/>
        <a:p>
          <a:r>
            <a:rPr lang="de-DE" smtClean="0">
              <a:latin typeface="Symbol" pitchFamily="18" charset="2"/>
            </a:rPr>
            <a:t>SD</a:t>
          </a:r>
          <a:endParaRPr lang="de-DE">
            <a:latin typeface="Symbol" pitchFamily="18" charset="2"/>
          </a:endParaRPr>
        </a:p>
      </dgm:t>
    </dgm:pt>
    <dgm:pt modelId="{B58BA381-B1EB-429B-9D25-FF5BA3A8C982}" type="parTrans" cxnId="{94A3F350-00EA-443C-BE2B-5348D537A706}">
      <dgm:prSet/>
      <dgm:spPr/>
      <dgm:t>
        <a:bodyPr/>
        <a:lstStyle/>
        <a:p>
          <a:endParaRPr lang="de-DE"/>
        </a:p>
      </dgm:t>
    </dgm:pt>
    <dgm:pt modelId="{275CECE1-FF85-4280-9D7C-DAB755EE321A}" type="sibTrans" cxnId="{94A3F350-00EA-443C-BE2B-5348D537A706}">
      <dgm:prSet/>
      <dgm:spPr/>
      <dgm:t>
        <a:bodyPr/>
        <a:lstStyle/>
        <a:p>
          <a:endParaRPr lang="de-DE"/>
        </a:p>
      </dgm:t>
    </dgm:pt>
    <dgm:pt modelId="{CB8B66F0-2B6A-42AF-ABBB-98AF64729B9D}">
      <dgm:prSet phldrT="[Text]"/>
      <dgm:spPr/>
      <dgm:t>
        <a:bodyPr/>
        <a:lstStyle/>
        <a:p>
          <a:r>
            <a:rPr lang="de-DE" smtClean="0">
              <a:latin typeface="Symbol" pitchFamily="18" charset="2"/>
            </a:rPr>
            <a:t>SD</a:t>
          </a:r>
          <a:endParaRPr lang="de-DE">
            <a:latin typeface="Symbol" pitchFamily="18" charset="2"/>
          </a:endParaRPr>
        </a:p>
      </dgm:t>
    </dgm:pt>
    <dgm:pt modelId="{FE3E5162-F679-4231-894B-AF2332F22706}" type="parTrans" cxnId="{69D48103-49E1-457F-82BF-3D9F83038B7B}">
      <dgm:prSet/>
      <dgm:spPr/>
      <dgm:t>
        <a:bodyPr/>
        <a:lstStyle/>
        <a:p>
          <a:endParaRPr lang="de-DE"/>
        </a:p>
      </dgm:t>
    </dgm:pt>
    <dgm:pt modelId="{938EA2D8-0470-41B0-B44B-9EB23271208F}" type="sibTrans" cxnId="{69D48103-49E1-457F-82BF-3D9F83038B7B}">
      <dgm:prSet/>
      <dgm:spPr/>
      <dgm:t>
        <a:bodyPr/>
        <a:lstStyle/>
        <a:p>
          <a:endParaRPr lang="de-DE"/>
        </a:p>
      </dgm:t>
    </dgm:pt>
    <dgm:pt modelId="{BE2B5E43-1A84-4142-90F6-AF820E0E1773}">
      <dgm:prSet phldrT="[Text]"/>
      <dgm:spPr/>
      <dgm:t>
        <a:bodyPr/>
        <a:lstStyle/>
        <a:p>
          <a:r>
            <a:rPr lang="de-DE" smtClean="0">
              <a:latin typeface="Symbol" pitchFamily="18" charset="2"/>
            </a:rPr>
            <a:t>SD</a:t>
          </a:r>
          <a:endParaRPr lang="de-DE">
            <a:latin typeface="Symbol" pitchFamily="18" charset="2"/>
          </a:endParaRPr>
        </a:p>
      </dgm:t>
    </dgm:pt>
    <dgm:pt modelId="{210DC8CE-CDBD-42D5-8644-74D40B61A37D}" type="parTrans" cxnId="{36CFD403-E429-4A1F-BF98-09D3216BD0BB}">
      <dgm:prSet/>
      <dgm:spPr/>
      <dgm:t>
        <a:bodyPr/>
        <a:lstStyle/>
        <a:p>
          <a:endParaRPr lang="de-DE"/>
        </a:p>
      </dgm:t>
    </dgm:pt>
    <dgm:pt modelId="{54570C71-CA1E-42F8-A815-9CD71AAD0ABA}" type="sibTrans" cxnId="{36CFD403-E429-4A1F-BF98-09D3216BD0BB}">
      <dgm:prSet/>
      <dgm:spPr/>
      <dgm:t>
        <a:bodyPr/>
        <a:lstStyle/>
        <a:p>
          <a:endParaRPr lang="de-DE"/>
        </a:p>
      </dgm:t>
    </dgm:pt>
    <dgm:pt modelId="{207239AC-FAAC-4BDA-8FF1-0B2B0A4E9052}" type="pres">
      <dgm:prSet presAssocID="{6046E68B-07B6-4807-A9B4-F4CD7BE25B7E}" presName="CompostProcess" presStyleCnt="0">
        <dgm:presLayoutVars>
          <dgm:dir/>
          <dgm:resizeHandles val="exact"/>
        </dgm:presLayoutVars>
      </dgm:prSet>
      <dgm:spPr/>
    </dgm:pt>
    <dgm:pt modelId="{5480D0A7-6443-4CA4-B3E3-DAC6490E1CCD}" type="pres">
      <dgm:prSet presAssocID="{6046E68B-07B6-4807-A9B4-F4CD7BE25B7E}" presName="arrow" presStyleLbl="bgShp" presStyleIdx="0" presStyleCnt="1" custLinFactNeighborX="-2376" custLinFactNeighborY="60000"/>
      <dgm:spPr/>
    </dgm:pt>
    <dgm:pt modelId="{A5F8A867-85E1-4D6D-8150-20FC6B30777D}" type="pres">
      <dgm:prSet presAssocID="{6046E68B-07B6-4807-A9B4-F4CD7BE25B7E}" presName="linearProcess" presStyleCnt="0"/>
      <dgm:spPr/>
    </dgm:pt>
    <dgm:pt modelId="{E27C7365-DDF4-4784-B569-60968C4BBB20}" type="pres">
      <dgm:prSet presAssocID="{2BF294B1-EF77-4651-AFAC-B794617F1007}" presName="text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274DC2A-C981-40F6-8A7D-28705ADC6964}" type="pres">
      <dgm:prSet presAssocID="{3994FDBA-BDA3-49D8-9C5B-0D74D0A8E327}" presName="sibTrans" presStyleCnt="0"/>
      <dgm:spPr/>
    </dgm:pt>
    <dgm:pt modelId="{7CCB50AC-E6DF-42E6-8426-C148F3382F2C}" type="pres">
      <dgm:prSet presAssocID="{7A1512F2-99B5-43BF-960A-CF5DA525B2C2}" presName="text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BF373FE-A727-4D78-B862-C63CF15F0D8A}" type="pres">
      <dgm:prSet presAssocID="{1E1B577A-22FA-4429-9974-DE2B5E2A3B91}" presName="sibTrans" presStyleCnt="0"/>
      <dgm:spPr/>
    </dgm:pt>
    <dgm:pt modelId="{143E949D-99ED-44FB-A634-93238EF8CA76}" type="pres">
      <dgm:prSet presAssocID="{B0AC9EE5-C01D-4573-9A63-5C65F94F6837}" presName="text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C9E43D1-43CD-4B1F-B920-F51CFB3E037B}" type="pres">
      <dgm:prSet presAssocID="{275CECE1-FF85-4280-9D7C-DAB755EE321A}" presName="sibTrans" presStyleCnt="0"/>
      <dgm:spPr/>
    </dgm:pt>
    <dgm:pt modelId="{377DAE77-18F5-4CCF-B60D-D5DC9B4E9999}" type="pres">
      <dgm:prSet presAssocID="{CB8B66F0-2B6A-42AF-ABBB-98AF64729B9D}" presName="text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98FD438-6ED9-43F5-99A4-98A9BB5511BE}" type="pres">
      <dgm:prSet presAssocID="{938EA2D8-0470-41B0-B44B-9EB23271208F}" presName="sibTrans" presStyleCnt="0"/>
      <dgm:spPr/>
    </dgm:pt>
    <dgm:pt modelId="{4CAE6335-1DFF-4A53-9A0E-C1A13D7E025A}" type="pres">
      <dgm:prSet presAssocID="{BE2B5E43-1A84-4142-90F6-AF820E0E1773}" presName="text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94A3F350-00EA-443C-BE2B-5348D537A706}" srcId="{6046E68B-07B6-4807-A9B4-F4CD7BE25B7E}" destId="{B0AC9EE5-C01D-4573-9A63-5C65F94F6837}" srcOrd="2" destOrd="0" parTransId="{B58BA381-B1EB-429B-9D25-FF5BA3A8C982}" sibTransId="{275CECE1-FF85-4280-9D7C-DAB755EE321A}"/>
    <dgm:cxn modelId="{36D81C3F-29C2-4B0E-99FC-FCDC1E260A62}" srcId="{6046E68B-07B6-4807-A9B4-F4CD7BE25B7E}" destId="{2BF294B1-EF77-4651-AFAC-B794617F1007}" srcOrd="0" destOrd="0" parTransId="{74BD29D2-DDBD-4627-821D-809BF49920BA}" sibTransId="{3994FDBA-BDA3-49D8-9C5B-0D74D0A8E327}"/>
    <dgm:cxn modelId="{69D48103-49E1-457F-82BF-3D9F83038B7B}" srcId="{6046E68B-07B6-4807-A9B4-F4CD7BE25B7E}" destId="{CB8B66F0-2B6A-42AF-ABBB-98AF64729B9D}" srcOrd="3" destOrd="0" parTransId="{FE3E5162-F679-4231-894B-AF2332F22706}" sibTransId="{938EA2D8-0470-41B0-B44B-9EB23271208F}"/>
    <dgm:cxn modelId="{7A34DAE4-8CEA-49F5-A7FC-0F2EB4054E8C}" type="presOf" srcId="{7A1512F2-99B5-43BF-960A-CF5DA525B2C2}" destId="{7CCB50AC-E6DF-42E6-8426-C148F3382F2C}" srcOrd="0" destOrd="0" presId="urn:microsoft.com/office/officeart/2005/8/layout/hProcess9"/>
    <dgm:cxn modelId="{087F4992-E4F6-4D1F-8CF4-94B19C718648}" type="presOf" srcId="{6046E68B-07B6-4807-A9B4-F4CD7BE25B7E}" destId="{207239AC-FAAC-4BDA-8FF1-0B2B0A4E9052}" srcOrd="0" destOrd="0" presId="urn:microsoft.com/office/officeart/2005/8/layout/hProcess9"/>
    <dgm:cxn modelId="{F843C970-3782-47CB-9F0D-4CD7C90EE22C}" type="presOf" srcId="{CB8B66F0-2B6A-42AF-ABBB-98AF64729B9D}" destId="{377DAE77-18F5-4CCF-B60D-D5DC9B4E9999}" srcOrd="0" destOrd="0" presId="urn:microsoft.com/office/officeart/2005/8/layout/hProcess9"/>
    <dgm:cxn modelId="{36CFD403-E429-4A1F-BF98-09D3216BD0BB}" srcId="{6046E68B-07B6-4807-A9B4-F4CD7BE25B7E}" destId="{BE2B5E43-1A84-4142-90F6-AF820E0E1773}" srcOrd="4" destOrd="0" parTransId="{210DC8CE-CDBD-42D5-8644-74D40B61A37D}" sibTransId="{54570C71-CA1E-42F8-A815-9CD71AAD0ABA}"/>
    <dgm:cxn modelId="{C8734409-EF8C-44A2-BB3E-A5929B890D55}" type="presOf" srcId="{2BF294B1-EF77-4651-AFAC-B794617F1007}" destId="{E27C7365-DDF4-4784-B569-60968C4BBB20}" srcOrd="0" destOrd="0" presId="urn:microsoft.com/office/officeart/2005/8/layout/hProcess9"/>
    <dgm:cxn modelId="{2F57F06A-9E65-4216-89D9-7BDBA0ADF402}" type="presOf" srcId="{B0AC9EE5-C01D-4573-9A63-5C65F94F6837}" destId="{143E949D-99ED-44FB-A634-93238EF8CA76}" srcOrd="0" destOrd="0" presId="urn:microsoft.com/office/officeart/2005/8/layout/hProcess9"/>
    <dgm:cxn modelId="{73BB5197-DD50-4F5A-BE66-5BF3F6347166}" type="presOf" srcId="{BE2B5E43-1A84-4142-90F6-AF820E0E1773}" destId="{4CAE6335-1DFF-4A53-9A0E-C1A13D7E025A}" srcOrd="0" destOrd="0" presId="urn:microsoft.com/office/officeart/2005/8/layout/hProcess9"/>
    <dgm:cxn modelId="{5C173C17-D1BC-4A1F-8016-B2D01F2788CC}" srcId="{6046E68B-07B6-4807-A9B4-F4CD7BE25B7E}" destId="{7A1512F2-99B5-43BF-960A-CF5DA525B2C2}" srcOrd="1" destOrd="0" parTransId="{69A8334D-2C5D-461B-B6A0-ED1E2C69C853}" sibTransId="{1E1B577A-22FA-4429-9974-DE2B5E2A3B91}"/>
    <dgm:cxn modelId="{9A1A3075-047E-4427-8218-BA3E5B35AD1C}" type="presParOf" srcId="{207239AC-FAAC-4BDA-8FF1-0B2B0A4E9052}" destId="{5480D0A7-6443-4CA4-B3E3-DAC6490E1CCD}" srcOrd="0" destOrd="0" presId="urn:microsoft.com/office/officeart/2005/8/layout/hProcess9"/>
    <dgm:cxn modelId="{E7482DBB-9F21-40CD-92BA-62B40766D860}" type="presParOf" srcId="{207239AC-FAAC-4BDA-8FF1-0B2B0A4E9052}" destId="{A5F8A867-85E1-4D6D-8150-20FC6B30777D}" srcOrd="1" destOrd="0" presId="urn:microsoft.com/office/officeart/2005/8/layout/hProcess9"/>
    <dgm:cxn modelId="{9B84F049-CDA6-4E76-822C-217B97333AD2}" type="presParOf" srcId="{A5F8A867-85E1-4D6D-8150-20FC6B30777D}" destId="{E27C7365-DDF4-4784-B569-60968C4BBB20}" srcOrd="0" destOrd="0" presId="urn:microsoft.com/office/officeart/2005/8/layout/hProcess9"/>
    <dgm:cxn modelId="{C42298C0-46A7-40E8-B445-E533F2C42388}" type="presParOf" srcId="{A5F8A867-85E1-4D6D-8150-20FC6B30777D}" destId="{9274DC2A-C981-40F6-8A7D-28705ADC6964}" srcOrd="1" destOrd="0" presId="urn:microsoft.com/office/officeart/2005/8/layout/hProcess9"/>
    <dgm:cxn modelId="{870267A2-B54B-4551-AA1A-FDC519060D7D}" type="presParOf" srcId="{A5F8A867-85E1-4D6D-8150-20FC6B30777D}" destId="{7CCB50AC-E6DF-42E6-8426-C148F3382F2C}" srcOrd="2" destOrd="0" presId="urn:microsoft.com/office/officeart/2005/8/layout/hProcess9"/>
    <dgm:cxn modelId="{8994E78B-2F11-481F-B95C-0A75115F564D}" type="presParOf" srcId="{A5F8A867-85E1-4D6D-8150-20FC6B30777D}" destId="{BBF373FE-A727-4D78-B862-C63CF15F0D8A}" srcOrd="3" destOrd="0" presId="urn:microsoft.com/office/officeart/2005/8/layout/hProcess9"/>
    <dgm:cxn modelId="{11BD7364-47B6-4026-9058-01DECB75E77A}" type="presParOf" srcId="{A5F8A867-85E1-4D6D-8150-20FC6B30777D}" destId="{143E949D-99ED-44FB-A634-93238EF8CA76}" srcOrd="4" destOrd="0" presId="urn:microsoft.com/office/officeart/2005/8/layout/hProcess9"/>
    <dgm:cxn modelId="{3A24FC60-D2D3-48E5-A438-41E0DF595D5C}" type="presParOf" srcId="{A5F8A867-85E1-4D6D-8150-20FC6B30777D}" destId="{8C9E43D1-43CD-4B1F-B920-F51CFB3E037B}" srcOrd="5" destOrd="0" presId="urn:microsoft.com/office/officeart/2005/8/layout/hProcess9"/>
    <dgm:cxn modelId="{8E52BE74-4789-406F-B628-453FFC327422}" type="presParOf" srcId="{A5F8A867-85E1-4D6D-8150-20FC6B30777D}" destId="{377DAE77-18F5-4CCF-B60D-D5DC9B4E9999}" srcOrd="6" destOrd="0" presId="urn:microsoft.com/office/officeart/2005/8/layout/hProcess9"/>
    <dgm:cxn modelId="{A44B9C1F-6542-4E95-8509-B1B7D310C8D8}" type="presParOf" srcId="{A5F8A867-85E1-4D6D-8150-20FC6B30777D}" destId="{198FD438-6ED9-43F5-99A4-98A9BB5511BE}" srcOrd="7" destOrd="0" presId="urn:microsoft.com/office/officeart/2005/8/layout/hProcess9"/>
    <dgm:cxn modelId="{055128F0-967D-473B-BD7B-899905E33CC0}" type="presParOf" srcId="{A5F8A867-85E1-4D6D-8150-20FC6B30777D}" destId="{4CAE6335-1DFF-4A53-9A0E-C1A13D7E025A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D83249F4-6B66-42C4-BE3F-D5448CE36C4F}" type="doc">
      <dgm:prSet loTypeId="urn:microsoft.com/office/officeart/2009/layout/CirclePicture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3EC9EDA6-C4A3-4F59-A277-0AE468503ACC}">
      <dgm:prSet phldrT="[Text]"/>
      <dgm:spPr/>
      <dgm:t>
        <a:bodyPr/>
        <a:lstStyle/>
        <a:p>
          <a:r>
            <a:rPr lang="de-DE" err="1" smtClean="0"/>
            <a:t>tree</a:t>
          </a:r>
          <a:endParaRPr lang="de-DE"/>
        </a:p>
      </dgm:t>
    </dgm:pt>
    <dgm:pt modelId="{8576C65F-0198-4A88-B78F-A5F6A9791629}" type="parTrans" cxnId="{600EA943-FF22-42A4-876C-DD23A2DFAD94}">
      <dgm:prSet/>
      <dgm:spPr/>
      <dgm:t>
        <a:bodyPr/>
        <a:lstStyle/>
        <a:p>
          <a:endParaRPr lang="de-DE"/>
        </a:p>
      </dgm:t>
    </dgm:pt>
    <dgm:pt modelId="{071B3B5D-2439-410E-873F-C92BF04983FF}" type="sibTrans" cxnId="{600EA943-FF22-42A4-876C-DD23A2DFAD94}">
      <dgm:prSet/>
      <dgm:spPr/>
      <dgm:t>
        <a:bodyPr/>
        <a:lstStyle/>
        <a:p>
          <a:endParaRPr lang="de-DE"/>
        </a:p>
      </dgm:t>
    </dgm:pt>
    <dgm:pt modelId="{C0460039-80F3-40E5-9D85-35FF007D8C21}">
      <dgm:prSet phldrT="[Text]"/>
      <dgm:spPr/>
      <dgm:t>
        <a:bodyPr/>
        <a:lstStyle/>
        <a:p>
          <a:r>
            <a:rPr lang="de-DE" err="1" smtClean="0"/>
            <a:t>tree</a:t>
          </a:r>
          <a:endParaRPr lang="de-DE"/>
        </a:p>
      </dgm:t>
    </dgm:pt>
    <dgm:pt modelId="{E2CE2D3D-6F3F-4342-8D22-CA207E120202}" type="parTrans" cxnId="{2DEED2BA-CCF5-4D51-80FD-F081ABF514B6}">
      <dgm:prSet/>
      <dgm:spPr/>
      <dgm:t>
        <a:bodyPr/>
        <a:lstStyle/>
        <a:p>
          <a:endParaRPr lang="de-DE"/>
        </a:p>
      </dgm:t>
    </dgm:pt>
    <dgm:pt modelId="{AB6B4638-1FE3-4351-8E4F-437813787F1E}" type="sibTrans" cxnId="{2DEED2BA-CCF5-4D51-80FD-F081ABF514B6}">
      <dgm:prSet/>
      <dgm:spPr/>
      <dgm:t>
        <a:bodyPr/>
        <a:lstStyle/>
        <a:p>
          <a:endParaRPr lang="de-DE"/>
        </a:p>
      </dgm:t>
    </dgm:pt>
    <dgm:pt modelId="{C6250D22-7E4D-41BA-B0C9-C58D24370717}">
      <dgm:prSet phldrT="[Text]"/>
      <dgm:spPr/>
      <dgm:t>
        <a:bodyPr/>
        <a:lstStyle/>
        <a:p>
          <a:r>
            <a:rPr lang="de-DE" err="1" smtClean="0"/>
            <a:t>blob</a:t>
          </a:r>
          <a:endParaRPr lang="de-DE"/>
        </a:p>
      </dgm:t>
    </dgm:pt>
    <dgm:pt modelId="{7C583BB1-B321-44BD-BB7F-693058A95982}" type="parTrans" cxnId="{97D06A09-7B59-4487-B5EF-BFE6EAB9D928}">
      <dgm:prSet/>
      <dgm:spPr/>
      <dgm:t>
        <a:bodyPr/>
        <a:lstStyle/>
        <a:p>
          <a:endParaRPr lang="de-DE"/>
        </a:p>
      </dgm:t>
    </dgm:pt>
    <dgm:pt modelId="{73B46F5A-9C64-4530-AA28-E15A95287BC8}" type="sibTrans" cxnId="{97D06A09-7B59-4487-B5EF-BFE6EAB9D928}">
      <dgm:prSet/>
      <dgm:spPr/>
      <dgm:t>
        <a:bodyPr/>
        <a:lstStyle/>
        <a:p>
          <a:endParaRPr lang="de-DE"/>
        </a:p>
      </dgm:t>
    </dgm:pt>
    <dgm:pt modelId="{C9C73E48-2BA7-45DA-A2D7-1238E11788C2}">
      <dgm:prSet phldrT="[Text]"/>
      <dgm:spPr/>
      <dgm:t>
        <a:bodyPr/>
        <a:lstStyle/>
        <a:p>
          <a:r>
            <a:rPr lang="de-DE" err="1" smtClean="0"/>
            <a:t>blob</a:t>
          </a:r>
          <a:endParaRPr lang="de-DE"/>
        </a:p>
      </dgm:t>
    </dgm:pt>
    <dgm:pt modelId="{ABD892CD-1F7E-4CC4-9B80-A2E337A0EDAD}" type="parTrans" cxnId="{19E5E737-0167-4940-8AA4-5BD6073B802C}">
      <dgm:prSet/>
      <dgm:spPr/>
      <dgm:t>
        <a:bodyPr/>
        <a:lstStyle/>
        <a:p>
          <a:endParaRPr lang="de-DE"/>
        </a:p>
      </dgm:t>
    </dgm:pt>
    <dgm:pt modelId="{C4367EB9-23D1-48E1-9018-095542F9515B}" type="sibTrans" cxnId="{19E5E737-0167-4940-8AA4-5BD6073B802C}">
      <dgm:prSet/>
      <dgm:spPr/>
      <dgm:t>
        <a:bodyPr/>
        <a:lstStyle/>
        <a:p>
          <a:endParaRPr lang="de-DE"/>
        </a:p>
      </dgm:t>
    </dgm:pt>
    <dgm:pt modelId="{0E8564AE-138C-4285-9E89-A62E489EFA4C}">
      <dgm:prSet phldrT="[Text]"/>
      <dgm:spPr/>
      <dgm:t>
        <a:bodyPr/>
        <a:lstStyle/>
        <a:p>
          <a:r>
            <a:rPr lang="de-DE" err="1" smtClean="0"/>
            <a:t>tree</a:t>
          </a:r>
          <a:endParaRPr lang="de-DE"/>
        </a:p>
      </dgm:t>
    </dgm:pt>
    <dgm:pt modelId="{2FC13E7C-28A0-4511-8B11-E98F00D2076D}" type="parTrans" cxnId="{1C475559-CD77-440D-9A73-F4F45DCCED5E}">
      <dgm:prSet/>
      <dgm:spPr/>
      <dgm:t>
        <a:bodyPr/>
        <a:lstStyle/>
        <a:p>
          <a:endParaRPr lang="de-DE"/>
        </a:p>
      </dgm:t>
    </dgm:pt>
    <dgm:pt modelId="{493331AC-AA30-406E-9436-44660C0B0D36}" type="sibTrans" cxnId="{1C475559-CD77-440D-9A73-F4F45DCCED5E}">
      <dgm:prSet/>
      <dgm:spPr/>
      <dgm:t>
        <a:bodyPr/>
        <a:lstStyle/>
        <a:p>
          <a:endParaRPr lang="de-DE"/>
        </a:p>
      </dgm:t>
    </dgm:pt>
    <dgm:pt modelId="{A4546989-3FA5-48AA-8D44-E2419645BD30}">
      <dgm:prSet phldrT="[Text]"/>
      <dgm:spPr/>
      <dgm:t>
        <a:bodyPr/>
        <a:lstStyle/>
        <a:p>
          <a:r>
            <a:rPr lang="de-DE" err="1" smtClean="0"/>
            <a:t>blob</a:t>
          </a:r>
          <a:endParaRPr lang="de-DE"/>
        </a:p>
      </dgm:t>
    </dgm:pt>
    <dgm:pt modelId="{D692D138-F797-42EB-8AD6-5244A7F694BB}" type="parTrans" cxnId="{A6A16B7E-07C4-44E2-9BDE-BD8C8FA4C6D6}">
      <dgm:prSet/>
      <dgm:spPr/>
      <dgm:t>
        <a:bodyPr/>
        <a:lstStyle/>
        <a:p>
          <a:endParaRPr lang="de-DE"/>
        </a:p>
      </dgm:t>
    </dgm:pt>
    <dgm:pt modelId="{05FF5AC3-E552-45BE-8921-FB0649D81F5F}" type="sibTrans" cxnId="{A6A16B7E-07C4-44E2-9BDE-BD8C8FA4C6D6}">
      <dgm:prSet/>
      <dgm:spPr/>
      <dgm:t>
        <a:bodyPr/>
        <a:lstStyle/>
        <a:p>
          <a:endParaRPr lang="de-DE"/>
        </a:p>
      </dgm:t>
    </dgm:pt>
    <dgm:pt modelId="{A094F523-ADCF-445A-9F33-185F305EBE65}">
      <dgm:prSet phldrT="[Text]"/>
      <dgm:spPr/>
      <dgm:t>
        <a:bodyPr/>
        <a:lstStyle/>
        <a:p>
          <a:r>
            <a:rPr lang="de-DE" err="1" smtClean="0"/>
            <a:t>blob</a:t>
          </a:r>
          <a:endParaRPr lang="de-DE"/>
        </a:p>
      </dgm:t>
    </dgm:pt>
    <dgm:pt modelId="{5CB9DE39-4D9D-4775-847E-8721F582F213}" type="parTrans" cxnId="{F1C50480-58B4-4289-8836-69174B45AA58}">
      <dgm:prSet/>
      <dgm:spPr/>
      <dgm:t>
        <a:bodyPr/>
        <a:lstStyle/>
        <a:p>
          <a:endParaRPr lang="de-DE"/>
        </a:p>
      </dgm:t>
    </dgm:pt>
    <dgm:pt modelId="{BA579066-06C2-4F20-9AC4-0C3B7FE6C815}" type="sibTrans" cxnId="{F1C50480-58B4-4289-8836-69174B45AA58}">
      <dgm:prSet/>
      <dgm:spPr/>
      <dgm:t>
        <a:bodyPr/>
        <a:lstStyle/>
        <a:p>
          <a:endParaRPr lang="de-DE"/>
        </a:p>
      </dgm:t>
    </dgm:pt>
    <dgm:pt modelId="{A273DABB-370C-483C-84FF-094C19834C1B}" type="pres">
      <dgm:prSet presAssocID="{D83249F4-6B66-42C4-BE3F-D5448CE36C4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de-DE"/>
        </a:p>
      </dgm:t>
    </dgm:pt>
    <dgm:pt modelId="{8816CAFC-7CBB-4313-9437-85B77F32DC8D}" type="pres">
      <dgm:prSet presAssocID="{3EC9EDA6-C4A3-4F59-A277-0AE468503ACC}" presName="hierRoot1" presStyleCnt="0"/>
      <dgm:spPr/>
    </dgm:pt>
    <dgm:pt modelId="{9A0C81A5-A6AE-4C6F-9121-EB2B446F5A7C}" type="pres">
      <dgm:prSet presAssocID="{3EC9EDA6-C4A3-4F59-A277-0AE468503ACC}" presName="composite" presStyleCnt="0"/>
      <dgm:spPr/>
    </dgm:pt>
    <dgm:pt modelId="{1A9F5C6E-854D-489E-BC55-D5CCD9854DBA}" type="pres">
      <dgm:prSet presAssocID="{3EC9EDA6-C4A3-4F59-A277-0AE468503ACC}" presName="image" presStyleLbl="node0" presStyleIdx="0" presStyleCnt="1"/>
      <dgm:spPr/>
    </dgm:pt>
    <dgm:pt modelId="{FAED1E94-F12E-4794-B282-0BDF137D2FB2}" type="pres">
      <dgm:prSet presAssocID="{3EC9EDA6-C4A3-4F59-A277-0AE468503ACC}" presName="text" presStyleLbl="revTx" presStyleIdx="0" presStyleCnt="7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9B9E99AC-BB1B-415B-A513-F78665343D7E}" type="pres">
      <dgm:prSet presAssocID="{3EC9EDA6-C4A3-4F59-A277-0AE468503ACC}" presName="hierChild2" presStyleCnt="0"/>
      <dgm:spPr/>
    </dgm:pt>
    <dgm:pt modelId="{FCEE6195-0E11-45FC-B460-A121991E1CA3}" type="pres">
      <dgm:prSet presAssocID="{E2CE2D3D-6F3F-4342-8D22-CA207E120202}" presName="Name10" presStyleLbl="parChTrans1D2" presStyleIdx="0" presStyleCnt="2"/>
      <dgm:spPr/>
      <dgm:t>
        <a:bodyPr/>
        <a:lstStyle/>
        <a:p>
          <a:endParaRPr lang="de-DE"/>
        </a:p>
      </dgm:t>
    </dgm:pt>
    <dgm:pt modelId="{386DC454-23BB-4907-A7CC-F48E0A185039}" type="pres">
      <dgm:prSet presAssocID="{C0460039-80F3-40E5-9D85-35FF007D8C21}" presName="hierRoot2" presStyleCnt="0"/>
      <dgm:spPr/>
    </dgm:pt>
    <dgm:pt modelId="{13049C79-1BA0-4F89-B005-7A020348ACFE}" type="pres">
      <dgm:prSet presAssocID="{C0460039-80F3-40E5-9D85-35FF007D8C21}" presName="composite2" presStyleCnt="0"/>
      <dgm:spPr/>
    </dgm:pt>
    <dgm:pt modelId="{F3FFBF34-88F1-4F49-B891-94FC590E3883}" type="pres">
      <dgm:prSet presAssocID="{C0460039-80F3-40E5-9D85-35FF007D8C21}" presName="image2" presStyleLbl="node2" presStyleIdx="0" presStyleCnt="2"/>
      <dgm:spPr/>
    </dgm:pt>
    <dgm:pt modelId="{792956CF-A048-437F-B8E1-C8E59ED75FA7}" type="pres">
      <dgm:prSet presAssocID="{C0460039-80F3-40E5-9D85-35FF007D8C21}" presName="text2" presStyleLbl="revTx" presStyleIdx="1" presStyleCnt="7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8BFF93C-8EC5-447B-86FD-DE744DDF68E7}" type="pres">
      <dgm:prSet presAssocID="{C0460039-80F3-40E5-9D85-35FF007D8C21}" presName="hierChild3" presStyleCnt="0"/>
      <dgm:spPr/>
    </dgm:pt>
    <dgm:pt modelId="{E9DA9E86-A1B5-4CF4-8FD6-C726A08EAEC2}" type="pres">
      <dgm:prSet presAssocID="{7C583BB1-B321-44BD-BB7F-693058A95982}" presName="Name17" presStyleLbl="parChTrans1D3" presStyleIdx="0" presStyleCnt="4"/>
      <dgm:spPr/>
      <dgm:t>
        <a:bodyPr/>
        <a:lstStyle/>
        <a:p>
          <a:endParaRPr lang="de-DE"/>
        </a:p>
      </dgm:t>
    </dgm:pt>
    <dgm:pt modelId="{5A629395-FCAC-4588-83F9-813C8352BF72}" type="pres">
      <dgm:prSet presAssocID="{C6250D22-7E4D-41BA-B0C9-C58D24370717}" presName="hierRoot3" presStyleCnt="0"/>
      <dgm:spPr/>
    </dgm:pt>
    <dgm:pt modelId="{37754361-0E11-45C1-A724-6A2EAF3C2CEC}" type="pres">
      <dgm:prSet presAssocID="{C6250D22-7E4D-41BA-B0C9-C58D24370717}" presName="composite3" presStyleCnt="0"/>
      <dgm:spPr/>
    </dgm:pt>
    <dgm:pt modelId="{26F77D53-4E80-42C4-985A-68C15E82D369}" type="pres">
      <dgm:prSet presAssocID="{C6250D22-7E4D-41BA-B0C9-C58D24370717}" presName="image3" presStyleLbl="node3" presStyleIdx="0" presStyleCnt="4"/>
      <dgm:spPr/>
    </dgm:pt>
    <dgm:pt modelId="{57C2B11F-F253-4D6B-A41F-079B4BD6F85D}" type="pres">
      <dgm:prSet presAssocID="{C6250D22-7E4D-41BA-B0C9-C58D24370717}" presName="text3" presStyleLbl="revTx" presStyleIdx="2" presStyleCnt="7" custLinFactY="5058" custLinFactNeighborX="-61561" custLinFactNeighborY="100000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324A2CF-3BE7-40AA-A963-3C157A7BE19A}" type="pres">
      <dgm:prSet presAssocID="{C6250D22-7E4D-41BA-B0C9-C58D24370717}" presName="hierChild4" presStyleCnt="0"/>
      <dgm:spPr/>
    </dgm:pt>
    <dgm:pt modelId="{0FF7FF64-8D68-4302-BE58-121A8779F186}" type="pres">
      <dgm:prSet presAssocID="{D692D138-F797-42EB-8AD6-5244A7F694BB}" presName="Name17" presStyleLbl="parChTrans1D3" presStyleIdx="1" presStyleCnt="4"/>
      <dgm:spPr/>
      <dgm:t>
        <a:bodyPr/>
        <a:lstStyle/>
        <a:p>
          <a:endParaRPr lang="de-DE"/>
        </a:p>
      </dgm:t>
    </dgm:pt>
    <dgm:pt modelId="{7D968EBF-A087-40B9-95F0-CB5A904615B4}" type="pres">
      <dgm:prSet presAssocID="{A4546989-3FA5-48AA-8D44-E2419645BD30}" presName="hierRoot3" presStyleCnt="0"/>
      <dgm:spPr/>
    </dgm:pt>
    <dgm:pt modelId="{10E5B0EF-B485-4D60-B390-6848E948D952}" type="pres">
      <dgm:prSet presAssocID="{A4546989-3FA5-48AA-8D44-E2419645BD30}" presName="composite3" presStyleCnt="0"/>
      <dgm:spPr/>
    </dgm:pt>
    <dgm:pt modelId="{FB811138-67CC-4FF2-B824-074E2639D6C5}" type="pres">
      <dgm:prSet presAssocID="{A4546989-3FA5-48AA-8D44-E2419645BD30}" presName="image3" presStyleLbl="node3" presStyleIdx="1" presStyleCnt="4"/>
      <dgm:spPr/>
    </dgm:pt>
    <dgm:pt modelId="{C09C71E4-1958-4CF8-8934-9E270FB15331}" type="pres">
      <dgm:prSet presAssocID="{A4546989-3FA5-48AA-8D44-E2419645BD30}" presName="text3" presStyleLbl="revTx" presStyleIdx="3" presStyleCnt="7" custLinFactNeighborX="-72222" custLinFactNeighborY="8529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160FAD8C-2E37-4744-8E15-2C2EEE170CBE}" type="pres">
      <dgm:prSet presAssocID="{A4546989-3FA5-48AA-8D44-E2419645BD30}" presName="hierChild4" presStyleCnt="0"/>
      <dgm:spPr/>
    </dgm:pt>
    <dgm:pt modelId="{B643C094-A1B0-40D5-B2A7-3876EE6FB155}" type="pres">
      <dgm:prSet presAssocID="{ABD892CD-1F7E-4CC4-9B80-A2E337A0EDAD}" presName="Name17" presStyleLbl="parChTrans1D3" presStyleIdx="2" presStyleCnt="4"/>
      <dgm:spPr/>
      <dgm:t>
        <a:bodyPr/>
        <a:lstStyle/>
        <a:p>
          <a:endParaRPr lang="de-DE"/>
        </a:p>
      </dgm:t>
    </dgm:pt>
    <dgm:pt modelId="{4899D9B2-D616-4D7C-BE72-5953544E5374}" type="pres">
      <dgm:prSet presAssocID="{C9C73E48-2BA7-45DA-A2D7-1238E11788C2}" presName="hierRoot3" presStyleCnt="0"/>
      <dgm:spPr/>
    </dgm:pt>
    <dgm:pt modelId="{96CE9CDC-1E3B-4517-8613-23C49B40CF51}" type="pres">
      <dgm:prSet presAssocID="{C9C73E48-2BA7-45DA-A2D7-1238E11788C2}" presName="composite3" presStyleCnt="0"/>
      <dgm:spPr/>
    </dgm:pt>
    <dgm:pt modelId="{F938DE74-73B2-4888-8609-510CBD14B4C8}" type="pres">
      <dgm:prSet presAssocID="{C9C73E48-2BA7-45DA-A2D7-1238E11788C2}" presName="image3" presStyleLbl="node3" presStyleIdx="2" presStyleCnt="4"/>
      <dgm:spPr/>
    </dgm:pt>
    <dgm:pt modelId="{18A9B488-B548-4D9C-B7CF-383C3FD73595}" type="pres">
      <dgm:prSet presAssocID="{C9C73E48-2BA7-45DA-A2D7-1238E11788C2}" presName="text3" presStyleLbl="revTx" presStyleIdx="4" presStyleCnt="7" custLinFactNeighborX="-77778" custLinFactNeighborY="8529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D577EF26-7AB5-4DBB-A8B6-E70B65F84789}" type="pres">
      <dgm:prSet presAssocID="{C9C73E48-2BA7-45DA-A2D7-1238E11788C2}" presName="hierChild4" presStyleCnt="0"/>
      <dgm:spPr/>
    </dgm:pt>
    <dgm:pt modelId="{1B199575-DD24-4813-B53C-CAA05AABBCCB}" type="pres">
      <dgm:prSet presAssocID="{2FC13E7C-28A0-4511-8B11-E98F00D2076D}" presName="Name10" presStyleLbl="parChTrans1D2" presStyleIdx="1" presStyleCnt="2"/>
      <dgm:spPr/>
      <dgm:t>
        <a:bodyPr/>
        <a:lstStyle/>
        <a:p>
          <a:endParaRPr lang="de-DE"/>
        </a:p>
      </dgm:t>
    </dgm:pt>
    <dgm:pt modelId="{A995EA6C-89F5-4CB7-8878-8D0FF3984068}" type="pres">
      <dgm:prSet presAssocID="{0E8564AE-138C-4285-9E89-A62E489EFA4C}" presName="hierRoot2" presStyleCnt="0"/>
      <dgm:spPr/>
    </dgm:pt>
    <dgm:pt modelId="{9BDCC46F-D4D5-4E6E-92BA-9B4C402629C5}" type="pres">
      <dgm:prSet presAssocID="{0E8564AE-138C-4285-9E89-A62E489EFA4C}" presName="composite2" presStyleCnt="0"/>
      <dgm:spPr/>
    </dgm:pt>
    <dgm:pt modelId="{04D202C0-BDB6-498A-B94F-0F476B08978E}" type="pres">
      <dgm:prSet presAssocID="{0E8564AE-138C-4285-9E89-A62E489EFA4C}" presName="image2" presStyleLbl="node2" presStyleIdx="1" presStyleCnt="2"/>
      <dgm:spPr/>
    </dgm:pt>
    <dgm:pt modelId="{7D268CB7-3BF0-4B1D-A2C6-7494E599D95C}" type="pres">
      <dgm:prSet presAssocID="{0E8564AE-138C-4285-9E89-A62E489EFA4C}" presName="text2" presStyleLbl="revTx" presStyleIdx="5" presStyleCnt="7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1455339-819A-4203-A93F-CDEEEF4F8BEE}" type="pres">
      <dgm:prSet presAssocID="{0E8564AE-138C-4285-9E89-A62E489EFA4C}" presName="hierChild3" presStyleCnt="0"/>
      <dgm:spPr/>
    </dgm:pt>
    <dgm:pt modelId="{72145E13-CB78-44C9-B9D9-D98B849A9DE1}" type="pres">
      <dgm:prSet presAssocID="{5CB9DE39-4D9D-4775-847E-8721F582F213}" presName="Name17" presStyleLbl="parChTrans1D3" presStyleIdx="3" presStyleCnt="4"/>
      <dgm:spPr/>
      <dgm:t>
        <a:bodyPr/>
        <a:lstStyle/>
        <a:p>
          <a:endParaRPr lang="de-DE"/>
        </a:p>
      </dgm:t>
    </dgm:pt>
    <dgm:pt modelId="{1777FAB8-F636-4C8C-8367-1BAA3F05D641}" type="pres">
      <dgm:prSet presAssocID="{A094F523-ADCF-445A-9F33-185F305EBE65}" presName="hierRoot3" presStyleCnt="0"/>
      <dgm:spPr/>
    </dgm:pt>
    <dgm:pt modelId="{D3E92CF5-019A-4611-94EE-428513860970}" type="pres">
      <dgm:prSet presAssocID="{A094F523-ADCF-445A-9F33-185F305EBE65}" presName="composite3" presStyleCnt="0"/>
      <dgm:spPr/>
    </dgm:pt>
    <dgm:pt modelId="{E423DAB7-3719-4565-877C-C09A27C63E79}" type="pres">
      <dgm:prSet presAssocID="{A094F523-ADCF-445A-9F33-185F305EBE65}" presName="image3" presStyleLbl="node3" presStyleIdx="3" presStyleCnt="4"/>
      <dgm:spPr/>
    </dgm:pt>
    <dgm:pt modelId="{3A6071EA-A436-4EE0-8395-31BFCA16804A}" type="pres">
      <dgm:prSet presAssocID="{A094F523-ADCF-445A-9F33-185F305EBE65}" presName="text3" presStyleLbl="revTx" presStyleIdx="6" presStyleCnt="7" custLinFactNeighborX="-70525" custLinFactNeighborY="8509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D0DB669-5BE8-470A-8F02-E288A5FE0CD7}" type="pres">
      <dgm:prSet presAssocID="{A094F523-ADCF-445A-9F33-185F305EBE65}" presName="hierChild4" presStyleCnt="0"/>
      <dgm:spPr/>
    </dgm:pt>
  </dgm:ptLst>
  <dgm:cxnLst>
    <dgm:cxn modelId="{65E56382-0A52-44D0-B54A-4D4AF7DC4CA8}" type="presOf" srcId="{A094F523-ADCF-445A-9F33-185F305EBE65}" destId="{3A6071EA-A436-4EE0-8395-31BFCA16804A}" srcOrd="0" destOrd="0" presId="urn:microsoft.com/office/officeart/2009/layout/CirclePictureHierarchy"/>
    <dgm:cxn modelId="{5930427F-A037-4C98-BA95-B3C13EF874B6}" type="presOf" srcId="{D83249F4-6B66-42C4-BE3F-D5448CE36C4F}" destId="{A273DABB-370C-483C-84FF-094C19834C1B}" srcOrd="0" destOrd="0" presId="urn:microsoft.com/office/officeart/2009/layout/CirclePictureHierarchy"/>
    <dgm:cxn modelId="{1C475559-CD77-440D-9A73-F4F45DCCED5E}" srcId="{3EC9EDA6-C4A3-4F59-A277-0AE468503ACC}" destId="{0E8564AE-138C-4285-9E89-A62E489EFA4C}" srcOrd="1" destOrd="0" parTransId="{2FC13E7C-28A0-4511-8B11-E98F00D2076D}" sibTransId="{493331AC-AA30-406E-9436-44660C0B0D36}"/>
    <dgm:cxn modelId="{F1C50480-58B4-4289-8836-69174B45AA58}" srcId="{0E8564AE-138C-4285-9E89-A62E489EFA4C}" destId="{A094F523-ADCF-445A-9F33-185F305EBE65}" srcOrd="0" destOrd="0" parTransId="{5CB9DE39-4D9D-4775-847E-8721F582F213}" sibTransId="{BA579066-06C2-4F20-9AC4-0C3B7FE6C815}"/>
    <dgm:cxn modelId="{4F82E693-2AE5-4F81-8824-7D95A806EC6A}" type="presOf" srcId="{E2CE2D3D-6F3F-4342-8D22-CA207E120202}" destId="{FCEE6195-0E11-45FC-B460-A121991E1CA3}" srcOrd="0" destOrd="0" presId="urn:microsoft.com/office/officeart/2009/layout/CirclePictureHierarchy"/>
    <dgm:cxn modelId="{19E5E737-0167-4940-8AA4-5BD6073B802C}" srcId="{C0460039-80F3-40E5-9D85-35FF007D8C21}" destId="{C9C73E48-2BA7-45DA-A2D7-1238E11788C2}" srcOrd="2" destOrd="0" parTransId="{ABD892CD-1F7E-4CC4-9B80-A2E337A0EDAD}" sibTransId="{C4367EB9-23D1-48E1-9018-095542F9515B}"/>
    <dgm:cxn modelId="{A85DA2A9-D8B4-44F5-B4A1-B4CB2E94496D}" type="presOf" srcId="{C6250D22-7E4D-41BA-B0C9-C58D24370717}" destId="{57C2B11F-F253-4D6B-A41F-079B4BD6F85D}" srcOrd="0" destOrd="0" presId="urn:microsoft.com/office/officeart/2009/layout/CirclePictureHierarchy"/>
    <dgm:cxn modelId="{97D06A09-7B59-4487-B5EF-BFE6EAB9D928}" srcId="{C0460039-80F3-40E5-9D85-35FF007D8C21}" destId="{C6250D22-7E4D-41BA-B0C9-C58D24370717}" srcOrd="0" destOrd="0" parTransId="{7C583BB1-B321-44BD-BB7F-693058A95982}" sibTransId="{73B46F5A-9C64-4530-AA28-E15A95287BC8}"/>
    <dgm:cxn modelId="{EE99B6D1-134D-457D-9147-892A99337C5A}" type="presOf" srcId="{0E8564AE-138C-4285-9E89-A62E489EFA4C}" destId="{7D268CB7-3BF0-4B1D-A2C6-7494E599D95C}" srcOrd="0" destOrd="0" presId="urn:microsoft.com/office/officeart/2009/layout/CirclePictureHierarchy"/>
    <dgm:cxn modelId="{600EA943-FF22-42A4-876C-DD23A2DFAD94}" srcId="{D83249F4-6B66-42C4-BE3F-D5448CE36C4F}" destId="{3EC9EDA6-C4A3-4F59-A277-0AE468503ACC}" srcOrd="0" destOrd="0" parTransId="{8576C65F-0198-4A88-B78F-A5F6A9791629}" sibTransId="{071B3B5D-2439-410E-873F-C92BF04983FF}"/>
    <dgm:cxn modelId="{2DEED2BA-CCF5-4D51-80FD-F081ABF514B6}" srcId="{3EC9EDA6-C4A3-4F59-A277-0AE468503ACC}" destId="{C0460039-80F3-40E5-9D85-35FF007D8C21}" srcOrd="0" destOrd="0" parTransId="{E2CE2D3D-6F3F-4342-8D22-CA207E120202}" sibTransId="{AB6B4638-1FE3-4351-8E4F-437813787F1E}"/>
    <dgm:cxn modelId="{6322ECE4-CB74-462D-8725-EE7EC4A08042}" type="presOf" srcId="{ABD892CD-1F7E-4CC4-9B80-A2E337A0EDAD}" destId="{B643C094-A1B0-40D5-B2A7-3876EE6FB155}" srcOrd="0" destOrd="0" presId="urn:microsoft.com/office/officeart/2009/layout/CirclePictureHierarchy"/>
    <dgm:cxn modelId="{1543E374-EBAC-4B07-8839-CF32B7634B5F}" type="presOf" srcId="{5CB9DE39-4D9D-4775-847E-8721F582F213}" destId="{72145E13-CB78-44C9-B9D9-D98B849A9DE1}" srcOrd="0" destOrd="0" presId="urn:microsoft.com/office/officeart/2009/layout/CirclePictureHierarchy"/>
    <dgm:cxn modelId="{A6A16B7E-07C4-44E2-9BDE-BD8C8FA4C6D6}" srcId="{C0460039-80F3-40E5-9D85-35FF007D8C21}" destId="{A4546989-3FA5-48AA-8D44-E2419645BD30}" srcOrd="1" destOrd="0" parTransId="{D692D138-F797-42EB-8AD6-5244A7F694BB}" sibTransId="{05FF5AC3-E552-45BE-8921-FB0649D81F5F}"/>
    <dgm:cxn modelId="{0FABAC31-122C-40B5-9BC7-0480D26C0C8E}" type="presOf" srcId="{D692D138-F797-42EB-8AD6-5244A7F694BB}" destId="{0FF7FF64-8D68-4302-BE58-121A8779F186}" srcOrd="0" destOrd="0" presId="urn:microsoft.com/office/officeart/2009/layout/CirclePictureHierarchy"/>
    <dgm:cxn modelId="{8F7C8A17-7068-4B27-942E-8AAE1136561D}" type="presOf" srcId="{7C583BB1-B321-44BD-BB7F-693058A95982}" destId="{E9DA9E86-A1B5-4CF4-8FD6-C726A08EAEC2}" srcOrd="0" destOrd="0" presId="urn:microsoft.com/office/officeart/2009/layout/CirclePictureHierarchy"/>
    <dgm:cxn modelId="{AEBFB9C2-1305-4433-A8E7-6054CC2D1F30}" type="presOf" srcId="{C0460039-80F3-40E5-9D85-35FF007D8C21}" destId="{792956CF-A048-437F-B8E1-C8E59ED75FA7}" srcOrd="0" destOrd="0" presId="urn:microsoft.com/office/officeart/2009/layout/CirclePictureHierarchy"/>
    <dgm:cxn modelId="{77E23840-49A0-4747-ADD0-126F4489653D}" type="presOf" srcId="{A4546989-3FA5-48AA-8D44-E2419645BD30}" destId="{C09C71E4-1958-4CF8-8934-9E270FB15331}" srcOrd="0" destOrd="0" presId="urn:microsoft.com/office/officeart/2009/layout/CirclePictureHierarchy"/>
    <dgm:cxn modelId="{25BF074F-00E4-406C-862B-CC3FBD696EB9}" type="presOf" srcId="{3EC9EDA6-C4A3-4F59-A277-0AE468503ACC}" destId="{FAED1E94-F12E-4794-B282-0BDF137D2FB2}" srcOrd="0" destOrd="0" presId="urn:microsoft.com/office/officeart/2009/layout/CirclePictureHierarchy"/>
    <dgm:cxn modelId="{C64D3E63-84DD-4B33-A9AA-ADDD6E5B12D5}" type="presOf" srcId="{C9C73E48-2BA7-45DA-A2D7-1238E11788C2}" destId="{18A9B488-B548-4D9C-B7CF-383C3FD73595}" srcOrd="0" destOrd="0" presId="urn:microsoft.com/office/officeart/2009/layout/CirclePictureHierarchy"/>
    <dgm:cxn modelId="{670D8F20-04EE-4C1E-B888-AE6363475C6B}" type="presOf" srcId="{2FC13E7C-28A0-4511-8B11-E98F00D2076D}" destId="{1B199575-DD24-4813-B53C-CAA05AABBCCB}" srcOrd="0" destOrd="0" presId="urn:microsoft.com/office/officeart/2009/layout/CirclePictureHierarchy"/>
    <dgm:cxn modelId="{753767DB-9AC5-4531-BB9C-888112AB5D6A}" type="presParOf" srcId="{A273DABB-370C-483C-84FF-094C19834C1B}" destId="{8816CAFC-7CBB-4313-9437-85B77F32DC8D}" srcOrd="0" destOrd="0" presId="urn:microsoft.com/office/officeart/2009/layout/CirclePictureHierarchy"/>
    <dgm:cxn modelId="{63ED9525-BAB3-44F7-943E-2489D2DB761B}" type="presParOf" srcId="{8816CAFC-7CBB-4313-9437-85B77F32DC8D}" destId="{9A0C81A5-A6AE-4C6F-9121-EB2B446F5A7C}" srcOrd="0" destOrd="0" presId="urn:microsoft.com/office/officeart/2009/layout/CirclePictureHierarchy"/>
    <dgm:cxn modelId="{5813FBBC-3A91-449D-B431-479F1B12C3FC}" type="presParOf" srcId="{9A0C81A5-A6AE-4C6F-9121-EB2B446F5A7C}" destId="{1A9F5C6E-854D-489E-BC55-D5CCD9854DBA}" srcOrd="0" destOrd="0" presId="urn:microsoft.com/office/officeart/2009/layout/CirclePictureHierarchy"/>
    <dgm:cxn modelId="{3DF9EF8F-709A-41D7-B8FC-B2DEF3317752}" type="presParOf" srcId="{9A0C81A5-A6AE-4C6F-9121-EB2B446F5A7C}" destId="{FAED1E94-F12E-4794-B282-0BDF137D2FB2}" srcOrd="1" destOrd="0" presId="urn:microsoft.com/office/officeart/2009/layout/CirclePictureHierarchy"/>
    <dgm:cxn modelId="{B0C5F244-0E3C-4489-90A1-403323270BB4}" type="presParOf" srcId="{8816CAFC-7CBB-4313-9437-85B77F32DC8D}" destId="{9B9E99AC-BB1B-415B-A513-F78665343D7E}" srcOrd="1" destOrd="0" presId="urn:microsoft.com/office/officeart/2009/layout/CirclePictureHierarchy"/>
    <dgm:cxn modelId="{90D6168C-82CD-4A0C-B07E-8370AE64E128}" type="presParOf" srcId="{9B9E99AC-BB1B-415B-A513-F78665343D7E}" destId="{FCEE6195-0E11-45FC-B460-A121991E1CA3}" srcOrd="0" destOrd="0" presId="urn:microsoft.com/office/officeart/2009/layout/CirclePictureHierarchy"/>
    <dgm:cxn modelId="{DF150FE1-3CEC-4B31-B99E-5ACFF4111111}" type="presParOf" srcId="{9B9E99AC-BB1B-415B-A513-F78665343D7E}" destId="{386DC454-23BB-4907-A7CC-F48E0A185039}" srcOrd="1" destOrd="0" presId="urn:microsoft.com/office/officeart/2009/layout/CirclePictureHierarchy"/>
    <dgm:cxn modelId="{177E5DA7-873E-4DEB-8313-84DC860A304F}" type="presParOf" srcId="{386DC454-23BB-4907-A7CC-F48E0A185039}" destId="{13049C79-1BA0-4F89-B005-7A020348ACFE}" srcOrd="0" destOrd="0" presId="urn:microsoft.com/office/officeart/2009/layout/CirclePictureHierarchy"/>
    <dgm:cxn modelId="{3D068D64-F134-439E-959D-19340F6092A1}" type="presParOf" srcId="{13049C79-1BA0-4F89-B005-7A020348ACFE}" destId="{F3FFBF34-88F1-4F49-B891-94FC590E3883}" srcOrd="0" destOrd="0" presId="urn:microsoft.com/office/officeart/2009/layout/CirclePictureHierarchy"/>
    <dgm:cxn modelId="{543B4439-760C-4A62-B555-0C63DDBFEDF6}" type="presParOf" srcId="{13049C79-1BA0-4F89-B005-7A020348ACFE}" destId="{792956CF-A048-437F-B8E1-C8E59ED75FA7}" srcOrd="1" destOrd="0" presId="urn:microsoft.com/office/officeart/2009/layout/CirclePictureHierarchy"/>
    <dgm:cxn modelId="{084268F1-FD58-4F9D-9748-25F142CA9FC2}" type="presParOf" srcId="{386DC454-23BB-4907-A7CC-F48E0A185039}" destId="{58BFF93C-8EC5-447B-86FD-DE744DDF68E7}" srcOrd="1" destOrd="0" presId="urn:microsoft.com/office/officeart/2009/layout/CirclePictureHierarchy"/>
    <dgm:cxn modelId="{6D505032-81C4-417B-80BE-569899D81033}" type="presParOf" srcId="{58BFF93C-8EC5-447B-86FD-DE744DDF68E7}" destId="{E9DA9E86-A1B5-4CF4-8FD6-C726A08EAEC2}" srcOrd="0" destOrd="0" presId="urn:microsoft.com/office/officeart/2009/layout/CirclePictureHierarchy"/>
    <dgm:cxn modelId="{934BC69A-0B61-4378-A3AC-CBB5BE0F9DD1}" type="presParOf" srcId="{58BFF93C-8EC5-447B-86FD-DE744DDF68E7}" destId="{5A629395-FCAC-4588-83F9-813C8352BF72}" srcOrd="1" destOrd="0" presId="urn:microsoft.com/office/officeart/2009/layout/CirclePictureHierarchy"/>
    <dgm:cxn modelId="{12A19B46-45D1-4C48-88DD-5556013F46F7}" type="presParOf" srcId="{5A629395-FCAC-4588-83F9-813C8352BF72}" destId="{37754361-0E11-45C1-A724-6A2EAF3C2CEC}" srcOrd="0" destOrd="0" presId="urn:microsoft.com/office/officeart/2009/layout/CirclePictureHierarchy"/>
    <dgm:cxn modelId="{BB3FFBA7-42BB-4DBE-A671-A28BA10158E0}" type="presParOf" srcId="{37754361-0E11-45C1-A724-6A2EAF3C2CEC}" destId="{26F77D53-4E80-42C4-985A-68C15E82D369}" srcOrd="0" destOrd="0" presId="urn:microsoft.com/office/officeart/2009/layout/CirclePictureHierarchy"/>
    <dgm:cxn modelId="{F60011DA-3982-4B88-979F-D1B80B52A600}" type="presParOf" srcId="{37754361-0E11-45C1-A724-6A2EAF3C2CEC}" destId="{57C2B11F-F253-4D6B-A41F-079B4BD6F85D}" srcOrd="1" destOrd="0" presId="urn:microsoft.com/office/officeart/2009/layout/CirclePictureHierarchy"/>
    <dgm:cxn modelId="{C5ED7EE8-DD64-464C-89B3-F46F05BF34F6}" type="presParOf" srcId="{5A629395-FCAC-4588-83F9-813C8352BF72}" destId="{3324A2CF-3BE7-40AA-A963-3C157A7BE19A}" srcOrd="1" destOrd="0" presId="urn:microsoft.com/office/officeart/2009/layout/CirclePictureHierarchy"/>
    <dgm:cxn modelId="{95DB3854-9420-49B7-A53A-4255D7F129A9}" type="presParOf" srcId="{58BFF93C-8EC5-447B-86FD-DE744DDF68E7}" destId="{0FF7FF64-8D68-4302-BE58-121A8779F186}" srcOrd="2" destOrd="0" presId="urn:microsoft.com/office/officeart/2009/layout/CirclePictureHierarchy"/>
    <dgm:cxn modelId="{C17D1C67-C367-4C72-82D4-0CFCFBD7F3CE}" type="presParOf" srcId="{58BFF93C-8EC5-447B-86FD-DE744DDF68E7}" destId="{7D968EBF-A087-40B9-95F0-CB5A904615B4}" srcOrd="3" destOrd="0" presId="urn:microsoft.com/office/officeart/2009/layout/CirclePictureHierarchy"/>
    <dgm:cxn modelId="{B50CEF06-2E6E-45F0-A04B-E3F1A1523425}" type="presParOf" srcId="{7D968EBF-A087-40B9-95F0-CB5A904615B4}" destId="{10E5B0EF-B485-4D60-B390-6848E948D952}" srcOrd="0" destOrd="0" presId="urn:microsoft.com/office/officeart/2009/layout/CirclePictureHierarchy"/>
    <dgm:cxn modelId="{45EC8FE5-C615-4695-BCF7-471530563F26}" type="presParOf" srcId="{10E5B0EF-B485-4D60-B390-6848E948D952}" destId="{FB811138-67CC-4FF2-B824-074E2639D6C5}" srcOrd="0" destOrd="0" presId="urn:microsoft.com/office/officeart/2009/layout/CirclePictureHierarchy"/>
    <dgm:cxn modelId="{63959C89-3AEC-4471-AC61-91DF73B64685}" type="presParOf" srcId="{10E5B0EF-B485-4D60-B390-6848E948D952}" destId="{C09C71E4-1958-4CF8-8934-9E270FB15331}" srcOrd="1" destOrd="0" presId="urn:microsoft.com/office/officeart/2009/layout/CirclePictureHierarchy"/>
    <dgm:cxn modelId="{DFBCA234-9778-461A-A431-215FDB9CA895}" type="presParOf" srcId="{7D968EBF-A087-40B9-95F0-CB5A904615B4}" destId="{160FAD8C-2E37-4744-8E15-2C2EEE170CBE}" srcOrd="1" destOrd="0" presId="urn:microsoft.com/office/officeart/2009/layout/CirclePictureHierarchy"/>
    <dgm:cxn modelId="{DDA47A2C-29BA-4D83-94FE-64377EF0090A}" type="presParOf" srcId="{58BFF93C-8EC5-447B-86FD-DE744DDF68E7}" destId="{B643C094-A1B0-40D5-B2A7-3876EE6FB155}" srcOrd="4" destOrd="0" presId="urn:microsoft.com/office/officeart/2009/layout/CirclePictureHierarchy"/>
    <dgm:cxn modelId="{0C92FCDF-6EFB-4912-BB76-6E6F9ECBD97E}" type="presParOf" srcId="{58BFF93C-8EC5-447B-86FD-DE744DDF68E7}" destId="{4899D9B2-D616-4D7C-BE72-5953544E5374}" srcOrd="5" destOrd="0" presId="urn:microsoft.com/office/officeart/2009/layout/CirclePictureHierarchy"/>
    <dgm:cxn modelId="{68A5DC4C-A813-46EA-8C85-451C6726DDC6}" type="presParOf" srcId="{4899D9B2-D616-4D7C-BE72-5953544E5374}" destId="{96CE9CDC-1E3B-4517-8613-23C49B40CF51}" srcOrd="0" destOrd="0" presId="urn:microsoft.com/office/officeart/2009/layout/CirclePictureHierarchy"/>
    <dgm:cxn modelId="{9335EBB7-CFCF-4951-8B01-4567BE194AA9}" type="presParOf" srcId="{96CE9CDC-1E3B-4517-8613-23C49B40CF51}" destId="{F938DE74-73B2-4888-8609-510CBD14B4C8}" srcOrd="0" destOrd="0" presId="urn:microsoft.com/office/officeart/2009/layout/CirclePictureHierarchy"/>
    <dgm:cxn modelId="{2BF03163-F55A-4A81-A49E-71E861D8CC05}" type="presParOf" srcId="{96CE9CDC-1E3B-4517-8613-23C49B40CF51}" destId="{18A9B488-B548-4D9C-B7CF-383C3FD73595}" srcOrd="1" destOrd="0" presId="urn:microsoft.com/office/officeart/2009/layout/CirclePictureHierarchy"/>
    <dgm:cxn modelId="{E2F80322-5423-4B52-A4B0-E1410F4748EE}" type="presParOf" srcId="{4899D9B2-D616-4D7C-BE72-5953544E5374}" destId="{D577EF26-7AB5-4DBB-A8B6-E70B65F84789}" srcOrd="1" destOrd="0" presId="urn:microsoft.com/office/officeart/2009/layout/CirclePictureHierarchy"/>
    <dgm:cxn modelId="{655169A6-A742-4ACE-A1CA-99B76F10E7B5}" type="presParOf" srcId="{9B9E99AC-BB1B-415B-A513-F78665343D7E}" destId="{1B199575-DD24-4813-B53C-CAA05AABBCCB}" srcOrd="2" destOrd="0" presId="urn:microsoft.com/office/officeart/2009/layout/CirclePictureHierarchy"/>
    <dgm:cxn modelId="{FFF14050-4B65-4E6E-81B5-065C53E86211}" type="presParOf" srcId="{9B9E99AC-BB1B-415B-A513-F78665343D7E}" destId="{A995EA6C-89F5-4CB7-8878-8D0FF3984068}" srcOrd="3" destOrd="0" presId="urn:microsoft.com/office/officeart/2009/layout/CirclePictureHierarchy"/>
    <dgm:cxn modelId="{95E13B36-E3C9-4BE7-873B-0A6313293DD8}" type="presParOf" srcId="{A995EA6C-89F5-4CB7-8878-8D0FF3984068}" destId="{9BDCC46F-D4D5-4E6E-92BA-9B4C402629C5}" srcOrd="0" destOrd="0" presId="urn:microsoft.com/office/officeart/2009/layout/CirclePictureHierarchy"/>
    <dgm:cxn modelId="{90D8E87A-DB54-409F-BFC7-670525AB15D2}" type="presParOf" srcId="{9BDCC46F-D4D5-4E6E-92BA-9B4C402629C5}" destId="{04D202C0-BDB6-498A-B94F-0F476B08978E}" srcOrd="0" destOrd="0" presId="urn:microsoft.com/office/officeart/2009/layout/CirclePictureHierarchy"/>
    <dgm:cxn modelId="{B7BE746F-A824-42FB-A32D-BCB1D7BA8826}" type="presParOf" srcId="{9BDCC46F-D4D5-4E6E-92BA-9B4C402629C5}" destId="{7D268CB7-3BF0-4B1D-A2C6-7494E599D95C}" srcOrd="1" destOrd="0" presId="urn:microsoft.com/office/officeart/2009/layout/CirclePictureHierarchy"/>
    <dgm:cxn modelId="{91B33370-054E-4BB1-B3C4-8EAA6C3F247A}" type="presParOf" srcId="{A995EA6C-89F5-4CB7-8878-8D0FF3984068}" destId="{51455339-819A-4203-A93F-CDEEEF4F8BEE}" srcOrd="1" destOrd="0" presId="urn:microsoft.com/office/officeart/2009/layout/CirclePictureHierarchy"/>
    <dgm:cxn modelId="{F9B83F1D-4204-4F0F-98AF-081A6FA8109C}" type="presParOf" srcId="{51455339-819A-4203-A93F-CDEEEF4F8BEE}" destId="{72145E13-CB78-44C9-B9D9-D98B849A9DE1}" srcOrd="0" destOrd="0" presId="urn:microsoft.com/office/officeart/2009/layout/CirclePictureHierarchy"/>
    <dgm:cxn modelId="{A5910C87-708E-49E3-9698-E7EADC1EEF06}" type="presParOf" srcId="{51455339-819A-4203-A93F-CDEEEF4F8BEE}" destId="{1777FAB8-F636-4C8C-8367-1BAA3F05D641}" srcOrd="1" destOrd="0" presId="urn:microsoft.com/office/officeart/2009/layout/CirclePictureHierarchy"/>
    <dgm:cxn modelId="{8FAF1FF9-2CC4-457C-B3C4-150616826F30}" type="presParOf" srcId="{1777FAB8-F636-4C8C-8367-1BAA3F05D641}" destId="{D3E92CF5-019A-4611-94EE-428513860970}" srcOrd="0" destOrd="0" presId="urn:microsoft.com/office/officeart/2009/layout/CirclePictureHierarchy"/>
    <dgm:cxn modelId="{44987000-9E95-4F46-862C-A4367764216D}" type="presParOf" srcId="{D3E92CF5-019A-4611-94EE-428513860970}" destId="{E423DAB7-3719-4565-877C-C09A27C63E79}" srcOrd="0" destOrd="0" presId="urn:microsoft.com/office/officeart/2009/layout/CirclePictureHierarchy"/>
    <dgm:cxn modelId="{8197FF02-6466-4AE1-B6BE-35AE743E5832}" type="presParOf" srcId="{D3E92CF5-019A-4611-94EE-428513860970}" destId="{3A6071EA-A436-4EE0-8395-31BFCA16804A}" srcOrd="1" destOrd="0" presId="urn:microsoft.com/office/officeart/2009/layout/CirclePictureHierarchy"/>
    <dgm:cxn modelId="{68D8DA87-3774-4C15-B615-07B6817560C1}" type="presParOf" srcId="{1777FAB8-F636-4C8C-8367-1BAA3F05D641}" destId="{7D0DB669-5BE8-470A-8F02-E288A5FE0CD7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D83249F4-6B66-42C4-BE3F-D5448CE36C4F}" type="doc">
      <dgm:prSet loTypeId="urn:microsoft.com/office/officeart/2009/layout/CirclePicture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3EC9EDA6-C4A3-4F59-A277-0AE468503ACC}">
      <dgm:prSet phldrT="[Text]"/>
      <dgm:spPr/>
      <dgm:t>
        <a:bodyPr/>
        <a:lstStyle/>
        <a:p>
          <a:r>
            <a:rPr lang="de-DE" err="1" smtClean="0"/>
            <a:t>tree</a:t>
          </a:r>
          <a:endParaRPr lang="de-DE"/>
        </a:p>
      </dgm:t>
    </dgm:pt>
    <dgm:pt modelId="{8576C65F-0198-4A88-B78F-A5F6A9791629}" type="parTrans" cxnId="{600EA943-FF22-42A4-876C-DD23A2DFAD94}">
      <dgm:prSet/>
      <dgm:spPr/>
      <dgm:t>
        <a:bodyPr/>
        <a:lstStyle/>
        <a:p>
          <a:endParaRPr lang="de-DE"/>
        </a:p>
      </dgm:t>
    </dgm:pt>
    <dgm:pt modelId="{071B3B5D-2439-410E-873F-C92BF04983FF}" type="sibTrans" cxnId="{600EA943-FF22-42A4-876C-DD23A2DFAD94}">
      <dgm:prSet/>
      <dgm:spPr/>
      <dgm:t>
        <a:bodyPr/>
        <a:lstStyle/>
        <a:p>
          <a:endParaRPr lang="de-DE"/>
        </a:p>
      </dgm:t>
    </dgm:pt>
    <dgm:pt modelId="{C0460039-80F3-40E5-9D85-35FF007D8C21}">
      <dgm:prSet phldrT="[Text]"/>
      <dgm:spPr/>
      <dgm:t>
        <a:bodyPr/>
        <a:lstStyle/>
        <a:p>
          <a:r>
            <a:rPr lang="de-DE" err="1" smtClean="0"/>
            <a:t>tree</a:t>
          </a:r>
          <a:endParaRPr lang="de-DE"/>
        </a:p>
      </dgm:t>
    </dgm:pt>
    <dgm:pt modelId="{E2CE2D3D-6F3F-4342-8D22-CA207E120202}" type="parTrans" cxnId="{2DEED2BA-CCF5-4D51-80FD-F081ABF514B6}">
      <dgm:prSet/>
      <dgm:spPr/>
      <dgm:t>
        <a:bodyPr/>
        <a:lstStyle/>
        <a:p>
          <a:endParaRPr lang="de-DE"/>
        </a:p>
      </dgm:t>
    </dgm:pt>
    <dgm:pt modelId="{AB6B4638-1FE3-4351-8E4F-437813787F1E}" type="sibTrans" cxnId="{2DEED2BA-CCF5-4D51-80FD-F081ABF514B6}">
      <dgm:prSet/>
      <dgm:spPr/>
      <dgm:t>
        <a:bodyPr/>
        <a:lstStyle/>
        <a:p>
          <a:endParaRPr lang="de-DE"/>
        </a:p>
      </dgm:t>
    </dgm:pt>
    <dgm:pt modelId="{C6250D22-7E4D-41BA-B0C9-C58D24370717}">
      <dgm:prSet phldrT="[Text]"/>
      <dgm:spPr/>
      <dgm:t>
        <a:bodyPr/>
        <a:lstStyle/>
        <a:p>
          <a:r>
            <a:rPr lang="de-DE" err="1" smtClean="0"/>
            <a:t>blob</a:t>
          </a:r>
          <a:endParaRPr lang="de-DE"/>
        </a:p>
      </dgm:t>
    </dgm:pt>
    <dgm:pt modelId="{7C583BB1-B321-44BD-BB7F-693058A95982}" type="parTrans" cxnId="{97D06A09-7B59-4487-B5EF-BFE6EAB9D928}">
      <dgm:prSet/>
      <dgm:spPr/>
      <dgm:t>
        <a:bodyPr/>
        <a:lstStyle/>
        <a:p>
          <a:endParaRPr lang="de-DE"/>
        </a:p>
      </dgm:t>
    </dgm:pt>
    <dgm:pt modelId="{73B46F5A-9C64-4530-AA28-E15A95287BC8}" type="sibTrans" cxnId="{97D06A09-7B59-4487-B5EF-BFE6EAB9D928}">
      <dgm:prSet/>
      <dgm:spPr/>
      <dgm:t>
        <a:bodyPr/>
        <a:lstStyle/>
        <a:p>
          <a:endParaRPr lang="de-DE"/>
        </a:p>
      </dgm:t>
    </dgm:pt>
    <dgm:pt modelId="{4E134376-C58D-4559-8AE8-D46329F58090}">
      <dgm:prSet phldrT="[Text]"/>
      <dgm:spPr/>
      <dgm:t>
        <a:bodyPr/>
        <a:lstStyle/>
        <a:p>
          <a:r>
            <a:rPr lang="de-DE" err="1" smtClean="0"/>
            <a:t>blob</a:t>
          </a:r>
          <a:endParaRPr lang="de-DE"/>
        </a:p>
      </dgm:t>
    </dgm:pt>
    <dgm:pt modelId="{0AF4026D-67B2-4A68-840A-1571C7762528}" type="parTrans" cxnId="{F4F4A743-2AD2-400C-BCA0-BA2C4E2D870A}">
      <dgm:prSet/>
      <dgm:spPr/>
      <dgm:t>
        <a:bodyPr/>
        <a:lstStyle/>
        <a:p>
          <a:endParaRPr lang="de-DE"/>
        </a:p>
      </dgm:t>
    </dgm:pt>
    <dgm:pt modelId="{95C149CA-5FA4-4583-9659-2F8F8699FA00}" type="sibTrans" cxnId="{F4F4A743-2AD2-400C-BCA0-BA2C4E2D870A}">
      <dgm:prSet/>
      <dgm:spPr/>
      <dgm:t>
        <a:bodyPr/>
        <a:lstStyle/>
        <a:p>
          <a:endParaRPr lang="de-DE"/>
        </a:p>
      </dgm:t>
    </dgm:pt>
    <dgm:pt modelId="{140FBC96-4A03-4C97-A7B8-C17F3CFDFF6F}">
      <dgm:prSet phldrT="[Text]"/>
      <dgm:spPr/>
      <dgm:t>
        <a:bodyPr/>
        <a:lstStyle/>
        <a:p>
          <a:r>
            <a:rPr lang="de-DE" err="1" smtClean="0"/>
            <a:t>tree</a:t>
          </a:r>
          <a:endParaRPr lang="de-DE"/>
        </a:p>
      </dgm:t>
    </dgm:pt>
    <dgm:pt modelId="{398BEA18-9C25-479F-A970-966DF1A8B519}" type="parTrans" cxnId="{B31407CE-41D7-4D87-B419-D14A90F66F11}">
      <dgm:prSet/>
      <dgm:spPr/>
      <dgm:t>
        <a:bodyPr/>
        <a:lstStyle/>
        <a:p>
          <a:endParaRPr lang="de-DE"/>
        </a:p>
      </dgm:t>
    </dgm:pt>
    <dgm:pt modelId="{01460D08-ED72-4CC8-9C09-B481B340D764}" type="sibTrans" cxnId="{B31407CE-41D7-4D87-B419-D14A90F66F11}">
      <dgm:prSet/>
      <dgm:spPr/>
      <dgm:t>
        <a:bodyPr/>
        <a:lstStyle/>
        <a:p>
          <a:endParaRPr lang="de-DE"/>
        </a:p>
      </dgm:t>
    </dgm:pt>
    <dgm:pt modelId="{D339368D-226E-46C9-8A72-507953BB289A}">
      <dgm:prSet phldrT="[Text]"/>
      <dgm:spPr/>
      <dgm:t>
        <a:bodyPr/>
        <a:lstStyle/>
        <a:p>
          <a:r>
            <a:rPr lang="de-DE" err="1" smtClean="0"/>
            <a:t>blob</a:t>
          </a:r>
          <a:endParaRPr lang="de-DE"/>
        </a:p>
      </dgm:t>
    </dgm:pt>
    <dgm:pt modelId="{7D9B22DF-32DF-4DEC-86AC-491B22ACDD3F}" type="parTrans" cxnId="{02C7EF35-1EB4-463B-8AF4-CF955C63FC44}">
      <dgm:prSet/>
      <dgm:spPr/>
      <dgm:t>
        <a:bodyPr/>
        <a:lstStyle/>
        <a:p>
          <a:endParaRPr lang="de-DE"/>
        </a:p>
      </dgm:t>
    </dgm:pt>
    <dgm:pt modelId="{A7CB9F2A-4B85-4643-9DB3-D22FDC0B579E}" type="sibTrans" cxnId="{02C7EF35-1EB4-463B-8AF4-CF955C63FC44}">
      <dgm:prSet/>
      <dgm:spPr/>
      <dgm:t>
        <a:bodyPr/>
        <a:lstStyle/>
        <a:p>
          <a:endParaRPr lang="de-DE"/>
        </a:p>
      </dgm:t>
    </dgm:pt>
    <dgm:pt modelId="{A273DABB-370C-483C-84FF-094C19834C1B}" type="pres">
      <dgm:prSet presAssocID="{D83249F4-6B66-42C4-BE3F-D5448CE36C4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de-DE"/>
        </a:p>
      </dgm:t>
    </dgm:pt>
    <dgm:pt modelId="{8816CAFC-7CBB-4313-9437-85B77F32DC8D}" type="pres">
      <dgm:prSet presAssocID="{3EC9EDA6-C4A3-4F59-A277-0AE468503ACC}" presName="hierRoot1" presStyleCnt="0"/>
      <dgm:spPr/>
    </dgm:pt>
    <dgm:pt modelId="{9A0C81A5-A6AE-4C6F-9121-EB2B446F5A7C}" type="pres">
      <dgm:prSet presAssocID="{3EC9EDA6-C4A3-4F59-A277-0AE468503ACC}" presName="composite" presStyleCnt="0"/>
      <dgm:spPr/>
    </dgm:pt>
    <dgm:pt modelId="{1A9F5C6E-854D-489E-BC55-D5CCD9854DBA}" type="pres">
      <dgm:prSet presAssocID="{3EC9EDA6-C4A3-4F59-A277-0AE468503ACC}" presName="image" presStyleLbl="node0" presStyleIdx="0" presStyleCnt="1"/>
      <dgm:spPr/>
    </dgm:pt>
    <dgm:pt modelId="{FAED1E94-F12E-4794-B282-0BDF137D2FB2}" type="pres">
      <dgm:prSet presAssocID="{3EC9EDA6-C4A3-4F59-A277-0AE468503ACC}" presName="text" presStyleLbl="revTx" presStyleIdx="0" presStyleCnt="6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9B9E99AC-BB1B-415B-A513-F78665343D7E}" type="pres">
      <dgm:prSet presAssocID="{3EC9EDA6-C4A3-4F59-A277-0AE468503ACC}" presName="hierChild2" presStyleCnt="0"/>
      <dgm:spPr/>
    </dgm:pt>
    <dgm:pt modelId="{FCEE6195-0E11-45FC-B460-A121991E1CA3}" type="pres">
      <dgm:prSet presAssocID="{E2CE2D3D-6F3F-4342-8D22-CA207E120202}" presName="Name10" presStyleLbl="parChTrans1D2" presStyleIdx="0" presStyleCnt="2"/>
      <dgm:spPr/>
      <dgm:t>
        <a:bodyPr/>
        <a:lstStyle/>
        <a:p>
          <a:endParaRPr lang="de-DE"/>
        </a:p>
      </dgm:t>
    </dgm:pt>
    <dgm:pt modelId="{386DC454-23BB-4907-A7CC-F48E0A185039}" type="pres">
      <dgm:prSet presAssocID="{C0460039-80F3-40E5-9D85-35FF007D8C21}" presName="hierRoot2" presStyleCnt="0"/>
      <dgm:spPr/>
    </dgm:pt>
    <dgm:pt modelId="{13049C79-1BA0-4F89-B005-7A020348ACFE}" type="pres">
      <dgm:prSet presAssocID="{C0460039-80F3-40E5-9D85-35FF007D8C21}" presName="composite2" presStyleCnt="0"/>
      <dgm:spPr/>
    </dgm:pt>
    <dgm:pt modelId="{F3FFBF34-88F1-4F49-B891-94FC590E3883}" type="pres">
      <dgm:prSet presAssocID="{C0460039-80F3-40E5-9D85-35FF007D8C21}" presName="image2" presStyleLbl="node2" presStyleIdx="0" presStyleCnt="2"/>
      <dgm:spPr/>
    </dgm:pt>
    <dgm:pt modelId="{792956CF-A048-437F-B8E1-C8E59ED75FA7}" type="pres">
      <dgm:prSet presAssocID="{C0460039-80F3-40E5-9D85-35FF007D8C21}" presName="text2" presStyleLbl="revTx" presStyleIdx="1" presStyleCnt="6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8BFF93C-8EC5-447B-86FD-DE744DDF68E7}" type="pres">
      <dgm:prSet presAssocID="{C0460039-80F3-40E5-9D85-35FF007D8C21}" presName="hierChild3" presStyleCnt="0"/>
      <dgm:spPr/>
    </dgm:pt>
    <dgm:pt modelId="{E9DA9E86-A1B5-4CF4-8FD6-C726A08EAEC2}" type="pres">
      <dgm:prSet presAssocID="{7C583BB1-B321-44BD-BB7F-693058A95982}" presName="Name17" presStyleLbl="parChTrans1D3" presStyleIdx="0" presStyleCnt="3"/>
      <dgm:spPr/>
      <dgm:t>
        <a:bodyPr/>
        <a:lstStyle/>
        <a:p>
          <a:endParaRPr lang="de-DE"/>
        </a:p>
      </dgm:t>
    </dgm:pt>
    <dgm:pt modelId="{5A629395-FCAC-4588-83F9-813C8352BF72}" type="pres">
      <dgm:prSet presAssocID="{C6250D22-7E4D-41BA-B0C9-C58D24370717}" presName="hierRoot3" presStyleCnt="0"/>
      <dgm:spPr/>
    </dgm:pt>
    <dgm:pt modelId="{37754361-0E11-45C1-A724-6A2EAF3C2CEC}" type="pres">
      <dgm:prSet presAssocID="{C6250D22-7E4D-41BA-B0C9-C58D24370717}" presName="composite3" presStyleCnt="0"/>
      <dgm:spPr/>
    </dgm:pt>
    <dgm:pt modelId="{26F77D53-4E80-42C4-985A-68C15E82D369}" type="pres">
      <dgm:prSet presAssocID="{C6250D22-7E4D-41BA-B0C9-C58D24370717}" presName="image3" presStyleLbl="node3" presStyleIdx="0" presStyleCnt="3"/>
      <dgm:spPr/>
    </dgm:pt>
    <dgm:pt modelId="{57C2B11F-F253-4D6B-A41F-079B4BD6F85D}" type="pres">
      <dgm:prSet presAssocID="{C6250D22-7E4D-41BA-B0C9-C58D24370717}" presName="text3" presStyleLbl="revTx" presStyleIdx="2" presStyleCnt="6" custLinFactY="5058" custLinFactNeighborX="-61561" custLinFactNeighborY="100000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324A2CF-3BE7-40AA-A963-3C157A7BE19A}" type="pres">
      <dgm:prSet presAssocID="{C6250D22-7E4D-41BA-B0C9-C58D24370717}" presName="hierChild4" presStyleCnt="0"/>
      <dgm:spPr/>
    </dgm:pt>
    <dgm:pt modelId="{88199E62-561E-47E7-9D3D-6C0165B46CA1}" type="pres">
      <dgm:prSet presAssocID="{0AF4026D-67B2-4A68-840A-1571C7762528}" presName="Name17" presStyleLbl="parChTrans1D3" presStyleIdx="1" presStyleCnt="3"/>
      <dgm:spPr/>
      <dgm:t>
        <a:bodyPr/>
        <a:lstStyle/>
        <a:p>
          <a:endParaRPr lang="de-DE"/>
        </a:p>
      </dgm:t>
    </dgm:pt>
    <dgm:pt modelId="{1614D4A5-61FE-433D-A842-F4B4D5BB1CE1}" type="pres">
      <dgm:prSet presAssocID="{4E134376-C58D-4559-8AE8-D46329F58090}" presName="hierRoot3" presStyleCnt="0"/>
      <dgm:spPr/>
    </dgm:pt>
    <dgm:pt modelId="{A594391A-4D15-47D6-A4F8-EF65C47F19BD}" type="pres">
      <dgm:prSet presAssocID="{4E134376-C58D-4559-8AE8-D46329F58090}" presName="composite3" presStyleCnt="0"/>
      <dgm:spPr/>
    </dgm:pt>
    <dgm:pt modelId="{799746AA-7EB4-485E-AE49-0623BB0F7E75}" type="pres">
      <dgm:prSet presAssocID="{4E134376-C58D-4559-8AE8-D46329F58090}" presName="image3" presStyleLbl="node3" presStyleIdx="1" presStyleCnt="3"/>
      <dgm:spPr/>
    </dgm:pt>
    <dgm:pt modelId="{C05429B5-D507-424C-9D5C-2363BF837D51}" type="pres">
      <dgm:prSet presAssocID="{4E134376-C58D-4559-8AE8-D46329F58090}" presName="text3" presStyleLbl="revTx" presStyleIdx="3" presStyleCnt="6" custLinFactY="5058" custLinFactNeighborX="-58461" custLinFactNeighborY="100000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17F0AF39-C8C3-41FA-AF8F-C598021D58BF}" type="pres">
      <dgm:prSet presAssocID="{4E134376-C58D-4559-8AE8-D46329F58090}" presName="hierChild4" presStyleCnt="0"/>
      <dgm:spPr/>
    </dgm:pt>
    <dgm:pt modelId="{21FD5582-F1BB-45D6-96D9-E709DAFD473E}" type="pres">
      <dgm:prSet presAssocID="{398BEA18-9C25-479F-A970-966DF1A8B519}" presName="Name10" presStyleLbl="parChTrans1D2" presStyleIdx="1" presStyleCnt="2"/>
      <dgm:spPr/>
      <dgm:t>
        <a:bodyPr/>
        <a:lstStyle/>
        <a:p>
          <a:endParaRPr lang="de-DE"/>
        </a:p>
      </dgm:t>
    </dgm:pt>
    <dgm:pt modelId="{9EEDA6F1-7663-4E8C-AC3E-D6020760F1FE}" type="pres">
      <dgm:prSet presAssocID="{140FBC96-4A03-4C97-A7B8-C17F3CFDFF6F}" presName="hierRoot2" presStyleCnt="0"/>
      <dgm:spPr/>
    </dgm:pt>
    <dgm:pt modelId="{49538053-775F-40E1-B695-02C5C7AACCE8}" type="pres">
      <dgm:prSet presAssocID="{140FBC96-4A03-4C97-A7B8-C17F3CFDFF6F}" presName="composite2" presStyleCnt="0"/>
      <dgm:spPr/>
    </dgm:pt>
    <dgm:pt modelId="{CBBDEBD5-120B-43FA-920B-5234A12BF4E8}" type="pres">
      <dgm:prSet presAssocID="{140FBC96-4A03-4C97-A7B8-C17F3CFDFF6F}" presName="image2" presStyleLbl="node2" presStyleIdx="1" presStyleCnt="2"/>
      <dgm:spPr/>
    </dgm:pt>
    <dgm:pt modelId="{76EA26B1-8F7B-498A-9EAC-AFBD0926FAD9}" type="pres">
      <dgm:prSet presAssocID="{140FBC96-4A03-4C97-A7B8-C17F3CFDFF6F}" presName="text2" presStyleLbl="revTx" presStyleIdx="4" presStyleCnt="6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BE98AE7-FB89-4BAF-802F-AA889EAB25EF}" type="pres">
      <dgm:prSet presAssocID="{140FBC96-4A03-4C97-A7B8-C17F3CFDFF6F}" presName="hierChild3" presStyleCnt="0"/>
      <dgm:spPr/>
    </dgm:pt>
    <dgm:pt modelId="{C004BB33-E64B-44F8-A829-D3AEA3EE730A}" type="pres">
      <dgm:prSet presAssocID="{7D9B22DF-32DF-4DEC-86AC-491B22ACDD3F}" presName="Name17" presStyleLbl="parChTrans1D3" presStyleIdx="2" presStyleCnt="3"/>
      <dgm:spPr/>
      <dgm:t>
        <a:bodyPr/>
        <a:lstStyle/>
        <a:p>
          <a:endParaRPr lang="de-DE"/>
        </a:p>
      </dgm:t>
    </dgm:pt>
    <dgm:pt modelId="{9F2DFCC9-0237-434E-A9C1-C29F6AE4D4B5}" type="pres">
      <dgm:prSet presAssocID="{D339368D-226E-46C9-8A72-507953BB289A}" presName="hierRoot3" presStyleCnt="0"/>
      <dgm:spPr/>
    </dgm:pt>
    <dgm:pt modelId="{131EEC31-6490-4ED8-8B7C-AA65C16FAD09}" type="pres">
      <dgm:prSet presAssocID="{D339368D-226E-46C9-8A72-507953BB289A}" presName="composite3" presStyleCnt="0"/>
      <dgm:spPr/>
    </dgm:pt>
    <dgm:pt modelId="{34A0B103-BF01-4CA7-BF58-3F8359A3A100}" type="pres">
      <dgm:prSet presAssocID="{D339368D-226E-46C9-8A72-507953BB289A}" presName="image3" presStyleLbl="node3" presStyleIdx="2" presStyleCnt="3"/>
      <dgm:spPr/>
    </dgm:pt>
    <dgm:pt modelId="{E0FEE4B5-BB3C-4595-A8D2-1EF38BE1A37D}" type="pres">
      <dgm:prSet presAssocID="{D339368D-226E-46C9-8A72-507953BB289A}" presName="text3" presStyleLbl="revTx" presStyleIdx="5" presStyleCnt="6" custLinFactY="5058" custLinFactNeighborX="-70897" custLinFactNeighborY="100000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1416992B-3431-488D-8267-979C0D708CC1}" type="pres">
      <dgm:prSet presAssocID="{D339368D-226E-46C9-8A72-507953BB289A}" presName="hierChild4" presStyleCnt="0"/>
      <dgm:spPr/>
    </dgm:pt>
  </dgm:ptLst>
  <dgm:cxnLst>
    <dgm:cxn modelId="{99281D44-C380-427E-B1E8-029F36E84F0A}" type="presOf" srcId="{C0460039-80F3-40E5-9D85-35FF007D8C21}" destId="{792956CF-A048-437F-B8E1-C8E59ED75FA7}" srcOrd="0" destOrd="0" presId="urn:microsoft.com/office/officeart/2009/layout/CirclePictureHierarchy"/>
    <dgm:cxn modelId="{B31407CE-41D7-4D87-B419-D14A90F66F11}" srcId="{3EC9EDA6-C4A3-4F59-A277-0AE468503ACC}" destId="{140FBC96-4A03-4C97-A7B8-C17F3CFDFF6F}" srcOrd="1" destOrd="0" parTransId="{398BEA18-9C25-479F-A970-966DF1A8B519}" sibTransId="{01460D08-ED72-4CC8-9C09-B481B340D764}"/>
    <dgm:cxn modelId="{600EA943-FF22-42A4-876C-DD23A2DFAD94}" srcId="{D83249F4-6B66-42C4-BE3F-D5448CE36C4F}" destId="{3EC9EDA6-C4A3-4F59-A277-0AE468503ACC}" srcOrd="0" destOrd="0" parTransId="{8576C65F-0198-4A88-B78F-A5F6A9791629}" sibTransId="{071B3B5D-2439-410E-873F-C92BF04983FF}"/>
    <dgm:cxn modelId="{B88E2B91-C03C-4C75-925B-DFDFE5C94CF8}" type="presOf" srcId="{7D9B22DF-32DF-4DEC-86AC-491B22ACDD3F}" destId="{C004BB33-E64B-44F8-A829-D3AEA3EE730A}" srcOrd="0" destOrd="0" presId="urn:microsoft.com/office/officeart/2009/layout/CirclePictureHierarchy"/>
    <dgm:cxn modelId="{97D06A09-7B59-4487-B5EF-BFE6EAB9D928}" srcId="{C0460039-80F3-40E5-9D85-35FF007D8C21}" destId="{C6250D22-7E4D-41BA-B0C9-C58D24370717}" srcOrd="0" destOrd="0" parTransId="{7C583BB1-B321-44BD-BB7F-693058A95982}" sibTransId="{73B46F5A-9C64-4530-AA28-E15A95287BC8}"/>
    <dgm:cxn modelId="{96A4CEA0-CE45-40EC-A4FC-4A8E59B6EE64}" type="presOf" srcId="{D83249F4-6B66-42C4-BE3F-D5448CE36C4F}" destId="{A273DABB-370C-483C-84FF-094C19834C1B}" srcOrd="0" destOrd="0" presId="urn:microsoft.com/office/officeart/2009/layout/CirclePictureHierarchy"/>
    <dgm:cxn modelId="{E726AAE6-0495-4AE7-85EC-BD05DA7B2D54}" type="presOf" srcId="{3EC9EDA6-C4A3-4F59-A277-0AE468503ACC}" destId="{FAED1E94-F12E-4794-B282-0BDF137D2FB2}" srcOrd="0" destOrd="0" presId="urn:microsoft.com/office/officeart/2009/layout/CirclePictureHierarchy"/>
    <dgm:cxn modelId="{7DFE4C2D-258F-455F-8022-8CDC15EA8378}" type="presOf" srcId="{D339368D-226E-46C9-8A72-507953BB289A}" destId="{E0FEE4B5-BB3C-4595-A8D2-1EF38BE1A37D}" srcOrd="0" destOrd="0" presId="urn:microsoft.com/office/officeart/2009/layout/CirclePictureHierarchy"/>
    <dgm:cxn modelId="{CD960F2C-334E-461C-BEEB-38A0841C5114}" type="presOf" srcId="{C6250D22-7E4D-41BA-B0C9-C58D24370717}" destId="{57C2B11F-F253-4D6B-A41F-079B4BD6F85D}" srcOrd="0" destOrd="0" presId="urn:microsoft.com/office/officeart/2009/layout/CirclePictureHierarchy"/>
    <dgm:cxn modelId="{02C7EF35-1EB4-463B-8AF4-CF955C63FC44}" srcId="{140FBC96-4A03-4C97-A7B8-C17F3CFDFF6F}" destId="{D339368D-226E-46C9-8A72-507953BB289A}" srcOrd="0" destOrd="0" parTransId="{7D9B22DF-32DF-4DEC-86AC-491B22ACDD3F}" sibTransId="{A7CB9F2A-4B85-4643-9DB3-D22FDC0B579E}"/>
    <dgm:cxn modelId="{BBB2FE6A-9FA0-4E00-AC6C-A4DD86633BE5}" type="presOf" srcId="{4E134376-C58D-4559-8AE8-D46329F58090}" destId="{C05429B5-D507-424C-9D5C-2363BF837D51}" srcOrd="0" destOrd="0" presId="urn:microsoft.com/office/officeart/2009/layout/CirclePictureHierarchy"/>
    <dgm:cxn modelId="{2DEED2BA-CCF5-4D51-80FD-F081ABF514B6}" srcId="{3EC9EDA6-C4A3-4F59-A277-0AE468503ACC}" destId="{C0460039-80F3-40E5-9D85-35FF007D8C21}" srcOrd="0" destOrd="0" parTransId="{E2CE2D3D-6F3F-4342-8D22-CA207E120202}" sibTransId="{AB6B4638-1FE3-4351-8E4F-437813787F1E}"/>
    <dgm:cxn modelId="{7A15F38A-4151-46E0-9C78-07CB87CD82BE}" type="presOf" srcId="{140FBC96-4A03-4C97-A7B8-C17F3CFDFF6F}" destId="{76EA26B1-8F7B-498A-9EAC-AFBD0926FAD9}" srcOrd="0" destOrd="0" presId="urn:microsoft.com/office/officeart/2009/layout/CirclePictureHierarchy"/>
    <dgm:cxn modelId="{D7439B60-BBCA-4E0F-9CCD-FC9A26CBCAFF}" type="presOf" srcId="{398BEA18-9C25-479F-A970-966DF1A8B519}" destId="{21FD5582-F1BB-45D6-96D9-E709DAFD473E}" srcOrd="0" destOrd="0" presId="urn:microsoft.com/office/officeart/2009/layout/CirclePictureHierarchy"/>
    <dgm:cxn modelId="{F4F4A743-2AD2-400C-BCA0-BA2C4E2D870A}" srcId="{C0460039-80F3-40E5-9D85-35FF007D8C21}" destId="{4E134376-C58D-4559-8AE8-D46329F58090}" srcOrd="1" destOrd="0" parTransId="{0AF4026D-67B2-4A68-840A-1571C7762528}" sibTransId="{95C149CA-5FA4-4583-9659-2F8F8699FA00}"/>
    <dgm:cxn modelId="{5B14F6FE-B330-4366-BC8D-7DC4403013DB}" type="presOf" srcId="{7C583BB1-B321-44BD-BB7F-693058A95982}" destId="{E9DA9E86-A1B5-4CF4-8FD6-C726A08EAEC2}" srcOrd="0" destOrd="0" presId="urn:microsoft.com/office/officeart/2009/layout/CirclePictureHierarchy"/>
    <dgm:cxn modelId="{7613F43D-68D6-4FCF-9025-ADDFDA544A60}" type="presOf" srcId="{0AF4026D-67B2-4A68-840A-1571C7762528}" destId="{88199E62-561E-47E7-9D3D-6C0165B46CA1}" srcOrd="0" destOrd="0" presId="urn:microsoft.com/office/officeart/2009/layout/CirclePictureHierarchy"/>
    <dgm:cxn modelId="{3963ABBA-6453-4463-81E8-6386D6408E68}" type="presOf" srcId="{E2CE2D3D-6F3F-4342-8D22-CA207E120202}" destId="{FCEE6195-0E11-45FC-B460-A121991E1CA3}" srcOrd="0" destOrd="0" presId="urn:microsoft.com/office/officeart/2009/layout/CirclePictureHierarchy"/>
    <dgm:cxn modelId="{B54C91A4-8C14-495A-93CC-D6B65DD3830D}" type="presParOf" srcId="{A273DABB-370C-483C-84FF-094C19834C1B}" destId="{8816CAFC-7CBB-4313-9437-85B77F32DC8D}" srcOrd="0" destOrd="0" presId="urn:microsoft.com/office/officeart/2009/layout/CirclePictureHierarchy"/>
    <dgm:cxn modelId="{76E9D2AF-8340-422D-ACB3-7A393E86DE3E}" type="presParOf" srcId="{8816CAFC-7CBB-4313-9437-85B77F32DC8D}" destId="{9A0C81A5-A6AE-4C6F-9121-EB2B446F5A7C}" srcOrd="0" destOrd="0" presId="urn:microsoft.com/office/officeart/2009/layout/CirclePictureHierarchy"/>
    <dgm:cxn modelId="{1A821AC6-D7DB-45AA-B841-D4784B74BAB7}" type="presParOf" srcId="{9A0C81A5-A6AE-4C6F-9121-EB2B446F5A7C}" destId="{1A9F5C6E-854D-489E-BC55-D5CCD9854DBA}" srcOrd="0" destOrd="0" presId="urn:microsoft.com/office/officeart/2009/layout/CirclePictureHierarchy"/>
    <dgm:cxn modelId="{EB642694-0393-4853-9DA9-05C2A831F374}" type="presParOf" srcId="{9A0C81A5-A6AE-4C6F-9121-EB2B446F5A7C}" destId="{FAED1E94-F12E-4794-B282-0BDF137D2FB2}" srcOrd="1" destOrd="0" presId="urn:microsoft.com/office/officeart/2009/layout/CirclePictureHierarchy"/>
    <dgm:cxn modelId="{5075ADA6-55AA-4900-BC48-D93C4B0294D5}" type="presParOf" srcId="{8816CAFC-7CBB-4313-9437-85B77F32DC8D}" destId="{9B9E99AC-BB1B-415B-A513-F78665343D7E}" srcOrd="1" destOrd="0" presId="urn:microsoft.com/office/officeart/2009/layout/CirclePictureHierarchy"/>
    <dgm:cxn modelId="{4653BF50-71E6-4EF6-8F93-F9A1708D69FC}" type="presParOf" srcId="{9B9E99AC-BB1B-415B-A513-F78665343D7E}" destId="{FCEE6195-0E11-45FC-B460-A121991E1CA3}" srcOrd="0" destOrd="0" presId="urn:microsoft.com/office/officeart/2009/layout/CirclePictureHierarchy"/>
    <dgm:cxn modelId="{0707C0B1-711E-486C-84BD-97FB0CD94731}" type="presParOf" srcId="{9B9E99AC-BB1B-415B-A513-F78665343D7E}" destId="{386DC454-23BB-4907-A7CC-F48E0A185039}" srcOrd="1" destOrd="0" presId="urn:microsoft.com/office/officeart/2009/layout/CirclePictureHierarchy"/>
    <dgm:cxn modelId="{36A86668-10F8-4D7B-8576-13831697C04C}" type="presParOf" srcId="{386DC454-23BB-4907-A7CC-F48E0A185039}" destId="{13049C79-1BA0-4F89-B005-7A020348ACFE}" srcOrd="0" destOrd="0" presId="urn:microsoft.com/office/officeart/2009/layout/CirclePictureHierarchy"/>
    <dgm:cxn modelId="{66BDF9BE-206F-4AA4-8133-5914D8B63B35}" type="presParOf" srcId="{13049C79-1BA0-4F89-B005-7A020348ACFE}" destId="{F3FFBF34-88F1-4F49-B891-94FC590E3883}" srcOrd="0" destOrd="0" presId="urn:microsoft.com/office/officeart/2009/layout/CirclePictureHierarchy"/>
    <dgm:cxn modelId="{62D4191C-74D7-4D4F-BF0E-37241EE035B2}" type="presParOf" srcId="{13049C79-1BA0-4F89-B005-7A020348ACFE}" destId="{792956CF-A048-437F-B8E1-C8E59ED75FA7}" srcOrd="1" destOrd="0" presId="urn:microsoft.com/office/officeart/2009/layout/CirclePictureHierarchy"/>
    <dgm:cxn modelId="{2E50525C-039C-4545-9EC1-41C68FFF1EC7}" type="presParOf" srcId="{386DC454-23BB-4907-A7CC-F48E0A185039}" destId="{58BFF93C-8EC5-447B-86FD-DE744DDF68E7}" srcOrd="1" destOrd="0" presId="urn:microsoft.com/office/officeart/2009/layout/CirclePictureHierarchy"/>
    <dgm:cxn modelId="{A8CC67E2-36AA-46D3-AF05-F631B8576AEA}" type="presParOf" srcId="{58BFF93C-8EC5-447B-86FD-DE744DDF68E7}" destId="{E9DA9E86-A1B5-4CF4-8FD6-C726A08EAEC2}" srcOrd="0" destOrd="0" presId="urn:microsoft.com/office/officeart/2009/layout/CirclePictureHierarchy"/>
    <dgm:cxn modelId="{92290715-AC75-45A6-9202-3F7B68E15A94}" type="presParOf" srcId="{58BFF93C-8EC5-447B-86FD-DE744DDF68E7}" destId="{5A629395-FCAC-4588-83F9-813C8352BF72}" srcOrd="1" destOrd="0" presId="urn:microsoft.com/office/officeart/2009/layout/CirclePictureHierarchy"/>
    <dgm:cxn modelId="{449FA286-5A69-40D9-8445-88DCA03A54B0}" type="presParOf" srcId="{5A629395-FCAC-4588-83F9-813C8352BF72}" destId="{37754361-0E11-45C1-A724-6A2EAF3C2CEC}" srcOrd="0" destOrd="0" presId="urn:microsoft.com/office/officeart/2009/layout/CirclePictureHierarchy"/>
    <dgm:cxn modelId="{485C82EF-96FC-4BB9-A16E-2DABEA5E54BF}" type="presParOf" srcId="{37754361-0E11-45C1-A724-6A2EAF3C2CEC}" destId="{26F77D53-4E80-42C4-985A-68C15E82D369}" srcOrd="0" destOrd="0" presId="urn:microsoft.com/office/officeart/2009/layout/CirclePictureHierarchy"/>
    <dgm:cxn modelId="{1EABFA47-3AC2-46E4-8836-9CED26A4AF26}" type="presParOf" srcId="{37754361-0E11-45C1-A724-6A2EAF3C2CEC}" destId="{57C2B11F-F253-4D6B-A41F-079B4BD6F85D}" srcOrd="1" destOrd="0" presId="urn:microsoft.com/office/officeart/2009/layout/CirclePictureHierarchy"/>
    <dgm:cxn modelId="{A1B3123A-44C4-4BCD-A773-E092FC88FB1D}" type="presParOf" srcId="{5A629395-FCAC-4588-83F9-813C8352BF72}" destId="{3324A2CF-3BE7-40AA-A963-3C157A7BE19A}" srcOrd="1" destOrd="0" presId="urn:microsoft.com/office/officeart/2009/layout/CirclePictureHierarchy"/>
    <dgm:cxn modelId="{BDE2D601-AC83-46FD-9406-EA4ED29259B6}" type="presParOf" srcId="{58BFF93C-8EC5-447B-86FD-DE744DDF68E7}" destId="{88199E62-561E-47E7-9D3D-6C0165B46CA1}" srcOrd="2" destOrd="0" presId="urn:microsoft.com/office/officeart/2009/layout/CirclePictureHierarchy"/>
    <dgm:cxn modelId="{63D9F65E-7ACF-4B53-B845-2F6B7F8B9173}" type="presParOf" srcId="{58BFF93C-8EC5-447B-86FD-DE744DDF68E7}" destId="{1614D4A5-61FE-433D-A842-F4B4D5BB1CE1}" srcOrd="3" destOrd="0" presId="urn:microsoft.com/office/officeart/2009/layout/CirclePictureHierarchy"/>
    <dgm:cxn modelId="{F11F7A6C-23C6-4375-8929-577736EC01C6}" type="presParOf" srcId="{1614D4A5-61FE-433D-A842-F4B4D5BB1CE1}" destId="{A594391A-4D15-47D6-A4F8-EF65C47F19BD}" srcOrd="0" destOrd="0" presId="urn:microsoft.com/office/officeart/2009/layout/CirclePictureHierarchy"/>
    <dgm:cxn modelId="{7B045FF7-127F-472C-B04B-4567C0285BC3}" type="presParOf" srcId="{A594391A-4D15-47D6-A4F8-EF65C47F19BD}" destId="{799746AA-7EB4-485E-AE49-0623BB0F7E75}" srcOrd="0" destOrd="0" presId="urn:microsoft.com/office/officeart/2009/layout/CirclePictureHierarchy"/>
    <dgm:cxn modelId="{F4C249C9-DFBA-4553-849D-F25F72A553FA}" type="presParOf" srcId="{A594391A-4D15-47D6-A4F8-EF65C47F19BD}" destId="{C05429B5-D507-424C-9D5C-2363BF837D51}" srcOrd="1" destOrd="0" presId="urn:microsoft.com/office/officeart/2009/layout/CirclePictureHierarchy"/>
    <dgm:cxn modelId="{2B06BA75-2680-45C4-9441-EAC36D161F26}" type="presParOf" srcId="{1614D4A5-61FE-433D-A842-F4B4D5BB1CE1}" destId="{17F0AF39-C8C3-41FA-AF8F-C598021D58BF}" srcOrd="1" destOrd="0" presId="urn:microsoft.com/office/officeart/2009/layout/CirclePictureHierarchy"/>
    <dgm:cxn modelId="{95D9FB16-90FA-435C-A48B-E8D7AC216543}" type="presParOf" srcId="{9B9E99AC-BB1B-415B-A513-F78665343D7E}" destId="{21FD5582-F1BB-45D6-96D9-E709DAFD473E}" srcOrd="2" destOrd="0" presId="urn:microsoft.com/office/officeart/2009/layout/CirclePictureHierarchy"/>
    <dgm:cxn modelId="{C8EA60BB-0B63-4465-82E5-304FED4EE993}" type="presParOf" srcId="{9B9E99AC-BB1B-415B-A513-F78665343D7E}" destId="{9EEDA6F1-7663-4E8C-AC3E-D6020760F1FE}" srcOrd="3" destOrd="0" presId="urn:microsoft.com/office/officeart/2009/layout/CirclePictureHierarchy"/>
    <dgm:cxn modelId="{09AA9D95-2586-46AB-B084-D622DAAE26E9}" type="presParOf" srcId="{9EEDA6F1-7663-4E8C-AC3E-D6020760F1FE}" destId="{49538053-775F-40E1-B695-02C5C7AACCE8}" srcOrd="0" destOrd="0" presId="urn:microsoft.com/office/officeart/2009/layout/CirclePictureHierarchy"/>
    <dgm:cxn modelId="{36A8AADF-6B89-412D-8BA1-FC51BBD4893C}" type="presParOf" srcId="{49538053-775F-40E1-B695-02C5C7AACCE8}" destId="{CBBDEBD5-120B-43FA-920B-5234A12BF4E8}" srcOrd="0" destOrd="0" presId="urn:microsoft.com/office/officeart/2009/layout/CirclePictureHierarchy"/>
    <dgm:cxn modelId="{240942E5-3E5E-4303-9259-24DF95B2CC99}" type="presParOf" srcId="{49538053-775F-40E1-B695-02C5C7AACCE8}" destId="{76EA26B1-8F7B-498A-9EAC-AFBD0926FAD9}" srcOrd="1" destOrd="0" presId="urn:microsoft.com/office/officeart/2009/layout/CirclePictureHierarchy"/>
    <dgm:cxn modelId="{E6F095B7-D4FA-451E-8D75-67BC60F4E3C4}" type="presParOf" srcId="{9EEDA6F1-7663-4E8C-AC3E-D6020760F1FE}" destId="{FBE98AE7-FB89-4BAF-802F-AA889EAB25EF}" srcOrd="1" destOrd="0" presId="urn:microsoft.com/office/officeart/2009/layout/CirclePictureHierarchy"/>
    <dgm:cxn modelId="{ACC5CF7F-CEEE-42AC-87A2-2438F8770E2D}" type="presParOf" srcId="{FBE98AE7-FB89-4BAF-802F-AA889EAB25EF}" destId="{C004BB33-E64B-44F8-A829-D3AEA3EE730A}" srcOrd="0" destOrd="0" presId="urn:microsoft.com/office/officeart/2009/layout/CirclePictureHierarchy"/>
    <dgm:cxn modelId="{75D05313-8556-4F7F-AEF5-D944B78D98F4}" type="presParOf" srcId="{FBE98AE7-FB89-4BAF-802F-AA889EAB25EF}" destId="{9F2DFCC9-0237-434E-A9C1-C29F6AE4D4B5}" srcOrd="1" destOrd="0" presId="urn:microsoft.com/office/officeart/2009/layout/CirclePictureHierarchy"/>
    <dgm:cxn modelId="{C9E03263-CACF-4343-BE74-0E870D7D194D}" type="presParOf" srcId="{9F2DFCC9-0237-434E-A9C1-C29F6AE4D4B5}" destId="{131EEC31-6490-4ED8-8B7C-AA65C16FAD09}" srcOrd="0" destOrd="0" presId="urn:microsoft.com/office/officeart/2009/layout/CirclePictureHierarchy"/>
    <dgm:cxn modelId="{AF6463C9-9A03-457B-B033-34305BA4B7E9}" type="presParOf" srcId="{131EEC31-6490-4ED8-8B7C-AA65C16FAD09}" destId="{34A0B103-BF01-4CA7-BF58-3F8359A3A100}" srcOrd="0" destOrd="0" presId="urn:microsoft.com/office/officeart/2009/layout/CirclePictureHierarchy"/>
    <dgm:cxn modelId="{C788BFB2-DEF7-4D2E-A14A-D0D16B723A16}" type="presParOf" srcId="{131EEC31-6490-4ED8-8B7C-AA65C16FAD09}" destId="{E0FEE4B5-BB3C-4595-A8D2-1EF38BE1A37D}" srcOrd="1" destOrd="0" presId="urn:microsoft.com/office/officeart/2009/layout/CirclePictureHierarchy"/>
    <dgm:cxn modelId="{6B02E333-ED90-4809-ACA9-428AA44CF316}" type="presParOf" srcId="{9F2DFCC9-0237-434E-A9C1-C29F6AE4D4B5}" destId="{1416992B-3431-488D-8267-979C0D708CC1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D83249F4-6B66-42C4-BE3F-D5448CE36C4F}" type="doc">
      <dgm:prSet loTypeId="urn:microsoft.com/office/officeart/2009/layout/CirclePicture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3EC9EDA6-C4A3-4F59-A277-0AE468503ACC}">
      <dgm:prSet phldrT="[Text]"/>
      <dgm:spPr/>
      <dgm:t>
        <a:bodyPr/>
        <a:lstStyle/>
        <a:p>
          <a:r>
            <a:rPr lang="de-DE" err="1" smtClean="0"/>
            <a:t>tree</a:t>
          </a:r>
          <a:endParaRPr lang="de-DE"/>
        </a:p>
      </dgm:t>
    </dgm:pt>
    <dgm:pt modelId="{8576C65F-0198-4A88-B78F-A5F6A9791629}" type="parTrans" cxnId="{600EA943-FF22-42A4-876C-DD23A2DFAD94}">
      <dgm:prSet/>
      <dgm:spPr/>
      <dgm:t>
        <a:bodyPr/>
        <a:lstStyle/>
        <a:p>
          <a:endParaRPr lang="de-DE"/>
        </a:p>
      </dgm:t>
    </dgm:pt>
    <dgm:pt modelId="{071B3B5D-2439-410E-873F-C92BF04983FF}" type="sibTrans" cxnId="{600EA943-FF22-42A4-876C-DD23A2DFAD94}">
      <dgm:prSet/>
      <dgm:spPr/>
      <dgm:t>
        <a:bodyPr/>
        <a:lstStyle/>
        <a:p>
          <a:endParaRPr lang="de-DE"/>
        </a:p>
      </dgm:t>
    </dgm:pt>
    <dgm:pt modelId="{C0460039-80F3-40E5-9D85-35FF007D8C21}">
      <dgm:prSet phldrT="[Text]"/>
      <dgm:spPr/>
      <dgm:t>
        <a:bodyPr/>
        <a:lstStyle/>
        <a:p>
          <a:r>
            <a:rPr lang="de-DE" err="1" smtClean="0"/>
            <a:t>tree</a:t>
          </a:r>
          <a:endParaRPr lang="de-DE"/>
        </a:p>
      </dgm:t>
    </dgm:pt>
    <dgm:pt modelId="{E2CE2D3D-6F3F-4342-8D22-CA207E120202}" type="parTrans" cxnId="{2DEED2BA-CCF5-4D51-80FD-F081ABF514B6}">
      <dgm:prSet/>
      <dgm:spPr/>
      <dgm:t>
        <a:bodyPr/>
        <a:lstStyle/>
        <a:p>
          <a:endParaRPr lang="de-DE"/>
        </a:p>
      </dgm:t>
    </dgm:pt>
    <dgm:pt modelId="{AB6B4638-1FE3-4351-8E4F-437813787F1E}" type="sibTrans" cxnId="{2DEED2BA-CCF5-4D51-80FD-F081ABF514B6}">
      <dgm:prSet/>
      <dgm:spPr/>
      <dgm:t>
        <a:bodyPr/>
        <a:lstStyle/>
        <a:p>
          <a:endParaRPr lang="de-DE"/>
        </a:p>
      </dgm:t>
    </dgm:pt>
    <dgm:pt modelId="{C6250D22-7E4D-41BA-B0C9-C58D24370717}">
      <dgm:prSet phldrT="[Text]"/>
      <dgm:spPr/>
      <dgm:t>
        <a:bodyPr/>
        <a:lstStyle/>
        <a:p>
          <a:r>
            <a:rPr lang="de-DE" err="1" smtClean="0"/>
            <a:t>blob</a:t>
          </a:r>
          <a:endParaRPr lang="de-DE"/>
        </a:p>
      </dgm:t>
    </dgm:pt>
    <dgm:pt modelId="{7C583BB1-B321-44BD-BB7F-693058A95982}" type="parTrans" cxnId="{97D06A09-7B59-4487-B5EF-BFE6EAB9D928}">
      <dgm:prSet/>
      <dgm:spPr/>
      <dgm:t>
        <a:bodyPr/>
        <a:lstStyle/>
        <a:p>
          <a:endParaRPr lang="de-DE"/>
        </a:p>
      </dgm:t>
    </dgm:pt>
    <dgm:pt modelId="{73B46F5A-9C64-4530-AA28-E15A95287BC8}" type="sibTrans" cxnId="{97D06A09-7B59-4487-B5EF-BFE6EAB9D928}">
      <dgm:prSet/>
      <dgm:spPr/>
      <dgm:t>
        <a:bodyPr/>
        <a:lstStyle/>
        <a:p>
          <a:endParaRPr lang="de-DE"/>
        </a:p>
      </dgm:t>
    </dgm:pt>
    <dgm:pt modelId="{4E134376-C58D-4559-8AE8-D46329F58090}">
      <dgm:prSet phldrT="[Text]"/>
      <dgm:spPr/>
      <dgm:t>
        <a:bodyPr/>
        <a:lstStyle/>
        <a:p>
          <a:r>
            <a:rPr lang="de-DE" err="1" smtClean="0"/>
            <a:t>blob</a:t>
          </a:r>
          <a:endParaRPr lang="de-DE"/>
        </a:p>
      </dgm:t>
    </dgm:pt>
    <dgm:pt modelId="{0AF4026D-67B2-4A68-840A-1571C7762528}" type="parTrans" cxnId="{F4F4A743-2AD2-400C-BCA0-BA2C4E2D870A}">
      <dgm:prSet/>
      <dgm:spPr/>
      <dgm:t>
        <a:bodyPr/>
        <a:lstStyle/>
        <a:p>
          <a:endParaRPr lang="de-DE"/>
        </a:p>
      </dgm:t>
    </dgm:pt>
    <dgm:pt modelId="{95C149CA-5FA4-4583-9659-2F8F8699FA00}" type="sibTrans" cxnId="{F4F4A743-2AD2-400C-BCA0-BA2C4E2D870A}">
      <dgm:prSet/>
      <dgm:spPr/>
      <dgm:t>
        <a:bodyPr/>
        <a:lstStyle/>
        <a:p>
          <a:endParaRPr lang="de-DE"/>
        </a:p>
      </dgm:t>
    </dgm:pt>
    <dgm:pt modelId="{140FBC96-4A03-4C97-A7B8-C17F3CFDFF6F}">
      <dgm:prSet phldrT="[Text]"/>
      <dgm:spPr/>
      <dgm:t>
        <a:bodyPr/>
        <a:lstStyle/>
        <a:p>
          <a:r>
            <a:rPr lang="de-DE" err="1" smtClean="0"/>
            <a:t>tree</a:t>
          </a:r>
          <a:endParaRPr lang="de-DE"/>
        </a:p>
      </dgm:t>
    </dgm:pt>
    <dgm:pt modelId="{398BEA18-9C25-479F-A970-966DF1A8B519}" type="parTrans" cxnId="{B31407CE-41D7-4D87-B419-D14A90F66F11}">
      <dgm:prSet/>
      <dgm:spPr/>
      <dgm:t>
        <a:bodyPr/>
        <a:lstStyle/>
        <a:p>
          <a:endParaRPr lang="de-DE"/>
        </a:p>
      </dgm:t>
    </dgm:pt>
    <dgm:pt modelId="{01460D08-ED72-4CC8-9C09-B481B340D764}" type="sibTrans" cxnId="{B31407CE-41D7-4D87-B419-D14A90F66F11}">
      <dgm:prSet/>
      <dgm:spPr/>
      <dgm:t>
        <a:bodyPr/>
        <a:lstStyle/>
        <a:p>
          <a:endParaRPr lang="de-DE"/>
        </a:p>
      </dgm:t>
    </dgm:pt>
    <dgm:pt modelId="{D339368D-226E-46C9-8A72-507953BB289A}">
      <dgm:prSet phldrT="[Text]"/>
      <dgm:spPr/>
      <dgm:t>
        <a:bodyPr/>
        <a:lstStyle/>
        <a:p>
          <a:r>
            <a:rPr lang="de-DE" err="1" smtClean="0"/>
            <a:t>blob</a:t>
          </a:r>
          <a:endParaRPr lang="de-DE"/>
        </a:p>
      </dgm:t>
    </dgm:pt>
    <dgm:pt modelId="{7D9B22DF-32DF-4DEC-86AC-491B22ACDD3F}" type="parTrans" cxnId="{02C7EF35-1EB4-463B-8AF4-CF955C63FC44}">
      <dgm:prSet/>
      <dgm:spPr/>
      <dgm:t>
        <a:bodyPr/>
        <a:lstStyle/>
        <a:p>
          <a:endParaRPr lang="de-DE"/>
        </a:p>
      </dgm:t>
    </dgm:pt>
    <dgm:pt modelId="{A7CB9F2A-4B85-4643-9DB3-D22FDC0B579E}" type="sibTrans" cxnId="{02C7EF35-1EB4-463B-8AF4-CF955C63FC44}">
      <dgm:prSet/>
      <dgm:spPr/>
      <dgm:t>
        <a:bodyPr/>
        <a:lstStyle/>
        <a:p>
          <a:endParaRPr lang="de-DE"/>
        </a:p>
      </dgm:t>
    </dgm:pt>
    <dgm:pt modelId="{A273DABB-370C-483C-84FF-094C19834C1B}" type="pres">
      <dgm:prSet presAssocID="{D83249F4-6B66-42C4-BE3F-D5448CE36C4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de-DE"/>
        </a:p>
      </dgm:t>
    </dgm:pt>
    <dgm:pt modelId="{8816CAFC-7CBB-4313-9437-85B77F32DC8D}" type="pres">
      <dgm:prSet presAssocID="{3EC9EDA6-C4A3-4F59-A277-0AE468503ACC}" presName="hierRoot1" presStyleCnt="0"/>
      <dgm:spPr/>
    </dgm:pt>
    <dgm:pt modelId="{9A0C81A5-A6AE-4C6F-9121-EB2B446F5A7C}" type="pres">
      <dgm:prSet presAssocID="{3EC9EDA6-C4A3-4F59-A277-0AE468503ACC}" presName="composite" presStyleCnt="0"/>
      <dgm:spPr/>
    </dgm:pt>
    <dgm:pt modelId="{1A9F5C6E-854D-489E-BC55-D5CCD9854DBA}" type="pres">
      <dgm:prSet presAssocID="{3EC9EDA6-C4A3-4F59-A277-0AE468503ACC}" presName="image" presStyleLbl="node0" presStyleIdx="0" presStyleCnt="1"/>
      <dgm:spPr/>
    </dgm:pt>
    <dgm:pt modelId="{FAED1E94-F12E-4794-B282-0BDF137D2FB2}" type="pres">
      <dgm:prSet presAssocID="{3EC9EDA6-C4A3-4F59-A277-0AE468503ACC}" presName="text" presStyleLbl="revTx" presStyleIdx="0" presStyleCnt="6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9B9E99AC-BB1B-415B-A513-F78665343D7E}" type="pres">
      <dgm:prSet presAssocID="{3EC9EDA6-C4A3-4F59-A277-0AE468503ACC}" presName="hierChild2" presStyleCnt="0"/>
      <dgm:spPr/>
    </dgm:pt>
    <dgm:pt modelId="{FCEE6195-0E11-45FC-B460-A121991E1CA3}" type="pres">
      <dgm:prSet presAssocID="{E2CE2D3D-6F3F-4342-8D22-CA207E120202}" presName="Name10" presStyleLbl="parChTrans1D2" presStyleIdx="0" presStyleCnt="2"/>
      <dgm:spPr/>
      <dgm:t>
        <a:bodyPr/>
        <a:lstStyle/>
        <a:p>
          <a:endParaRPr lang="de-DE"/>
        </a:p>
      </dgm:t>
    </dgm:pt>
    <dgm:pt modelId="{386DC454-23BB-4907-A7CC-F48E0A185039}" type="pres">
      <dgm:prSet presAssocID="{C0460039-80F3-40E5-9D85-35FF007D8C21}" presName="hierRoot2" presStyleCnt="0"/>
      <dgm:spPr/>
    </dgm:pt>
    <dgm:pt modelId="{13049C79-1BA0-4F89-B005-7A020348ACFE}" type="pres">
      <dgm:prSet presAssocID="{C0460039-80F3-40E5-9D85-35FF007D8C21}" presName="composite2" presStyleCnt="0"/>
      <dgm:spPr/>
    </dgm:pt>
    <dgm:pt modelId="{F3FFBF34-88F1-4F49-B891-94FC590E3883}" type="pres">
      <dgm:prSet presAssocID="{C0460039-80F3-40E5-9D85-35FF007D8C21}" presName="image2" presStyleLbl="node2" presStyleIdx="0" presStyleCnt="2"/>
      <dgm:spPr/>
    </dgm:pt>
    <dgm:pt modelId="{792956CF-A048-437F-B8E1-C8E59ED75FA7}" type="pres">
      <dgm:prSet presAssocID="{C0460039-80F3-40E5-9D85-35FF007D8C21}" presName="text2" presStyleLbl="revTx" presStyleIdx="1" presStyleCnt="6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8BFF93C-8EC5-447B-86FD-DE744DDF68E7}" type="pres">
      <dgm:prSet presAssocID="{C0460039-80F3-40E5-9D85-35FF007D8C21}" presName="hierChild3" presStyleCnt="0"/>
      <dgm:spPr/>
    </dgm:pt>
    <dgm:pt modelId="{E9DA9E86-A1B5-4CF4-8FD6-C726A08EAEC2}" type="pres">
      <dgm:prSet presAssocID="{7C583BB1-B321-44BD-BB7F-693058A95982}" presName="Name17" presStyleLbl="parChTrans1D3" presStyleIdx="0" presStyleCnt="3"/>
      <dgm:spPr/>
      <dgm:t>
        <a:bodyPr/>
        <a:lstStyle/>
        <a:p>
          <a:endParaRPr lang="de-DE"/>
        </a:p>
      </dgm:t>
    </dgm:pt>
    <dgm:pt modelId="{5A629395-FCAC-4588-83F9-813C8352BF72}" type="pres">
      <dgm:prSet presAssocID="{C6250D22-7E4D-41BA-B0C9-C58D24370717}" presName="hierRoot3" presStyleCnt="0"/>
      <dgm:spPr/>
    </dgm:pt>
    <dgm:pt modelId="{37754361-0E11-45C1-A724-6A2EAF3C2CEC}" type="pres">
      <dgm:prSet presAssocID="{C6250D22-7E4D-41BA-B0C9-C58D24370717}" presName="composite3" presStyleCnt="0"/>
      <dgm:spPr/>
    </dgm:pt>
    <dgm:pt modelId="{26F77D53-4E80-42C4-985A-68C15E82D369}" type="pres">
      <dgm:prSet presAssocID="{C6250D22-7E4D-41BA-B0C9-C58D24370717}" presName="image3" presStyleLbl="node3" presStyleIdx="0" presStyleCnt="3"/>
      <dgm:spPr/>
    </dgm:pt>
    <dgm:pt modelId="{57C2B11F-F253-4D6B-A41F-079B4BD6F85D}" type="pres">
      <dgm:prSet presAssocID="{C6250D22-7E4D-41BA-B0C9-C58D24370717}" presName="text3" presStyleLbl="revTx" presStyleIdx="2" presStyleCnt="6" custLinFactY="5058" custLinFactNeighborX="-61561" custLinFactNeighborY="100000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324A2CF-3BE7-40AA-A963-3C157A7BE19A}" type="pres">
      <dgm:prSet presAssocID="{C6250D22-7E4D-41BA-B0C9-C58D24370717}" presName="hierChild4" presStyleCnt="0"/>
      <dgm:spPr/>
    </dgm:pt>
    <dgm:pt modelId="{88199E62-561E-47E7-9D3D-6C0165B46CA1}" type="pres">
      <dgm:prSet presAssocID="{0AF4026D-67B2-4A68-840A-1571C7762528}" presName="Name17" presStyleLbl="parChTrans1D3" presStyleIdx="1" presStyleCnt="3"/>
      <dgm:spPr/>
      <dgm:t>
        <a:bodyPr/>
        <a:lstStyle/>
        <a:p>
          <a:endParaRPr lang="de-DE"/>
        </a:p>
      </dgm:t>
    </dgm:pt>
    <dgm:pt modelId="{1614D4A5-61FE-433D-A842-F4B4D5BB1CE1}" type="pres">
      <dgm:prSet presAssocID="{4E134376-C58D-4559-8AE8-D46329F58090}" presName="hierRoot3" presStyleCnt="0"/>
      <dgm:spPr/>
    </dgm:pt>
    <dgm:pt modelId="{A594391A-4D15-47D6-A4F8-EF65C47F19BD}" type="pres">
      <dgm:prSet presAssocID="{4E134376-C58D-4559-8AE8-D46329F58090}" presName="composite3" presStyleCnt="0"/>
      <dgm:spPr/>
    </dgm:pt>
    <dgm:pt modelId="{799746AA-7EB4-485E-AE49-0623BB0F7E75}" type="pres">
      <dgm:prSet presAssocID="{4E134376-C58D-4559-8AE8-D46329F58090}" presName="image3" presStyleLbl="node3" presStyleIdx="1" presStyleCnt="3"/>
      <dgm:spPr/>
    </dgm:pt>
    <dgm:pt modelId="{C05429B5-D507-424C-9D5C-2363BF837D51}" type="pres">
      <dgm:prSet presAssocID="{4E134376-C58D-4559-8AE8-D46329F58090}" presName="text3" presStyleLbl="revTx" presStyleIdx="3" presStyleCnt="6" custLinFactY="5058" custLinFactNeighborX="-58461" custLinFactNeighborY="100000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17F0AF39-C8C3-41FA-AF8F-C598021D58BF}" type="pres">
      <dgm:prSet presAssocID="{4E134376-C58D-4559-8AE8-D46329F58090}" presName="hierChild4" presStyleCnt="0"/>
      <dgm:spPr/>
    </dgm:pt>
    <dgm:pt modelId="{21FD5582-F1BB-45D6-96D9-E709DAFD473E}" type="pres">
      <dgm:prSet presAssocID="{398BEA18-9C25-479F-A970-966DF1A8B519}" presName="Name10" presStyleLbl="parChTrans1D2" presStyleIdx="1" presStyleCnt="2"/>
      <dgm:spPr/>
      <dgm:t>
        <a:bodyPr/>
        <a:lstStyle/>
        <a:p>
          <a:endParaRPr lang="de-DE"/>
        </a:p>
      </dgm:t>
    </dgm:pt>
    <dgm:pt modelId="{9EEDA6F1-7663-4E8C-AC3E-D6020760F1FE}" type="pres">
      <dgm:prSet presAssocID="{140FBC96-4A03-4C97-A7B8-C17F3CFDFF6F}" presName="hierRoot2" presStyleCnt="0"/>
      <dgm:spPr/>
    </dgm:pt>
    <dgm:pt modelId="{49538053-775F-40E1-B695-02C5C7AACCE8}" type="pres">
      <dgm:prSet presAssocID="{140FBC96-4A03-4C97-A7B8-C17F3CFDFF6F}" presName="composite2" presStyleCnt="0"/>
      <dgm:spPr/>
    </dgm:pt>
    <dgm:pt modelId="{CBBDEBD5-120B-43FA-920B-5234A12BF4E8}" type="pres">
      <dgm:prSet presAssocID="{140FBC96-4A03-4C97-A7B8-C17F3CFDFF6F}" presName="image2" presStyleLbl="node2" presStyleIdx="1" presStyleCnt="2"/>
      <dgm:spPr/>
    </dgm:pt>
    <dgm:pt modelId="{76EA26B1-8F7B-498A-9EAC-AFBD0926FAD9}" type="pres">
      <dgm:prSet presAssocID="{140FBC96-4A03-4C97-A7B8-C17F3CFDFF6F}" presName="text2" presStyleLbl="revTx" presStyleIdx="4" presStyleCnt="6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BE98AE7-FB89-4BAF-802F-AA889EAB25EF}" type="pres">
      <dgm:prSet presAssocID="{140FBC96-4A03-4C97-A7B8-C17F3CFDFF6F}" presName="hierChild3" presStyleCnt="0"/>
      <dgm:spPr/>
    </dgm:pt>
    <dgm:pt modelId="{C004BB33-E64B-44F8-A829-D3AEA3EE730A}" type="pres">
      <dgm:prSet presAssocID="{7D9B22DF-32DF-4DEC-86AC-491B22ACDD3F}" presName="Name17" presStyleLbl="parChTrans1D3" presStyleIdx="2" presStyleCnt="3"/>
      <dgm:spPr/>
      <dgm:t>
        <a:bodyPr/>
        <a:lstStyle/>
        <a:p>
          <a:endParaRPr lang="de-DE"/>
        </a:p>
      </dgm:t>
    </dgm:pt>
    <dgm:pt modelId="{9F2DFCC9-0237-434E-A9C1-C29F6AE4D4B5}" type="pres">
      <dgm:prSet presAssocID="{D339368D-226E-46C9-8A72-507953BB289A}" presName="hierRoot3" presStyleCnt="0"/>
      <dgm:spPr/>
    </dgm:pt>
    <dgm:pt modelId="{131EEC31-6490-4ED8-8B7C-AA65C16FAD09}" type="pres">
      <dgm:prSet presAssocID="{D339368D-226E-46C9-8A72-507953BB289A}" presName="composite3" presStyleCnt="0"/>
      <dgm:spPr/>
    </dgm:pt>
    <dgm:pt modelId="{34A0B103-BF01-4CA7-BF58-3F8359A3A100}" type="pres">
      <dgm:prSet presAssocID="{D339368D-226E-46C9-8A72-507953BB289A}" presName="image3" presStyleLbl="node3" presStyleIdx="2" presStyleCnt="3"/>
      <dgm:spPr/>
    </dgm:pt>
    <dgm:pt modelId="{E0FEE4B5-BB3C-4595-A8D2-1EF38BE1A37D}" type="pres">
      <dgm:prSet presAssocID="{D339368D-226E-46C9-8A72-507953BB289A}" presName="text3" presStyleLbl="revTx" presStyleIdx="5" presStyleCnt="6" custLinFactY="5058" custLinFactNeighborX="-70897" custLinFactNeighborY="100000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1416992B-3431-488D-8267-979C0D708CC1}" type="pres">
      <dgm:prSet presAssocID="{D339368D-226E-46C9-8A72-507953BB289A}" presName="hierChild4" presStyleCnt="0"/>
      <dgm:spPr/>
    </dgm:pt>
  </dgm:ptLst>
  <dgm:cxnLst>
    <dgm:cxn modelId="{D0D43BF2-117A-4792-8C19-6EB22FD07D94}" type="presOf" srcId="{D83249F4-6B66-42C4-BE3F-D5448CE36C4F}" destId="{A273DABB-370C-483C-84FF-094C19834C1B}" srcOrd="0" destOrd="0" presId="urn:microsoft.com/office/officeart/2009/layout/CirclePictureHierarchy"/>
    <dgm:cxn modelId="{4E4A6C7F-1DE2-49FF-95BA-CB655272CA35}" type="presOf" srcId="{398BEA18-9C25-479F-A970-966DF1A8B519}" destId="{21FD5582-F1BB-45D6-96D9-E709DAFD473E}" srcOrd="0" destOrd="0" presId="urn:microsoft.com/office/officeart/2009/layout/CirclePictureHierarchy"/>
    <dgm:cxn modelId="{16564032-62E4-4A22-9009-20B8554D6853}" type="presOf" srcId="{7C583BB1-B321-44BD-BB7F-693058A95982}" destId="{E9DA9E86-A1B5-4CF4-8FD6-C726A08EAEC2}" srcOrd="0" destOrd="0" presId="urn:microsoft.com/office/officeart/2009/layout/CirclePictureHierarchy"/>
    <dgm:cxn modelId="{B31407CE-41D7-4D87-B419-D14A90F66F11}" srcId="{3EC9EDA6-C4A3-4F59-A277-0AE468503ACC}" destId="{140FBC96-4A03-4C97-A7B8-C17F3CFDFF6F}" srcOrd="1" destOrd="0" parTransId="{398BEA18-9C25-479F-A970-966DF1A8B519}" sibTransId="{01460D08-ED72-4CC8-9C09-B481B340D764}"/>
    <dgm:cxn modelId="{FB137C14-B2E2-4F0D-9324-9A6C9F4CD0B1}" type="presOf" srcId="{7D9B22DF-32DF-4DEC-86AC-491B22ACDD3F}" destId="{C004BB33-E64B-44F8-A829-D3AEA3EE730A}" srcOrd="0" destOrd="0" presId="urn:microsoft.com/office/officeart/2009/layout/CirclePictureHierarchy"/>
    <dgm:cxn modelId="{62A702D0-0BA6-4D14-A371-35E3340CDF0C}" type="presOf" srcId="{0AF4026D-67B2-4A68-840A-1571C7762528}" destId="{88199E62-561E-47E7-9D3D-6C0165B46CA1}" srcOrd="0" destOrd="0" presId="urn:microsoft.com/office/officeart/2009/layout/CirclePictureHierarchy"/>
    <dgm:cxn modelId="{8A29F6C8-B764-4F39-BD55-067C020FD094}" type="presOf" srcId="{C6250D22-7E4D-41BA-B0C9-C58D24370717}" destId="{57C2B11F-F253-4D6B-A41F-079B4BD6F85D}" srcOrd="0" destOrd="0" presId="urn:microsoft.com/office/officeart/2009/layout/CirclePictureHierarchy"/>
    <dgm:cxn modelId="{23DB5544-800C-42DB-95B0-2CCAA03485F6}" type="presOf" srcId="{140FBC96-4A03-4C97-A7B8-C17F3CFDFF6F}" destId="{76EA26B1-8F7B-498A-9EAC-AFBD0926FAD9}" srcOrd="0" destOrd="0" presId="urn:microsoft.com/office/officeart/2009/layout/CirclePictureHierarchy"/>
    <dgm:cxn modelId="{600EA943-FF22-42A4-876C-DD23A2DFAD94}" srcId="{D83249F4-6B66-42C4-BE3F-D5448CE36C4F}" destId="{3EC9EDA6-C4A3-4F59-A277-0AE468503ACC}" srcOrd="0" destOrd="0" parTransId="{8576C65F-0198-4A88-B78F-A5F6A9791629}" sibTransId="{071B3B5D-2439-410E-873F-C92BF04983FF}"/>
    <dgm:cxn modelId="{97D06A09-7B59-4487-B5EF-BFE6EAB9D928}" srcId="{C0460039-80F3-40E5-9D85-35FF007D8C21}" destId="{C6250D22-7E4D-41BA-B0C9-C58D24370717}" srcOrd="0" destOrd="0" parTransId="{7C583BB1-B321-44BD-BB7F-693058A95982}" sibTransId="{73B46F5A-9C64-4530-AA28-E15A95287BC8}"/>
    <dgm:cxn modelId="{02C7EF35-1EB4-463B-8AF4-CF955C63FC44}" srcId="{140FBC96-4A03-4C97-A7B8-C17F3CFDFF6F}" destId="{D339368D-226E-46C9-8A72-507953BB289A}" srcOrd="0" destOrd="0" parTransId="{7D9B22DF-32DF-4DEC-86AC-491B22ACDD3F}" sibTransId="{A7CB9F2A-4B85-4643-9DB3-D22FDC0B579E}"/>
    <dgm:cxn modelId="{2DEED2BA-CCF5-4D51-80FD-F081ABF514B6}" srcId="{3EC9EDA6-C4A3-4F59-A277-0AE468503ACC}" destId="{C0460039-80F3-40E5-9D85-35FF007D8C21}" srcOrd="0" destOrd="0" parTransId="{E2CE2D3D-6F3F-4342-8D22-CA207E120202}" sibTransId="{AB6B4638-1FE3-4351-8E4F-437813787F1E}"/>
    <dgm:cxn modelId="{F4F4A743-2AD2-400C-BCA0-BA2C4E2D870A}" srcId="{C0460039-80F3-40E5-9D85-35FF007D8C21}" destId="{4E134376-C58D-4559-8AE8-D46329F58090}" srcOrd="1" destOrd="0" parTransId="{0AF4026D-67B2-4A68-840A-1571C7762528}" sibTransId="{95C149CA-5FA4-4583-9659-2F8F8699FA00}"/>
    <dgm:cxn modelId="{4CBC95B1-E636-44C6-A06B-8AEEED21DC1B}" type="presOf" srcId="{4E134376-C58D-4559-8AE8-D46329F58090}" destId="{C05429B5-D507-424C-9D5C-2363BF837D51}" srcOrd="0" destOrd="0" presId="urn:microsoft.com/office/officeart/2009/layout/CirclePictureHierarchy"/>
    <dgm:cxn modelId="{F2787DA3-4F32-4F54-8001-13D23053267F}" type="presOf" srcId="{E2CE2D3D-6F3F-4342-8D22-CA207E120202}" destId="{FCEE6195-0E11-45FC-B460-A121991E1CA3}" srcOrd="0" destOrd="0" presId="urn:microsoft.com/office/officeart/2009/layout/CirclePictureHierarchy"/>
    <dgm:cxn modelId="{82024EA1-FD1E-42E0-9E7A-914650B3C219}" type="presOf" srcId="{3EC9EDA6-C4A3-4F59-A277-0AE468503ACC}" destId="{FAED1E94-F12E-4794-B282-0BDF137D2FB2}" srcOrd="0" destOrd="0" presId="urn:microsoft.com/office/officeart/2009/layout/CirclePictureHierarchy"/>
    <dgm:cxn modelId="{2F737BDA-1C57-448B-B565-88C99B5EC30B}" type="presOf" srcId="{C0460039-80F3-40E5-9D85-35FF007D8C21}" destId="{792956CF-A048-437F-B8E1-C8E59ED75FA7}" srcOrd="0" destOrd="0" presId="urn:microsoft.com/office/officeart/2009/layout/CirclePictureHierarchy"/>
    <dgm:cxn modelId="{816A8900-206A-48E7-8314-4FAFF107AF04}" type="presOf" srcId="{D339368D-226E-46C9-8A72-507953BB289A}" destId="{E0FEE4B5-BB3C-4595-A8D2-1EF38BE1A37D}" srcOrd="0" destOrd="0" presId="urn:microsoft.com/office/officeart/2009/layout/CirclePictureHierarchy"/>
    <dgm:cxn modelId="{4FE94137-7731-44C8-96AB-686FABFF31B9}" type="presParOf" srcId="{A273DABB-370C-483C-84FF-094C19834C1B}" destId="{8816CAFC-7CBB-4313-9437-85B77F32DC8D}" srcOrd="0" destOrd="0" presId="urn:microsoft.com/office/officeart/2009/layout/CirclePictureHierarchy"/>
    <dgm:cxn modelId="{92840274-C98D-4DE6-AAF2-46FBFB227FEB}" type="presParOf" srcId="{8816CAFC-7CBB-4313-9437-85B77F32DC8D}" destId="{9A0C81A5-A6AE-4C6F-9121-EB2B446F5A7C}" srcOrd="0" destOrd="0" presId="urn:microsoft.com/office/officeart/2009/layout/CirclePictureHierarchy"/>
    <dgm:cxn modelId="{EEC4EFD4-50EC-440D-9BDF-2289749627D9}" type="presParOf" srcId="{9A0C81A5-A6AE-4C6F-9121-EB2B446F5A7C}" destId="{1A9F5C6E-854D-489E-BC55-D5CCD9854DBA}" srcOrd="0" destOrd="0" presId="urn:microsoft.com/office/officeart/2009/layout/CirclePictureHierarchy"/>
    <dgm:cxn modelId="{860B07F8-B924-49D8-B7F9-BB0590CB2551}" type="presParOf" srcId="{9A0C81A5-A6AE-4C6F-9121-EB2B446F5A7C}" destId="{FAED1E94-F12E-4794-B282-0BDF137D2FB2}" srcOrd="1" destOrd="0" presId="urn:microsoft.com/office/officeart/2009/layout/CirclePictureHierarchy"/>
    <dgm:cxn modelId="{36C1E00A-2828-4E36-9C6B-7568DB352017}" type="presParOf" srcId="{8816CAFC-7CBB-4313-9437-85B77F32DC8D}" destId="{9B9E99AC-BB1B-415B-A513-F78665343D7E}" srcOrd="1" destOrd="0" presId="urn:microsoft.com/office/officeart/2009/layout/CirclePictureHierarchy"/>
    <dgm:cxn modelId="{87ABBF2C-C048-45E8-BE35-3D4891DBF8D2}" type="presParOf" srcId="{9B9E99AC-BB1B-415B-A513-F78665343D7E}" destId="{FCEE6195-0E11-45FC-B460-A121991E1CA3}" srcOrd="0" destOrd="0" presId="urn:microsoft.com/office/officeart/2009/layout/CirclePictureHierarchy"/>
    <dgm:cxn modelId="{942671D5-015C-4B39-9269-7FCF89CBFB51}" type="presParOf" srcId="{9B9E99AC-BB1B-415B-A513-F78665343D7E}" destId="{386DC454-23BB-4907-A7CC-F48E0A185039}" srcOrd="1" destOrd="0" presId="urn:microsoft.com/office/officeart/2009/layout/CirclePictureHierarchy"/>
    <dgm:cxn modelId="{0732FC24-5607-40B4-8694-55631D12B667}" type="presParOf" srcId="{386DC454-23BB-4907-A7CC-F48E0A185039}" destId="{13049C79-1BA0-4F89-B005-7A020348ACFE}" srcOrd="0" destOrd="0" presId="urn:microsoft.com/office/officeart/2009/layout/CirclePictureHierarchy"/>
    <dgm:cxn modelId="{B0E4D651-1EE3-4217-A001-2E688C7179BA}" type="presParOf" srcId="{13049C79-1BA0-4F89-B005-7A020348ACFE}" destId="{F3FFBF34-88F1-4F49-B891-94FC590E3883}" srcOrd="0" destOrd="0" presId="urn:microsoft.com/office/officeart/2009/layout/CirclePictureHierarchy"/>
    <dgm:cxn modelId="{CB62D44C-CA32-4F82-A4D0-4BFFEAA68318}" type="presParOf" srcId="{13049C79-1BA0-4F89-B005-7A020348ACFE}" destId="{792956CF-A048-437F-B8E1-C8E59ED75FA7}" srcOrd="1" destOrd="0" presId="urn:microsoft.com/office/officeart/2009/layout/CirclePictureHierarchy"/>
    <dgm:cxn modelId="{B06E3AE4-4D2E-4DBC-97CE-F91B8DB4F970}" type="presParOf" srcId="{386DC454-23BB-4907-A7CC-F48E0A185039}" destId="{58BFF93C-8EC5-447B-86FD-DE744DDF68E7}" srcOrd="1" destOrd="0" presId="urn:microsoft.com/office/officeart/2009/layout/CirclePictureHierarchy"/>
    <dgm:cxn modelId="{585FCB82-8527-4276-B019-A427FF104392}" type="presParOf" srcId="{58BFF93C-8EC5-447B-86FD-DE744DDF68E7}" destId="{E9DA9E86-A1B5-4CF4-8FD6-C726A08EAEC2}" srcOrd="0" destOrd="0" presId="urn:microsoft.com/office/officeart/2009/layout/CirclePictureHierarchy"/>
    <dgm:cxn modelId="{050D66A1-12AD-49FD-9532-306B278181EE}" type="presParOf" srcId="{58BFF93C-8EC5-447B-86FD-DE744DDF68E7}" destId="{5A629395-FCAC-4588-83F9-813C8352BF72}" srcOrd="1" destOrd="0" presId="urn:microsoft.com/office/officeart/2009/layout/CirclePictureHierarchy"/>
    <dgm:cxn modelId="{13E808E8-338B-4C1E-A5B4-18C682F01664}" type="presParOf" srcId="{5A629395-FCAC-4588-83F9-813C8352BF72}" destId="{37754361-0E11-45C1-A724-6A2EAF3C2CEC}" srcOrd="0" destOrd="0" presId="urn:microsoft.com/office/officeart/2009/layout/CirclePictureHierarchy"/>
    <dgm:cxn modelId="{3CED25CD-7199-4FC6-8C67-F1DE23591324}" type="presParOf" srcId="{37754361-0E11-45C1-A724-6A2EAF3C2CEC}" destId="{26F77D53-4E80-42C4-985A-68C15E82D369}" srcOrd="0" destOrd="0" presId="urn:microsoft.com/office/officeart/2009/layout/CirclePictureHierarchy"/>
    <dgm:cxn modelId="{0411F0FC-9B5C-4D47-8B31-5A5ADA491354}" type="presParOf" srcId="{37754361-0E11-45C1-A724-6A2EAF3C2CEC}" destId="{57C2B11F-F253-4D6B-A41F-079B4BD6F85D}" srcOrd="1" destOrd="0" presId="urn:microsoft.com/office/officeart/2009/layout/CirclePictureHierarchy"/>
    <dgm:cxn modelId="{C5BFCC13-CA25-4E68-B03A-B86B86E9B9C4}" type="presParOf" srcId="{5A629395-FCAC-4588-83F9-813C8352BF72}" destId="{3324A2CF-3BE7-40AA-A963-3C157A7BE19A}" srcOrd="1" destOrd="0" presId="urn:microsoft.com/office/officeart/2009/layout/CirclePictureHierarchy"/>
    <dgm:cxn modelId="{F601A357-5E95-4D6C-ADD8-A7B3F5722346}" type="presParOf" srcId="{58BFF93C-8EC5-447B-86FD-DE744DDF68E7}" destId="{88199E62-561E-47E7-9D3D-6C0165B46CA1}" srcOrd="2" destOrd="0" presId="urn:microsoft.com/office/officeart/2009/layout/CirclePictureHierarchy"/>
    <dgm:cxn modelId="{57CF1E4B-9066-4E0A-8622-E29B33D59D4F}" type="presParOf" srcId="{58BFF93C-8EC5-447B-86FD-DE744DDF68E7}" destId="{1614D4A5-61FE-433D-A842-F4B4D5BB1CE1}" srcOrd="3" destOrd="0" presId="urn:microsoft.com/office/officeart/2009/layout/CirclePictureHierarchy"/>
    <dgm:cxn modelId="{713DA231-EB2D-4F45-827A-B8D2D869E376}" type="presParOf" srcId="{1614D4A5-61FE-433D-A842-F4B4D5BB1CE1}" destId="{A594391A-4D15-47D6-A4F8-EF65C47F19BD}" srcOrd="0" destOrd="0" presId="urn:microsoft.com/office/officeart/2009/layout/CirclePictureHierarchy"/>
    <dgm:cxn modelId="{9A80B8F2-263D-410E-92B7-8EB424730CC6}" type="presParOf" srcId="{A594391A-4D15-47D6-A4F8-EF65C47F19BD}" destId="{799746AA-7EB4-485E-AE49-0623BB0F7E75}" srcOrd="0" destOrd="0" presId="urn:microsoft.com/office/officeart/2009/layout/CirclePictureHierarchy"/>
    <dgm:cxn modelId="{B5296203-7D5A-4F9F-91F9-5E2396D9D567}" type="presParOf" srcId="{A594391A-4D15-47D6-A4F8-EF65C47F19BD}" destId="{C05429B5-D507-424C-9D5C-2363BF837D51}" srcOrd="1" destOrd="0" presId="urn:microsoft.com/office/officeart/2009/layout/CirclePictureHierarchy"/>
    <dgm:cxn modelId="{E99FB339-81F5-4FAB-B26E-518790FC234F}" type="presParOf" srcId="{1614D4A5-61FE-433D-A842-F4B4D5BB1CE1}" destId="{17F0AF39-C8C3-41FA-AF8F-C598021D58BF}" srcOrd="1" destOrd="0" presId="urn:microsoft.com/office/officeart/2009/layout/CirclePictureHierarchy"/>
    <dgm:cxn modelId="{08FA847B-2F09-4846-9E82-FA43B4A24577}" type="presParOf" srcId="{9B9E99AC-BB1B-415B-A513-F78665343D7E}" destId="{21FD5582-F1BB-45D6-96D9-E709DAFD473E}" srcOrd="2" destOrd="0" presId="urn:microsoft.com/office/officeart/2009/layout/CirclePictureHierarchy"/>
    <dgm:cxn modelId="{65CCD917-AA43-436F-B29E-B349E2DED0C1}" type="presParOf" srcId="{9B9E99AC-BB1B-415B-A513-F78665343D7E}" destId="{9EEDA6F1-7663-4E8C-AC3E-D6020760F1FE}" srcOrd="3" destOrd="0" presId="urn:microsoft.com/office/officeart/2009/layout/CirclePictureHierarchy"/>
    <dgm:cxn modelId="{476EB1D8-B76E-42B1-8345-34E5B645709C}" type="presParOf" srcId="{9EEDA6F1-7663-4E8C-AC3E-D6020760F1FE}" destId="{49538053-775F-40E1-B695-02C5C7AACCE8}" srcOrd="0" destOrd="0" presId="urn:microsoft.com/office/officeart/2009/layout/CirclePictureHierarchy"/>
    <dgm:cxn modelId="{B30C53CF-3A7C-4504-A934-94B8EB03BA2D}" type="presParOf" srcId="{49538053-775F-40E1-B695-02C5C7AACCE8}" destId="{CBBDEBD5-120B-43FA-920B-5234A12BF4E8}" srcOrd="0" destOrd="0" presId="urn:microsoft.com/office/officeart/2009/layout/CirclePictureHierarchy"/>
    <dgm:cxn modelId="{60BB8492-0844-41AD-9382-519584706DE5}" type="presParOf" srcId="{49538053-775F-40E1-B695-02C5C7AACCE8}" destId="{76EA26B1-8F7B-498A-9EAC-AFBD0926FAD9}" srcOrd="1" destOrd="0" presId="urn:microsoft.com/office/officeart/2009/layout/CirclePictureHierarchy"/>
    <dgm:cxn modelId="{48BDF1A1-5F07-430A-AA29-CC2A26BD92A9}" type="presParOf" srcId="{9EEDA6F1-7663-4E8C-AC3E-D6020760F1FE}" destId="{FBE98AE7-FB89-4BAF-802F-AA889EAB25EF}" srcOrd="1" destOrd="0" presId="urn:microsoft.com/office/officeart/2009/layout/CirclePictureHierarchy"/>
    <dgm:cxn modelId="{2A89B173-0663-4CA1-A761-8D9A900096A3}" type="presParOf" srcId="{FBE98AE7-FB89-4BAF-802F-AA889EAB25EF}" destId="{C004BB33-E64B-44F8-A829-D3AEA3EE730A}" srcOrd="0" destOrd="0" presId="urn:microsoft.com/office/officeart/2009/layout/CirclePictureHierarchy"/>
    <dgm:cxn modelId="{AAEE7914-8435-4F7A-8096-282F9CC2F8F3}" type="presParOf" srcId="{FBE98AE7-FB89-4BAF-802F-AA889EAB25EF}" destId="{9F2DFCC9-0237-434E-A9C1-C29F6AE4D4B5}" srcOrd="1" destOrd="0" presId="urn:microsoft.com/office/officeart/2009/layout/CirclePictureHierarchy"/>
    <dgm:cxn modelId="{8CA63249-D346-43C1-AABA-C7CDCB6A3BDA}" type="presParOf" srcId="{9F2DFCC9-0237-434E-A9C1-C29F6AE4D4B5}" destId="{131EEC31-6490-4ED8-8B7C-AA65C16FAD09}" srcOrd="0" destOrd="0" presId="urn:microsoft.com/office/officeart/2009/layout/CirclePictureHierarchy"/>
    <dgm:cxn modelId="{CA91FFAA-65C4-4908-ABE1-FA56C2ADBA9E}" type="presParOf" srcId="{131EEC31-6490-4ED8-8B7C-AA65C16FAD09}" destId="{34A0B103-BF01-4CA7-BF58-3F8359A3A100}" srcOrd="0" destOrd="0" presId="urn:microsoft.com/office/officeart/2009/layout/CirclePictureHierarchy"/>
    <dgm:cxn modelId="{6351C93E-77D5-45D5-A15E-067DB1CFC27C}" type="presParOf" srcId="{131EEC31-6490-4ED8-8B7C-AA65C16FAD09}" destId="{E0FEE4B5-BB3C-4595-A8D2-1EF38BE1A37D}" srcOrd="1" destOrd="0" presId="urn:microsoft.com/office/officeart/2009/layout/CirclePictureHierarchy"/>
    <dgm:cxn modelId="{F8723488-DBAE-4031-AC1D-9F727A4BCFBA}" type="presParOf" srcId="{9F2DFCC9-0237-434E-A9C1-C29F6AE4D4B5}" destId="{1416992B-3431-488D-8267-979C0D708CC1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046E68B-07B6-4807-A9B4-F4CD7BE25B7E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2BF294B1-EF77-4651-AFAC-B794617F1007}">
      <dgm:prSet phldrT="[Text]"/>
      <dgm:spPr/>
      <dgm:t>
        <a:bodyPr/>
        <a:lstStyle/>
        <a:p>
          <a:r>
            <a:rPr lang="de-DE" smtClean="0">
              <a:latin typeface="Symbol" pitchFamily="18" charset="2"/>
            </a:rPr>
            <a:t>SD</a:t>
          </a:r>
          <a:endParaRPr lang="de-DE">
            <a:latin typeface="Symbol" pitchFamily="18" charset="2"/>
          </a:endParaRPr>
        </a:p>
      </dgm:t>
    </dgm:pt>
    <dgm:pt modelId="{74BD29D2-DDBD-4627-821D-809BF49920BA}" type="parTrans" cxnId="{36D81C3F-29C2-4B0E-99FC-FCDC1E260A62}">
      <dgm:prSet/>
      <dgm:spPr/>
      <dgm:t>
        <a:bodyPr/>
        <a:lstStyle/>
        <a:p>
          <a:endParaRPr lang="de-DE"/>
        </a:p>
      </dgm:t>
    </dgm:pt>
    <dgm:pt modelId="{3994FDBA-BDA3-49D8-9C5B-0D74D0A8E327}" type="sibTrans" cxnId="{36D81C3F-29C2-4B0E-99FC-FCDC1E260A62}">
      <dgm:prSet/>
      <dgm:spPr/>
      <dgm:t>
        <a:bodyPr/>
        <a:lstStyle/>
        <a:p>
          <a:endParaRPr lang="de-DE"/>
        </a:p>
      </dgm:t>
    </dgm:pt>
    <dgm:pt modelId="{7A1512F2-99B5-43BF-960A-CF5DA525B2C2}">
      <dgm:prSet phldrT="[Text]"/>
      <dgm:spPr/>
      <dgm:t>
        <a:bodyPr/>
        <a:lstStyle/>
        <a:p>
          <a:r>
            <a:rPr lang="de-DE" smtClean="0">
              <a:latin typeface="Symbol" pitchFamily="18" charset="2"/>
            </a:rPr>
            <a:t>SD</a:t>
          </a:r>
          <a:endParaRPr lang="de-DE">
            <a:latin typeface="Symbol" pitchFamily="18" charset="2"/>
          </a:endParaRPr>
        </a:p>
      </dgm:t>
    </dgm:pt>
    <dgm:pt modelId="{69A8334D-2C5D-461B-B6A0-ED1E2C69C853}" type="parTrans" cxnId="{5C173C17-D1BC-4A1F-8016-B2D01F2788CC}">
      <dgm:prSet/>
      <dgm:spPr/>
      <dgm:t>
        <a:bodyPr/>
        <a:lstStyle/>
        <a:p>
          <a:endParaRPr lang="de-DE"/>
        </a:p>
      </dgm:t>
    </dgm:pt>
    <dgm:pt modelId="{1E1B577A-22FA-4429-9974-DE2B5E2A3B91}" type="sibTrans" cxnId="{5C173C17-D1BC-4A1F-8016-B2D01F2788CC}">
      <dgm:prSet/>
      <dgm:spPr/>
      <dgm:t>
        <a:bodyPr/>
        <a:lstStyle/>
        <a:p>
          <a:endParaRPr lang="de-DE"/>
        </a:p>
      </dgm:t>
    </dgm:pt>
    <dgm:pt modelId="{B0AC9EE5-C01D-4573-9A63-5C65F94F6837}">
      <dgm:prSet phldrT="[Text]"/>
      <dgm:spPr/>
      <dgm:t>
        <a:bodyPr/>
        <a:lstStyle/>
        <a:p>
          <a:r>
            <a:rPr lang="de-DE" smtClean="0">
              <a:latin typeface="Symbol" pitchFamily="18" charset="2"/>
            </a:rPr>
            <a:t>SD</a:t>
          </a:r>
          <a:endParaRPr lang="de-DE">
            <a:latin typeface="Symbol" pitchFamily="18" charset="2"/>
          </a:endParaRPr>
        </a:p>
      </dgm:t>
    </dgm:pt>
    <dgm:pt modelId="{B58BA381-B1EB-429B-9D25-FF5BA3A8C982}" type="parTrans" cxnId="{94A3F350-00EA-443C-BE2B-5348D537A706}">
      <dgm:prSet/>
      <dgm:spPr/>
      <dgm:t>
        <a:bodyPr/>
        <a:lstStyle/>
        <a:p>
          <a:endParaRPr lang="de-DE"/>
        </a:p>
      </dgm:t>
    </dgm:pt>
    <dgm:pt modelId="{275CECE1-FF85-4280-9D7C-DAB755EE321A}" type="sibTrans" cxnId="{94A3F350-00EA-443C-BE2B-5348D537A706}">
      <dgm:prSet/>
      <dgm:spPr/>
      <dgm:t>
        <a:bodyPr/>
        <a:lstStyle/>
        <a:p>
          <a:endParaRPr lang="de-DE"/>
        </a:p>
      </dgm:t>
    </dgm:pt>
    <dgm:pt modelId="{CB8B66F0-2B6A-42AF-ABBB-98AF64729B9D}">
      <dgm:prSet phldrT="[Text]"/>
      <dgm:spPr/>
      <dgm:t>
        <a:bodyPr/>
        <a:lstStyle/>
        <a:p>
          <a:r>
            <a:rPr lang="de-DE" smtClean="0">
              <a:latin typeface="Symbol" pitchFamily="18" charset="2"/>
            </a:rPr>
            <a:t>SD</a:t>
          </a:r>
          <a:endParaRPr lang="de-DE">
            <a:latin typeface="Symbol" pitchFamily="18" charset="2"/>
          </a:endParaRPr>
        </a:p>
      </dgm:t>
    </dgm:pt>
    <dgm:pt modelId="{FE3E5162-F679-4231-894B-AF2332F22706}" type="parTrans" cxnId="{69D48103-49E1-457F-82BF-3D9F83038B7B}">
      <dgm:prSet/>
      <dgm:spPr/>
      <dgm:t>
        <a:bodyPr/>
        <a:lstStyle/>
        <a:p>
          <a:endParaRPr lang="de-DE"/>
        </a:p>
      </dgm:t>
    </dgm:pt>
    <dgm:pt modelId="{938EA2D8-0470-41B0-B44B-9EB23271208F}" type="sibTrans" cxnId="{69D48103-49E1-457F-82BF-3D9F83038B7B}">
      <dgm:prSet/>
      <dgm:spPr/>
      <dgm:t>
        <a:bodyPr/>
        <a:lstStyle/>
        <a:p>
          <a:endParaRPr lang="de-DE"/>
        </a:p>
      </dgm:t>
    </dgm:pt>
    <dgm:pt modelId="{BE2B5E43-1A84-4142-90F6-AF820E0E1773}">
      <dgm:prSet phldrT="[Text]"/>
      <dgm:spPr/>
      <dgm:t>
        <a:bodyPr/>
        <a:lstStyle/>
        <a:p>
          <a:r>
            <a:rPr lang="de-DE" smtClean="0">
              <a:latin typeface="Symbol" pitchFamily="18" charset="2"/>
            </a:rPr>
            <a:t>SD</a:t>
          </a:r>
          <a:endParaRPr lang="de-DE">
            <a:latin typeface="Symbol" pitchFamily="18" charset="2"/>
          </a:endParaRPr>
        </a:p>
      </dgm:t>
    </dgm:pt>
    <dgm:pt modelId="{210DC8CE-CDBD-42D5-8644-74D40B61A37D}" type="parTrans" cxnId="{36CFD403-E429-4A1F-BF98-09D3216BD0BB}">
      <dgm:prSet/>
      <dgm:spPr/>
      <dgm:t>
        <a:bodyPr/>
        <a:lstStyle/>
        <a:p>
          <a:endParaRPr lang="de-DE"/>
        </a:p>
      </dgm:t>
    </dgm:pt>
    <dgm:pt modelId="{54570C71-CA1E-42F8-A815-9CD71AAD0ABA}" type="sibTrans" cxnId="{36CFD403-E429-4A1F-BF98-09D3216BD0BB}">
      <dgm:prSet/>
      <dgm:spPr/>
      <dgm:t>
        <a:bodyPr/>
        <a:lstStyle/>
        <a:p>
          <a:endParaRPr lang="de-DE"/>
        </a:p>
      </dgm:t>
    </dgm:pt>
    <dgm:pt modelId="{207239AC-FAAC-4BDA-8FF1-0B2B0A4E9052}" type="pres">
      <dgm:prSet presAssocID="{6046E68B-07B6-4807-A9B4-F4CD7BE25B7E}" presName="CompostProcess" presStyleCnt="0">
        <dgm:presLayoutVars>
          <dgm:dir/>
          <dgm:resizeHandles val="exact"/>
        </dgm:presLayoutVars>
      </dgm:prSet>
      <dgm:spPr/>
    </dgm:pt>
    <dgm:pt modelId="{5480D0A7-6443-4CA4-B3E3-DAC6490E1CCD}" type="pres">
      <dgm:prSet presAssocID="{6046E68B-07B6-4807-A9B4-F4CD7BE25B7E}" presName="arrow" presStyleLbl="bgShp" presStyleIdx="0" presStyleCnt="1" custLinFactX="27157" custLinFactNeighborX="100000" custLinFactNeighborY="26597"/>
      <dgm:spPr/>
    </dgm:pt>
    <dgm:pt modelId="{A5F8A867-85E1-4D6D-8150-20FC6B30777D}" type="pres">
      <dgm:prSet presAssocID="{6046E68B-07B6-4807-A9B4-F4CD7BE25B7E}" presName="linearProcess" presStyleCnt="0"/>
      <dgm:spPr/>
    </dgm:pt>
    <dgm:pt modelId="{E27C7365-DDF4-4784-B569-60968C4BBB20}" type="pres">
      <dgm:prSet presAssocID="{2BF294B1-EF77-4651-AFAC-B794617F1007}" presName="text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274DC2A-C981-40F6-8A7D-28705ADC6964}" type="pres">
      <dgm:prSet presAssocID="{3994FDBA-BDA3-49D8-9C5B-0D74D0A8E327}" presName="sibTrans" presStyleCnt="0"/>
      <dgm:spPr/>
    </dgm:pt>
    <dgm:pt modelId="{7CCB50AC-E6DF-42E6-8426-C148F3382F2C}" type="pres">
      <dgm:prSet presAssocID="{7A1512F2-99B5-43BF-960A-CF5DA525B2C2}" presName="text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BF373FE-A727-4D78-B862-C63CF15F0D8A}" type="pres">
      <dgm:prSet presAssocID="{1E1B577A-22FA-4429-9974-DE2B5E2A3B91}" presName="sibTrans" presStyleCnt="0"/>
      <dgm:spPr/>
    </dgm:pt>
    <dgm:pt modelId="{143E949D-99ED-44FB-A634-93238EF8CA76}" type="pres">
      <dgm:prSet presAssocID="{B0AC9EE5-C01D-4573-9A63-5C65F94F6837}" presName="text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C9E43D1-43CD-4B1F-B920-F51CFB3E037B}" type="pres">
      <dgm:prSet presAssocID="{275CECE1-FF85-4280-9D7C-DAB755EE321A}" presName="sibTrans" presStyleCnt="0"/>
      <dgm:spPr/>
    </dgm:pt>
    <dgm:pt modelId="{377DAE77-18F5-4CCF-B60D-D5DC9B4E9999}" type="pres">
      <dgm:prSet presAssocID="{CB8B66F0-2B6A-42AF-ABBB-98AF64729B9D}" presName="text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98FD438-6ED9-43F5-99A4-98A9BB5511BE}" type="pres">
      <dgm:prSet presAssocID="{938EA2D8-0470-41B0-B44B-9EB23271208F}" presName="sibTrans" presStyleCnt="0"/>
      <dgm:spPr/>
    </dgm:pt>
    <dgm:pt modelId="{4CAE6335-1DFF-4A53-9A0E-C1A13D7E025A}" type="pres">
      <dgm:prSet presAssocID="{BE2B5E43-1A84-4142-90F6-AF820E0E1773}" presName="text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0098192E-6477-43CF-BDDB-28D7ACDBE700}" type="presOf" srcId="{B0AC9EE5-C01D-4573-9A63-5C65F94F6837}" destId="{143E949D-99ED-44FB-A634-93238EF8CA76}" srcOrd="0" destOrd="0" presId="urn:microsoft.com/office/officeart/2005/8/layout/hProcess9"/>
    <dgm:cxn modelId="{2C31971E-FD8E-491C-97C7-14776EA83729}" type="presOf" srcId="{BE2B5E43-1A84-4142-90F6-AF820E0E1773}" destId="{4CAE6335-1DFF-4A53-9A0E-C1A13D7E025A}" srcOrd="0" destOrd="0" presId="urn:microsoft.com/office/officeart/2005/8/layout/hProcess9"/>
    <dgm:cxn modelId="{603188F9-8BF9-4AD4-BF4A-A49E7E211FFA}" type="presOf" srcId="{6046E68B-07B6-4807-A9B4-F4CD7BE25B7E}" destId="{207239AC-FAAC-4BDA-8FF1-0B2B0A4E9052}" srcOrd="0" destOrd="0" presId="urn:microsoft.com/office/officeart/2005/8/layout/hProcess9"/>
    <dgm:cxn modelId="{94A3F350-00EA-443C-BE2B-5348D537A706}" srcId="{6046E68B-07B6-4807-A9B4-F4CD7BE25B7E}" destId="{B0AC9EE5-C01D-4573-9A63-5C65F94F6837}" srcOrd="2" destOrd="0" parTransId="{B58BA381-B1EB-429B-9D25-FF5BA3A8C982}" sibTransId="{275CECE1-FF85-4280-9D7C-DAB755EE321A}"/>
    <dgm:cxn modelId="{36D81C3F-29C2-4B0E-99FC-FCDC1E260A62}" srcId="{6046E68B-07B6-4807-A9B4-F4CD7BE25B7E}" destId="{2BF294B1-EF77-4651-AFAC-B794617F1007}" srcOrd="0" destOrd="0" parTransId="{74BD29D2-DDBD-4627-821D-809BF49920BA}" sibTransId="{3994FDBA-BDA3-49D8-9C5B-0D74D0A8E327}"/>
    <dgm:cxn modelId="{69D48103-49E1-457F-82BF-3D9F83038B7B}" srcId="{6046E68B-07B6-4807-A9B4-F4CD7BE25B7E}" destId="{CB8B66F0-2B6A-42AF-ABBB-98AF64729B9D}" srcOrd="3" destOrd="0" parTransId="{FE3E5162-F679-4231-894B-AF2332F22706}" sibTransId="{938EA2D8-0470-41B0-B44B-9EB23271208F}"/>
    <dgm:cxn modelId="{D466EFBE-DCE8-4FE3-B9DE-F147B1AF574A}" type="presOf" srcId="{CB8B66F0-2B6A-42AF-ABBB-98AF64729B9D}" destId="{377DAE77-18F5-4CCF-B60D-D5DC9B4E9999}" srcOrd="0" destOrd="0" presId="urn:microsoft.com/office/officeart/2005/8/layout/hProcess9"/>
    <dgm:cxn modelId="{36CFD403-E429-4A1F-BF98-09D3216BD0BB}" srcId="{6046E68B-07B6-4807-A9B4-F4CD7BE25B7E}" destId="{BE2B5E43-1A84-4142-90F6-AF820E0E1773}" srcOrd="4" destOrd="0" parTransId="{210DC8CE-CDBD-42D5-8644-74D40B61A37D}" sibTransId="{54570C71-CA1E-42F8-A815-9CD71AAD0ABA}"/>
    <dgm:cxn modelId="{6C25F498-695B-4687-8A0B-AA0076D79749}" type="presOf" srcId="{2BF294B1-EF77-4651-AFAC-B794617F1007}" destId="{E27C7365-DDF4-4784-B569-60968C4BBB20}" srcOrd="0" destOrd="0" presId="urn:microsoft.com/office/officeart/2005/8/layout/hProcess9"/>
    <dgm:cxn modelId="{FB02756F-048B-488C-84A6-CDDAF32FE0B5}" type="presOf" srcId="{7A1512F2-99B5-43BF-960A-CF5DA525B2C2}" destId="{7CCB50AC-E6DF-42E6-8426-C148F3382F2C}" srcOrd="0" destOrd="0" presId="urn:microsoft.com/office/officeart/2005/8/layout/hProcess9"/>
    <dgm:cxn modelId="{5C173C17-D1BC-4A1F-8016-B2D01F2788CC}" srcId="{6046E68B-07B6-4807-A9B4-F4CD7BE25B7E}" destId="{7A1512F2-99B5-43BF-960A-CF5DA525B2C2}" srcOrd="1" destOrd="0" parTransId="{69A8334D-2C5D-461B-B6A0-ED1E2C69C853}" sibTransId="{1E1B577A-22FA-4429-9974-DE2B5E2A3B91}"/>
    <dgm:cxn modelId="{2866FA20-BCED-4B1E-B4F0-BAEF854C44F5}" type="presParOf" srcId="{207239AC-FAAC-4BDA-8FF1-0B2B0A4E9052}" destId="{5480D0A7-6443-4CA4-B3E3-DAC6490E1CCD}" srcOrd="0" destOrd="0" presId="urn:microsoft.com/office/officeart/2005/8/layout/hProcess9"/>
    <dgm:cxn modelId="{452B7C2A-5799-4CE4-BCDA-BBF3526BE321}" type="presParOf" srcId="{207239AC-FAAC-4BDA-8FF1-0B2B0A4E9052}" destId="{A5F8A867-85E1-4D6D-8150-20FC6B30777D}" srcOrd="1" destOrd="0" presId="urn:microsoft.com/office/officeart/2005/8/layout/hProcess9"/>
    <dgm:cxn modelId="{81FD4A01-53F7-4E59-904A-FB979CCF7A11}" type="presParOf" srcId="{A5F8A867-85E1-4D6D-8150-20FC6B30777D}" destId="{E27C7365-DDF4-4784-B569-60968C4BBB20}" srcOrd="0" destOrd="0" presId="urn:microsoft.com/office/officeart/2005/8/layout/hProcess9"/>
    <dgm:cxn modelId="{74F04F8D-B8D6-4741-8583-FD9411AA2617}" type="presParOf" srcId="{A5F8A867-85E1-4D6D-8150-20FC6B30777D}" destId="{9274DC2A-C981-40F6-8A7D-28705ADC6964}" srcOrd="1" destOrd="0" presId="urn:microsoft.com/office/officeart/2005/8/layout/hProcess9"/>
    <dgm:cxn modelId="{A20F645D-42B0-41FC-A220-6FC50AD1753B}" type="presParOf" srcId="{A5F8A867-85E1-4D6D-8150-20FC6B30777D}" destId="{7CCB50AC-E6DF-42E6-8426-C148F3382F2C}" srcOrd="2" destOrd="0" presId="urn:microsoft.com/office/officeart/2005/8/layout/hProcess9"/>
    <dgm:cxn modelId="{1B09BBE7-44CB-4D57-9003-AD28C10B7CF7}" type="presParOf" srcId="{A5F8A867-85E1-4D6D-8150-20FC6B30777D}" destId="{BBF373FE-A727-4D78-B862-C63CF15F0D8A}" srcOrd="3" destOrd="0" presId="urn:microsoft.com/office/officeart/2005/8/layout/hProcess9"/>
    <dgm:cxn modelId="{DF994BDA-1708-4581-9DAA-8155F98D1A3B}" type="presParOf" srcId="{A5F8A867-85E1-4D6D-8150-20FC6B30777D}" destId="{143E949D-99ED-44FB-A634-93238EF8CA76}" srcOrd="4" destOrd="0" presId="urn:microsoft.com/office/officeart/2005/8/layout/hProcess9"/>
    <dgm:cxn modelId="{BCF8B839-C5CC-4316-A788-E67FDAD1F490}" type="presParOf" srcId="{A5F8A867-85E1-4D6D-8150-20FC6B30777D}" destId="{8C9E43D1-43CD-4B1F-B920-F51CFB3E037B}" srcOrd="5" destOrd="0" presId="urn:microsoft.com/office/officeart/2005/8/layout/hProcess9"/>
    <dgm:cxn modelId="{629C3B64-E9A9-4059-95D5-B581DFB59C43}" type="presParOf" srcId="{A5F8A867-85E1-4D6D-8150-20FC6B30777D}" destId="{377DAE77-18F5-4CCF-B60D-D5DC9B4E9999}" srcOrd="6" destOrd="0" presId="urn:microsoft.com/office/officeart/2005/8/layout/hProcess9"/>
    <dgm:cxn modelId="{0E35B9F8-0755-4924-961C-614DAFEA6196}" type="presParOf" srcId="{A5F8A867-85E1-4D6D-8150-20FC6B30777D}" destId="{198FD438-6ED9-43F5-99A4-98A9BB5511BE}" srcOrd="7" destOrd="0" presId="urn:microsoft.com/office/officeart/2005/8/layout/hProcess9"/>
    <dgm:cxn modelId="{F0C286EC-8B5D-4EEC-88BF-8044CFEC952B}" type="presParOf" srcId="{A5F8A867-85E1-4D6D-8150-20FC6B30777D}" destId="{4CAE6335-1DFF-4A53-9A0E-C1A13D7E025A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83249F4-6B66-42C4-BE3F-D5448CE36C4F}" type="doc">
      <dgm:prSet loTypeId="urn:microsoft.com/office/officeart/2009/layout/CirclePicture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3EC9EDA6-C4A3-4F59-A277-0AE468503ACC}">
      <dgm:prSet phldrT="[Text]"/>
      <dgm:spPr/>
      <dgm:t>
        <a:bodyPr/>
        <a:lstStyle/>
        <a:p>
          <a:r>
            <a:rPr lang="de-DE" err="1" smtClean="0"/>
            <a:t>tree</a:t>
          </a:r>
          <a:endParaRPr lang="de-DE"/>
        </a:p>
      </dgm:t>
    </dgm:pt>
    <dgm:pt modelId="{8576C65F-0198-4A88-B78F-A5F6A9791629}" type="parTrans" cxnId="{600EA943-FF22-42A4-876C-DD23A2DFAD94}">
      <dgm:prSet/>
      <dgm:spPr/>
      <dgm:t>
        <a:bodyPr/>
        <a:lstStyle/>
        <a:p>
          <a:endParaRPr lang="de-DE"/>
        </a:p>
      </dgm:t>
    </dgm:pt>
    <dgm:pt modelId="{071B3B5D-2439-410E-873F-C92BF04983FF}" type="sibTrans" cxnId="{600EA943-FF22-42A4-876C-DD23A2DFAD94}">
      <dgm:prSet/>
      <dgm:spPr/>
      <dgm:t>
        <a:bodyPr/>
        <a:lstStyle/>
        <a:p>
          <a:endParaRPr lang="de-DE"/>
        </a:p>
      </dgm:t>
    </dgm:pt>
    <dgm:pt modelId="{C0460039-80F3-40E5-9D85-35FF007D8C21}">
      <dgm:prSet phldrT="[Text]"/>
      <dgm:spPr/>
      <dgm:t>
        <a:bodyPr/>
        <a:lstStyle/>
        <a:p>
          <a:r>
            <a:rPr lang="de-DE" err="1" smtClean="0"/>
            <a:t>tree</a:t>
          </a:r>
          <a:endParaRPr lang="de-DE"/>
        </a:p>
      </dgm:t>
    </dgm:pt>
    <dgm:pt modelId="{E2CE2D3D-6F3F-4342-8D22-CA207E120202}" type="parTrans" cxnId="{2DEED2BA-CCF5-4D51-80FD-F081ABF514B6}">
      <dgm:prSet/>
      <dgm:spPr/>
      <dgm:t>
        <a:bodyPr/>
        <a:lstStyle/>
        <a:p>
          <a:endParaRPr lang="de-DE"/>
        </a:p>
      </dgm:t>
    </dgm:pt>
    <dgm:pt modelId="{AB6B4638-1FE3-4351-8E4F-437813787F1E}" type="sibTrans" cxnId="{2DEED2BA-CCF5-4D51-80FD-F081ABF514B6}">
      <dgm:prSet/>
      <dgm:spPr/>
      <dgm:t>
        <a:bodyPr/>
        <a:lstStyle/>
        <a:p>
          <a:endParaRPr lang="de-DE"/>
        </a:p>
      </dgm:t>
    </dgm:pt>
    <dgm:pt modelId="{C6250D22-7E4D-41BA-B0C9-C58D24370717}">
      <dgm:prSet phldrT="[Text]"/>
      <dgm:spPr/>
      <dgm:t>
        <a:bodyPr/>
        <a:lstStyle/>
        <a:p>
          <a:r>
            <a:rPr lang="de-DE" err="1" smtClean="0"/>
            <a:t>blob</a:t>
          </a:r>
          <a:endParaRPr lang="de-DE"/>
        </a:p>
      </dgm:t>
    </dgm:pt>
    <dgm:pt modelId="{7C583BB1-B321-44BD-BB7F-693058A95982}" type="parTrans" cxnId="{97D06A09-7B59-4487-B5EF-BFE6EAB9D928}">
      <dgm:prSet/>
      <dgm:spPr/>
      <dgm:t>
        <a:bodyPr/>
        <a:lstStyle/>
        <a:p>
          <a:endParaRPr lang="de-DE"/>
        </a:p>
      </dgm:t>
    </dgm:pt>
    <dgm:pt modelId="{73B46F5A-9C64-4530-AA28-E15A95287BC8}" type="sibTrans" cxnId="{97D06A09-7B59-4487-B5EF-BFE6EAB9D928}">
      <dgm:prSet/>
      <dgm:spPr/>
      <dgm:t>
        <a:bodyPr/>
        <a:lstStyle/>
        <a:p>
          <a:endParaRPr lang="de-DE"/>
        </a:p>
      </dgm:t>
    </dgm:pt>
    <dgm:pt modelId="{140FBC96-4A03-4C97-A7B8-C17F3CFDFF6F}">
      <dgm:prSet phldrT="[Text]"/>
      <dgm:spPr/>
      <dgm:t>
        <a:bodyPr/>
        <a:lstStyle/>
        <a:p>
          <a:r>
            <a:rPr lang="de-DE" err="1" smtClean="0"/>
            <a:t>tree</a:t>
          </a:r>
          <a:endParaRPr lang="de-DE"/>
        </a:p>
      </dgm:t>
    </dgm:pt>
    <dgm:pt modelId="{398BEA18-9C25-479F-A970-966DF1A8B519}" type="parTrans" cxnId="{B31407CE-41D7-4D87-B419-D14A90F66F11}">
      <dgm:prSet/>
      <dgm:spPr/>
      <dgm:t>
        <a:bodyPr/>
        <a:lstStyle/>
        <a:p>
          <a:endParaRPr lang="de-DE"/>
        </a:p>
      </dgm:t>
    </dgm:pt>
    <dgm:pt modelId="{01460D08-ED72-4CC8-9C09-B481B340D764}" type="sibTrans" cxnId="{B31407CE-41D7-4D87-B419-D14A90F66F11}">
      <dgm:prSet/>
      <dgm:spPr/>
      <dgm:t>
        <a:bodyPr/>
        <a:lstStyle/>
        <a:p>
          <a:endParaRPr lang="de-DE"/>
        </a:p>
      </dgm:t>
    </dgm:pt>
    <dgm:pt modelId="{D339368D-226E-46C9-8A72-507953BB289A}">
      <dgm:prSet phldrT="[Text]"/>
      <dgm:spPr/>
      <dgm:t>
        <a:bodyPr/>
        <a:lstStyle/>
        <a:p>
          <a:r>
            <a:rPr lang="de-DE" err="1" smtClean="0"/>
            <a:t>blob</a:t>
          </a:r>
          <a:endParaRPr lang="de-DE"/>
        </a:p>
      </dgm:t>
    </dgm:pt>
    <dgm:pt modelId="{7D9B22DF-32DF-4DEC-86AC-491B22ACDD3F}" type="parTrans" cxnId="{02C7EF35-1EB4-463B-8AF4-CF955C63FC44}">
      <dgm:prSet/>
      <dgm:spPr/>
      <dgm:t>
        <a:bodyPr/>
        <a:lstStyle/>
        <a:p>
          <a:endParaRPr lang="de-DE"/>
        </a:p>
      </dgm:t>
    </dgm:pt>
    <dgm:pt modelId="{A7CB9F2A-4B85-4643-9DB3-D22FDC0B579E}" type="sibTrans" cxnId="{02C7EF35-1EB4-463B-8AF4-CF955C63FC44}">
      <dgm:prSet/>
      <dgm:spPr/>
      <dgm:t>
        <a:bodyPr/>
        <a:lstStyle/>
        <a:p>
          <a:endParaRPr lang="de-DE"/>
        </a:p>
      </dgm:t>
    </dgm:pt>
    <dgm:pt modelId="{A273DABB-370C-483C-84FF-094C19834C1B}" type="pres">
      <dgm:prSet presAssocID="{D83249F4-6B66-42C4-BE3F-D5448CE36C4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de-DE"/>
        </a:p>
      </dgm:t>
    </dgm:pt>
    <dgm:pt modelId="{8816CAFC-7CBB-4313-9437-85B77F32DC8D}" type="pres">
      <dgm:prSet presAssocID="{3EC9EDA6-C4A3-4F59-A277-0AE468503ACC}" presName="hierRoot1" presStyleCnt="0"/>
      <dgm:spPr/>
    </dgm:pt>
    <dgm:pt modelId="{9A0C81A5-A6AE-4C6F-9121-EB2B446F5A7C}" type="pres">
      <dgm:prSet presAssocID="{3EC9EDA6-C4A3-4F59-A277-0AE468503ACC}" presName="composite" presStyleCnt="0"/>
      <dgm:spPr/>
    </dgm:pt>
    <dgm:pt modelId="{1A9F5C6E-854D-489E-BC55-D5CCD9854DBA}" type="pres">
      <dgm:prSet presAssocID="{3EC9EDA6-C4A3-4F59-A277-0AE468503ACC}" presName="image" presStyleLbl="node0" presStyleIdx="0" presStyleCnt="1"/>
      <dgm:spPr/>
    </dgm:pt>
    <dgm:pt modelId="{FAED1E94-F12E-4794-B282-0BDF137D2FB2}" type="pres">
      <dgm:prSet presAssocID="{3EC9EDA6-C4A3-4F59-A277-0AE468503ACC}" presName="text" presStyleLbl="revTx" presStyleIdx="0" presStyleCnt="5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9B9E99AC-BB1B-415B-A513-F78665343D7E}" type="pres">
      <dgm:prSet presAssocID="{3EC9EDA6-C4A3-4F59-A277-0AE468503ACC}" presName="hierChild2" presStyleCnt="0"/>
      <dgm:spPr/>
    </dgm:pt>
    <dgm:pt modelId="{FCEE6195-0E11-45FC-B460-A121991E1CA3}" type="pres">
      <dgm:prSet presAssocID="{E2CE2D3D-6F3F-4342-8D22-CA207E120202}" presName="Name10" presStyleLbl="parChTrans1D2" presStyleIdx="0" presStyleCnt="2"/>
      <dgm:spPr/>
      <dgm:t>
        <a:bodyPr/>
        <a:lstStyle/>
        <a:p>
          <a:endParaRPr lang="de-DE"/>
        </a:p>
      </dgm:t>
    </dgm:pt>
    <dgm:pt modelId="{386DC454-23BB-4907-A7CC-F48E0A185039}" type="pres">
      <dgm:prSet presAssocID="{C0460039-80F3-40E5-9D85-35FF007D8C21}" presName="hierRoot2" presStyleCnt="0"/>
      <dgm:spPr/>
    </dgm:pt>
    <dgm:pt modelId="{13049C79-1BA0-4F89-B005-7A020348ACFE}" type="pres">
      <dgm:prSet presAssocID="{C0460039-80F3-40E5-9D85-35FF007D8C21}" presName="composite2" presStyleCnt="0"/>
      <dgm:spPr/>
    </dgm:pt>
    <dgm:pt modelId="{F3FFBF34-88F1-4F49-B891-94FC590E3883}" type="pres">
      <dgm:prSet presAssocID="{C0460039-80F3-40E5-9D85-35FF007D8C21}" presName="image2" presStyleLbl="node2" presStyleIdx="0" presStyleCnt="2"/>
      <dgm:spPr/>
    </dgm:pt>
    <dgm:pt modelId="{792956CF-A048-437F-B8E1-C8E59ED75FA7}" type="pres">
      <dgm:prSet presAssocID="{C0460039-80F3-40E5-9D85-35FF007D8C21}" presName="text2" presStyleLbl="revTx" presStyleIdx="1" presStyleCnt="5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8BFF93C-8EC5-447B-86FD-DE744DDF68E7}" type="pres">
      <dgm:prSet presAssocID="{C0460039-80F3-40E5-9D85-35FF007D8C21}" presName="hierChild3" presStyleCnt="0"/>
      <dgm:spPr/>
    </dgm:pt>
    <dgm:pt modelId="{E9DA9E86-A1B5-4CF4-8FD6-C726A08EAEC2}" type="pres">
      <dgm:prSet presAssocID="{7C583BB1-B321-44BD-BB7F-693058A95982}" presName="Name17" presStyleLbl="parChTrans1D3" presStyleIdx="0" presStyleCnt="2"/>
      <dgm:spPr/>
      <dgm:t>
        <a:bodyPr/>
        <a:lstStyle/>
        <a:p>
          <a:endParaRPr lang="de-DE"/>
        </a:p>
      </dgm:t>
    </dgm:pt>
    <dgm:pt modelId="{5A629395-FCAC-4588-83F9-813C8352BF72}" type="pres">
      <dgm:prSet presAssocID="{C6250D22-7E4D-41BA-B0C9-C58D24370717}" presName="hierRoot3" presStyleCnt="0"/>
      <dgm:spPr/>
    </dgm:pt>
    <dgm:pt modelId="{37754361-0E11-45C1-A724-6A2EAF3C2CEC}" type="pres">
      <dgm:prSet presAssocID="{C6250D22-7E4D-41BA-B0C9-C58D24370717}" presName="composite3" presStyleCnt="0"/>
      <dgm:spPr/>
    </dgm:pt>
    <dgm:pt modelId="{26F77D53-4E80-42C4-985A-68C15E82D369}" type="pres">
      <dgm:prSet presAssocID="{C6250D22-7E4D-41BA-B0C9-C58D24370717}" presName="image3" presStyleLbl="node3" presStyleIdx="0" presStyleCnt="2"/>
      <dgm:spPr/>
    </dgm:pt>
    <dgm:pt modelId="{57C2B11F-F253-4D6B-A41F-079B4BD6F85D}" type="pres">
      <dgm:prSet presAssocID="{C6250D22-7E4D-41BA-B0C9-C58D24370717}" presName="text3" presStyleLbl="revTx" presStyleIdx="2" presStyleCnt="5" custLinFactY="5058" custLinFactNeighborX="-61561" custLinFactNeighborY="100000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324A2CF-3BE7-40AA-A963-3C157A7BE19A}" type="pres">
      <dgm:prSet presAssocID="{C6250D22-7E4D-41BA-B0C9-C58D24370717}" presName="hierChild4" presStyleCnt="0"/>
      <dgm:spPr/>
    </dgm:pt>
    <dgm:pt modelId="{21FD5582-F1BB-45D6-96D9-E709DAFD473E}" type="pres">
      <dgm:prSet presAssocID="{398BEA18-9C25-479F-A970-966DF1A8B519}" presName="Name10" presStyleLbl="parChTrans1D2" presStyleIdx="1" presStyleCnt="2"/>
      <dgm:spPr/>
      <dgm:t>
        <a:bodyPr/>
        <a:lstStyle/>
        <a:p>
          <a:endParaRPr lang="de-DE"/>
        </a:p>
      </dgm:t>
    </dgm:pt>
    <dgm:pt modelId="{9EEDA6F1-7663-4E8C-AC3E-D6020760F1FE}" type="pres">
      <dgm:prSet presAssocID="{140FBC96-4A03-4C97-A7B8-C17F3CFDFF6F}" presName="hierRoot2" presStyleCnt="0"/>
      <dgm:spPr/>
    </dgm:pt>
    <dgm:pt modelId="{49538053-775F-40E1-B695-02C5C7AACCE8}" type="pres">
      <dgm:prSet presAssocID="{140FBC96-4A03-4C97-A7B8-C17F3CFDFF6F}" presName="composite2" presStyleCnt="0"/>
      <dgm:spPr/>
    </dgm:pt>
    <dgm:pt modelId="{CBBDEBD5-120B-43FA-920B-5234A12BF4E8}" type="pres">
      <dgm:prSet presAssocID="{140FBC96-4A03-4C97-A7B8-C17F3CFDFF6F}" presName="image2" presStyleLbl="node2" presStyleIdx="1" presStyleCnt="2"/>
      <dgm:spPr/>
    </dgm:pt>
    <dgm:pt modelId="{76EA26B1-8F7B-498A-9EAC-AFBD0926FAD9}" type="pres">
      <dgm:prSet presAssocID="{140FBC96-4A03-4C97-A7B8-C17F3CFDFF6F}" presName="text2" presStyleLbl="revTx" presStyleIdx="3" presStyleCnt="5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BE98AE7-FB89-4BAF-802F-AA889EAB25EF}" type="pres">
      <dgm:prSet presAssocID="{140FBC96-4A03-4C97-A7B8-C17F3CFDFF6F}" presName="hierChild3" presStyleCnt="0"/>
      <dgm:spPr/>
    </dgm:pt>
    <dgm:pt modelId="{C004BB33-E64B-44F8-A829-D3AEA3EE730A}" type="pres">
      <dgm:prSet presAssocID="{7D9B22DF-32DF-4DEC-86AC-491B22ACDD3F}" presName="Name17" presStyleLbl="parChTrans1D3" presStyleIdx="1" presStyleCnt="2"/>
      <dgm:spPr/>
      <dgm:t>
        <a:bodyPr/>
        <a:lstStyle/>
        <a:p>
          <a:endParaRPr lang="de-DE"/>
        </a:p>
      </dgm:t>
    </dgm:pt>
    <dgm:pt modelId="{9F2DFCC9-0237-434E-A9C1-C29F6AE4D4B5}" type="pres">
      <dgm:prSet presAssocID="{D339368D-226E-46C9-8A72-507953BB289A}" presName="hierRoot3" presStyleCnt="0"/>
      <dgm:spPr/>
    </dgm:pt>
    <dgm:pt modelId="{131EEC31-6490-4ED8-8B7C-AA65C16FAD09}" type="pres">
      <dgm:prSet presAssocID="{D339368D-226E-46C9-8A72-507953BB289A}" presName="composite3" presStyleCnt="0"/>
      <dgm:spPr/>
    </dgm:pt>
    <dgm:pt modelId="{34A0B103-BF01-4CA7-BF58-3F8359A3A100}" type="pres">
      <dgm:prSet presAssocID="{D339368D-226E-46C9-8A72-507953BB289A}" presName="image3" presStyleLbl="node3" presStyleIdx="1" presStyleCnt="2"/>
      <dgm:spPr/>
    </dgm:pt>
    <dgm:pt modelId="{E0FEE4B5-BB3C-4595-A8D2-1EF38BE1A37D}" type="pres">
      <dgm:prSet presAssocID="{D339368D-226E-46C9-8A72-507953BB289A}" presName="text3" presStyleLbl="revTx" presStyleIdx="4" presStyleCnt="5" custLinFactY="5058" custLinFactNeighborX="-70897" custLinFactNeighborY="100000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1416992B-3431-488D-8267-979C0D708CC1}" type="pres">
      <dgm:prSet presAssocID="{D339368D-226E-46C9-8A72-507953BB289A}" presName="hierChild4" presStyleCnt="0"/>
      <dgm:spPr/>
    </dgm:pt>
  </dgm:ptLst>
  <dgm:cxnLst>
    <dgm:cxn modelId="{A52A95EF-F346-4CA8-BEFA-0FD2BC83DED7}" type="presOf" srcId="{3EC9EDA6-C4A3-4F59-A277-0AE468503ACC}" destId="{FAED1E94-F12E-4794-B282-0BDF137D2FB2}" srcOrd="0" destOrd="0" presId="urn:microsoft.com/office/officeart/2009/layout/CirclePictureHierarchy"/>
    <dgm:cxn modelId="{B31407CE-41D7-4D87-B419-D14A90F66F11}" srcId="{3EC9EDA6-C4A3-4F59-A277-0AE468503ACC}" destId="{140FBC96-4A03-4C97-A7B8-C17F3CFDFF6F}" srcOrd="1" destOrd="0" parTransId="{398BEA18-9C25-479F-A970-966DF1A8B519}" sibTransId="{01460D08-ED72-4CC8-9C09-B481B340D764}"/>
    <dgm:cxn modelId="{8B8A18A8-6D87-4D1E-B621-C7E510A3BB81}" type="presOf" srcId="{C6250D22-7E4D-41BA-B0C9-C58D24370717}" destId="{57C2B11F-F253-4D6B-A41F-079B4BD6F85D}" srcOrd="0" destOrd="0" presId="urn:microsoft.com/office/officeart/2009/layout/CirclePictureHierarchy"/>
    <dgm:cxn modelId="{600EA943-FF22-42A4-876C-DD23A2DFAD94}" srcId="{D83249F4-6B66-42C4-BE3F-D5448CE36C4F}" destId="{3EC9EDA6-C4A3-4F59-A277-0AE468503ACC}" srcOrd="0" destOrd="0" parTransId="{8576C65F-0198-4A88-B78F-A5F6A9791629}" sibTransId="{071B3B5D-2439-410E-873F-C92BF04983FF}"/>
    <dgm:cxn modelId="{5EEF2EBD-7BA3-4936-ADF2-AD88FF8BF5A2}" type="presOf" srcId="{398BEA18-9C25-479F-A970-966DF1A8B519}" destId="{21FD5582-F1BB-45D6-96D9-E709DAFD473E}" srcOrd="0" destOrd="0" presId="urn:microsoft.com/office/officeart/2009/layout/CirclePictureHierarchy"/>
    <dgm:cxn modelId="{97D06A09-7B59-4487-B5EF-BFE6EAB9D928}" srcId="{C0460039-80F3-40E5-9D85-35FF007D8C21}" destId="{C6250D22-7E4D-41BA-B0C9-C58D24370717}" srcOrd="0" destOrd="0" parTransId="{7C583BB1-B321-44BD-BB7F-693058A95982}" sibTransId="{73B46F5A-9C64-4530-AA28-E15A95287BC8}"/>
    <dgm:cxn modelId="{02C7EF35-1EB4-463B-8AF4-CF955C63FC44}" srcId="{140FBC96-4A03-4C97-A7B8-C17F3CFDFF6F}" destId="{D339368D-226E-46C9-8A72-507953BB289A}" srcOrd="0" destOrd="0" parTransId="{7D9B22DF-32DF-4DEC-86AC-491B22ACDD3F}" sibTransId="{A7CB9F2A-4B85-4643-9DB3-D22FDC0B579E}"/>
    <dgm:cxn modelId="{30FA142F-8551-41B5-9F55-62194C762986}" type="presOf" srcId="{D83249F4-6B66-42C4-BE3F-D5448CE36C4F}" destId="{A273DABB-370C-483C-84FF-094C19834C1B}" srcOrd="0" destOrd="0" presId="urn:microsoft.com/office/officeart/2009/layout/CirclePictureHierarchy"/>
    <dgm:cxn modelId="{339CC61C-6A85-4F64-8B7C-053F3E3D1124}" type="presOf" srcId="{E2CE2D3D-6F3F-4342-8D22-CA207E120202}" destId="{FCEE6195-0E11-45FC-B460-A121991E1CA3}" srcOrd="0" destOrd="0" presId="urn:microsoft.com/office/officeart/2009/layout/CirclePictureHierarchy"/>
    <dgm:cxn modelId="{2DEED2BA-CCF5-4D51-80FD-F081ABF514B6}" srcId="{3EC9EDA6-C4A3-4F59-A277-0AE468503ACC}" destId="{C0460039-80F3-40E5-9D85-35FF007D8C21}" srcOrd="0" destOrd="0" parTransId="{E2CE2D3D-6F3F-4342-8D22-CA207E120202}" sibTransId="{AB6B4638-1FE3-4351-8E4F-437813787F1E}"/>
    <dgm:cxn modelId="{9C315CB0-23F2-4F4E-8C4B-170DFF69ABDE}" type="presOf" srcId="{D339368D-226E-46C9-8A72-507953BB289A}" destId="{E0FEE4B5-BB3C-4595-A8D2-1EF38BE1A37D}" srcOrd="0" destOrd="0" presId="urn:microsoft.com/office/officeart/2009/layout/CirclePictureHierarchy"/>
    <dgm:cxn modelId="{6444DA0B-D452-424B-8EBC-0F883FBF8267}" type="presOf" srcId="{7C583BB1-B321-44BD-BB7F-693058A95982}" destId="{E9DA9E86-A1B5-4CF4-8FD6-C726A08EAEC2}" srcOrd="0" destOrd="0" presId="urn:microsoft.com/office/officeart/2009/layout/CirclePictureHierarchy"/>
    <dgm:cxn modelId="{440ACA70-6E61-4E53-A098-E5DDBA3583EA}" type="presOf" srcId="{C0460039-80F3-40E5-9D85-35FF007D8C21}" destId="{792956CF-A048-437F-B8E1-C8E59ED75FA7}" srcOrd="0" destOrd="0" presId="urn:microsoft.com/office/officeart/2009/layout/CirclePictureHierarchy"/>
    <dgm:cxn modelId="{FA0A1FF8-5010-414A-81F3-EF5BD9662209}" type="presOf" srcId="{7D9B22DF-32DF-4DEC-86AC-491B22ACDD3F}" destId="{C004BB33-E64B-44F8-A829-D3AEA3EE730A}" srcOrd="0" destOrd="0" presId="urn:microsoft.com/office/officeart/2009/layout/CirclePictureHierarchy"/>
    <dgm:cxn modelId="{848E73F8-31C6-4E53-AE1B-0BBFC95C5305}" type="presOf" srcId="{140FBC96-4A03-4C97-A7B8-C17F3CFDFF6F}" destId="{76EA26B1-8F7B-498A-9EAC-AFBD0926FAD9}" srcOrd="0" destOrd="0" presId="urn:microsoft.com/office/officeart/2009/layout/CirclePictureHierarchy"/>
    <dgm:cxn modelId="{B8A97849-E682-4770-AC41-D2BA6A5B21BD}" type="presParOf" srcId="{A273DABB-370C-483C-84FF-094C19834C1B}" destId="{8816CAFC-7CBB-4313-9437-85B77F32DC8D}" srcOrd="0" destOrd="0" presId="urn:microsoft.com/office/officeart/2009/layout/CirclePictureHierarchy"/>
    <dgm:cxn modelId="{34FF90BC-BA2E-4822-BBDB-209606D550A6}" type="presParOf" srcId="{8816CAFC-7CBB-4313-9437-85B77F32DC8D}" destId="{9A0C81A5-A6AE-4C6F-9121-EB2B446F5A7C}" srcOrd="0" destOrd="0" presId="urn:microsoft.com/office/officeart/2009/layout/CirclePictureHierarchy"/>
    <dgm:cxn modelId="{350BD68B-C854-4D84-9950-E5FAC01988DD}" type="presParOf" srcId="{9A0C81A5-A6AE-4C6F-9121-EB2B446F5A7C}" destId="{1A9F5C6E-854D-489E-BC55-D5CCD9854DBA}" srcOrd="0" destOrd="0" presId="urn:microsoft.com/office/officeart/2009/layout/CirclePictureHierarchy"/>
    <dgm:cxn modelId="{E3C001A7-7E6F-41A3-B7A0-98CF81329CD8}" type="presParOf" srcId="{9A0C81A5-A6AE-4C6F-9121-EB2B446F5A7C}" destId="{FAED1E94-F12E-4794-B282-0BDF137D2FB2}" srcOrd="1" destOrd="0" presId="urn:microsoft.com/office/officeart/2009/layout/CirclePictureHierarchy"/>
    <dgm:cxn modelId="{E0CB59AD-3B6A-4ED9-ADA5-27E378A059A1}" type="presParOf" srcId="{8816CAFC-7CBB-4313-9437-85B77F32DC8D}" destId="{9B9E99AC-BB1B-415B-A513-F78665343D7E}" srcOrd="1" destOrd="0" presId="urn:microsoft.com/office/officeart/2009/layout/CirclePictureHierarchy"/>
    <dgm:cxn modelId="{CB77E9BD-9974-4959-9FC8-25EBBEED503D}" type="presParOf" srcId="{9B9E99AC-BB1B-415B-A513-F78665343D7E}" destId="{FCEE6195-0E11-45FC-B460-A121991E1CA3}" srcOrd="0" destOrd="0" presId="urn:microsoft.com/office/officeart/2009/layout/CirclePictureHierarchy"/>
    <dgm:cxn modelId="{3A247B9C-FDCC-4D31-AF84-6DA001F2364A}" type="presParOf" srcId="{9B9E99AC-BB1B-415B-A513-F78665343D7E}" destId="{386DC454-23BB-4907-A7CC-F48E0A185039}" srcOrd="1" destOrd="0" presId="urn:microsoft.com/office/officeart/2009/layout/CirclePictureHierarchy"/>
    <dgm:cxn modelId="{DA247083-9C73-45D1-ADCF-AE7CD317E199}" type="presParOf" srcId="{386DC454-23BB-4907-A7CC-F48E0A185039}" destId="{13049C79-1BA0-4F89-B005-7A020348ACFE}" srcOrd="0" destOrd="0" presId="urn:microsoft.com/office/officeart/2009/layout/CirclePictureHierarchy"/>
    <dgm:cxn modelId="{7FA96AA1-403F-469B-90B5-2230922DD02B}" type="presParOf" srcId="{13049C79-1BA0-4F89-B005-7A020348ACFE}" destId="{F3FFBF34-88F1-4F49-B891-94FC590E3883}" srcOrd="0" destOrd="0" presId="urn:microsoft.com/office/officeart/2009/layout/CirclePictureHierarchy"/>
    <dgm:cxn modelId="{5181EA3A-533A-4230-B87B-24F91F28FD8C}" type="presParOf" srcId="{13049C79-1BA0-4F89-B005-7A020348ACFE}" destId="{792956CF-A048-437F-B8E1-C8E59ED75FA7}" srcOrd="1" destOrd="0" presId="urn:microsoft.com/office/officeart/2009/layout/CirclePictureHierarchy"/>
    <dgm:cxn modelId="{6FFE4725-7A42-4194-AAD3-6092D5B376C7}" type="presParOf" srcId="{386DC454-23BB-4907-A7CC-F48E0A185039}" destId="{58BFF93C-8EC5-447B-86FD-DE744DDF68E7}" srcOrd="1" destOrd="0" presId="urn:microsoft.com/office/officeart/2009/layout/CirclePictureHierarchy"/>
    <dgm:cxn modelId="{EF34EE23-AAB6-40B5-81CE-3D0586AEC415}" type="presParOf" srcId="{58BFF93C-8EC5-447B-86FD-DE744DDF68E7}" destId="{E9DA9E86-A1B5-4CF4-8FD6-C726A08EAEC2}" srcOrd="0" destOrd="0" presId="urn:microsoft.com/office/officeart/2009/layout/CirclePictureHierarchy"/>
    <dgm:cxn modelId="{6F958967-3FEC-47C4-B110-86B34C6BD053}" type="presParOf" srcId="{58BFF93C-8EC5-447B-86FD-DE744DDF68E7}" destId="{5A629395-FCAC-4588-83F9-813C8352BF72}" srcOrd="1" destOrd="0" presId="urn:microsoft.com/office/officeart/2009/layout/CirclePictureHierarchy"/>
    <dgm:cxn modelId="{B757F664-1A34-4F16-BB96-CB1CF7D50332}" type="presParOf" srcId="{5A629395-FCAC-4588-83F9-813C8352BF72}" destId="{37754361-0E11-45C1-A724-6A2EAF3C2CEC}" srcOrd="0" destOrd="0" presId="urn:microsoft.com/office/officeart/2009/layout/CirclePictureHierarchy"/>
    <dgm:cxn modelId="{0D1DC722-31C0-4BB1-AD7C-A8DA737FE7AA}" type="presParOf" srcId="{37754361-0E11-45C1-A724-6A2EAF3C2CEC}" destId="{26F77D53-4E80-42C4-985A-68C15E82D369}" srcOrd="0" destOrd="0" presId="urn:microsoft.com/office/officeart/2009/layout/CirclePictureHierarchy"/>
    <dgm:cxn modelId="{A9FCC1E4-34A1-47A1-9F23-A856D4E6862F}" type="presParOf" srcId="{37754361-0E11-45C1-A724-6A2EAF3C2CEC}" destId="{57C2B11F-F253-4D6B-A41F-079B4BD6F85D}" srcOrd="1" destOrd="0" presId="urn:microsoft.com/office/officeart/2009/layout/CirclePictureHierarchy"/>
    <dgm:cxn modelId="{40CC4C83-8F12-4A8D-8A61-0536B2954346}" type="presParOf" srcId="{5A629395-FCAC-4588-83F9-813C8352BF72}" destId="{3324A2CF-3BE7-40AA-A963-3C157A7BE19A}" srcOrd="1" destOrd="0" presId="urn:microsoft.com/office/officeart/2009/layout/CirclePictureHierarchy"/>
    <dgm:cxn modelId="{30C6BDCC-9C2F-4E72-8707-160AC8994298}" type="presParOf" srcId="{9B9E99AC-BB1B-415B-A513-F78665343D7E}" destId="{21FD5582-F1BB-45D6-96D9-E709DAFD473E}" srcOrd="2" destOrd="0" presId="urn:microsoft.com/office/officeart/2009/layout/CirclePictureHierarchy"/>
    <dgm:cxn modelId="{CCC39E80-D126-476A-9AF8-B1DBD71D4D61}" type="presParOf" srcId="{9B9E99AC-BB1B-415B-A513-F78665343D7E}" destId="{9EEDA6F1-7663-4E8C-AC3E-D6020760F1FE}" srcOrd="3" destOrd="0" presId="urn:microsoft.com/office/officeart/2009/layout/CirclePictureHierarchy"/>
    <dgm:cxn modelId="{17CCFAA8-023C-42CE-8B3B-92FEBD0D4229}" type="presParOf" srcId="{9EEDA6F1-7663-4E8C-AC3E-D6020760F1FE}" destId="{49538053-775F-40E1-B695-02C5C7AACCE8}" srcOrd="0" destOrd="0" presId="urn:microsoft.com/office/officeart/2009/layout/CirclePictureHierarchy"/>
    <dgm:cxn modelId="{6F5244E4-92E9-48C7-B42F-C782A891C949}" type="presParOf" srcId="{49538053-775F-40E1-B695-02C5C7AACCE8}" destId="{CBBDEBD5-120B-43FA-920B-5234A12BF4E8}" srcOrd="0" destOrd="0" presId="urn:microsoft.com/office/officeart/2009/layout/CirclePictureHierarchy"/>
    <dgm:cxn modelId="{AC1F6E43-2799-4CD0-A2C8-FBAF2E0B8CF7}" type="presParOf" srcId="{49538053-775F-40E1-B695-02C5C7AACCE8}" destId="{76EA26B1-8F7B-498A-9EAC-AFBD0926FAD9}" srcOrd="1" destOrd="0" presId="urn:microsoft.com/office/officeart/2009/layout/CirclePictureHierarchy"/>
    <dgm:cxn modelId="{B1ABAA11-60F4-4D87-A50E-3F7E0728BA1E}" type="presParOf" srcId="{9EEDA6F1-7663-4E8C-AC3E-D6020760F1FE}" destId="{FBE98AE7-FB89-4BAF-802F-AA889EAB25EF}" srcOrd="1" destOrd="0" presId="urn:microsoft.com/office/officeart/2009/layout/CirclePictureHierarchy"/>
    <dgm:cxn modelId="{261AA633-F3C7-4BD0-A89D-BABC02E02200}" type="presParOf" srcId="{FBE98AE7-FB89-4BAF-802F-AA889EAB25EF}" destId="{C004BB33-E64B-44F8-A829-D3AEA3EE730A}" srcOrd="0" destOrd="0" presId="urn:microsoft.com/office/officeart/2009/layout/CirclePictureHierarchy"/>
    <dgm:cxn modelId="{0F56C6B2-D375-4BFE-A29C-F744DF88133C}" type="presParOf" srcId="{FBE98AE7-FB89-4BAF-802F-AA889EAB25EF}" destId="{9F2DFCC9-0237-434E-A9C1-C29F6AE4D4B5}" srcOrd="1" destOrd="0" presId="urn:microsoft.com/office/officeart/2009/layout/CirclePictureHierarchy"/>
    <dgm:cxn modelId="{7582C203-5BBA-4FE1-B219-42F37637F7CA}" type="presParOf" srcId="{9F2DFCC9-0237-434E-A9C1-C29F6AE4D4B5}" destId="{131EEC31-6490-4ED8-8B7C-AA65C16FAD09}" srcOrd="0" destOrd="0" presId="urn:microsoft.com/office/officeart/2009/layout/CirclePictureHierarchy"/>
    <dgm:cxn modelId="{66D0B1DB-F192-431C-89A4-8023B2F39F43}" type="presParOf" srcId="{131EEC31-6490-4ED8-8B7C-AA65C16FAD09}" destId="{34A0B103-BF01-4CA7-BF58-3F8359A3A100}" srcOrd="0" destOrd="0" presId="urn:microsoft.com/office/officeart/2009/layout/CirclePictureHierarchy"/>
    <dgm:cxn modelId="{69913D26-712C-4AA0-B1F3-2A1619964BE2}" type="presParOf" srcId="{131EEC31-6490-4ED8-8B7C-AA65C16FAD09}" destId="{E0FEE4B5-BB3C-4595-A8D2-1EF38BE1A37D}" srcOrd="1" destOrd="0" presId="urn:microsoft.com/office/officeart/2009/layout/CirclePictureHierarchy"/>
    <dgm:cxn modelId="{CEDCB24A-F0EC-439A-9C06-AD81BCDC8E06}" type="presParOf" srcId="{9F2DFCC9-0237-434E-A9C1-C29F6AE4D4B5}" destId="{1416992B-3431-488D-8267-979C0D708CC1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83249F4-6B66-42C4-BE3F-D5448CE36C4F}" type="doc">
      <dgm:prSet loTypeId="urn:microsoft.com/office/officeart/2009/layout/CirclePicture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3EC9EDA6-C4A3-4F59-A277-0AE468503ACC}">
      <dgm:prSet phldrT="[Text]"/>
      <dgm:spPr/>
      <dgm:t>
        <a:bodyPr/>
        <a:lstStyle/>
        <a:p>
          <a:r>
            <a:rPr lang="de-DE" err="1" smtClean="0"/>
            <a:t>tree</a:t>
          </a:r>
          <a:endParaRPr lang="de-DE"/>
        </a:p>
      </dgm:t>
    </dgm:pt>
    <dgm:pt modelId="{8576C65F-0198-4A88-B78F-A5F6A9791629}" type="parTrans" cxnId="{600EA943-FF22-42A4-876C-DD23A2DFAD94}">
      <dgm:prSet/>
      <dgm:spPr/>
      <dgm:t>
        <a:bodyPr/>
        <a:lstStyle/>
        <a:p>
          <a:endParaRPr lang="de-DE"/>
        </a:p>
      </dgm:t>
    </dgm:pt>
    <dgm:pt modelId="{071B3B5D-2439-410E-873F-C92BF04983FF}" type="sibTrans" cxnId="{600EA943-FF22-42A4-876C-DD23A2DFAD94}">
      <dgm:prSet/>
      <dgm:spPr/>
      <dgm:t>
        <a:bodyPr/>
        <a:lstStyle/>
        <a:p>
          <a:endParaRPr lang="de-DE"/>
        </a:p>
      </dgm:t>
    </dgm:pt>
    <dgm:pt modelId="{C0460039-80F3-40E5-9D85-35FF007D8C21}">
      <dgm:prSet phldrT="[Text]"/>
      <dgm:spPr/>
      <dgm:t>
        <a:bodyPr/>
        <a:lstStyle/>
        <a:p>
          <a:r>
            <a:rPr lang="de-DE" err="1" smtClean="0"/>
            <a:t>tree</a:t>
          </a:r>
          <a:endParaRPr lang="de-DE"/>
        </a:p>
      </dgm:t>
    </dgm:pt>
    <dgm:pt modelId="{E2CE2D3D-6F3F-4342-8D22-CA207E120202}" type="parTrans" cxnId="{2DEED2BA-CCF5-4D51-80FD-F081ABF514B6}">
      <dgm:prSet/>
      <dgm:spPr/>
      <dgm:t>
        <a:bodyPr/>
        <a:lstStyle/>
        <a:p>
          <a:endParaRPr lang="de-DE"/>
        </a:p>
      </dgm:t>
    </dgm:pt>
    <dgm:pt modelId="{AB6B4638-1FE3-4351-8E4F-437813787F1E}" type="sibTrans" cxnId="{2DEED2BA-CCF5-4D51-80FD-F081ABF514B6}">
      <dgm:prSet/>
      <dgm:spPr/>
      <dgm:t>
        <a:bodyPr/>
        <a:lstStyle/>
        <a:p>
          <a:endParaRPr lang="de-DE"/>
        </a:p>
      </dgm:t>
    </dgm:pt>
    <dgm:pt modelId="{C6250D22-7E4D-41BA-B0C9-C58D24370717}">
      <dgm:prSet phldrT="[Text]"/>
      <dgm:spPr/>
      <dgm:t>
        <a:bodyPr/>
        <a:lstStyle/>
        <a:p>
          <a:r>
            <a:rPr lang="de-DE" err="1" smtClean="0"/>
            <a:t>blob</a:t>
          </a:r>
          <a:endParaRPr lang="de-DE"/>
        </a:p>
      </dgm:t>
    </dgm:pt>
    <dgm:pt modelId="{7C583BB1-B321-44BD-BB7F-693058A95982}" type="parTrans" cxnId="{97D06A09-7B59-4487-B5EF-BFE6EAB9D928}">
      <dgm:prSet/>
      <dgm:spPr/>
      <dgm:t>
        <a:bodyPr/>
        <a:lstStyle/>
        <a:p>
          <a:endParaRPr lang="de-DE"/>
        </a:p>
      </dgm:t>
    </dgm:pt>
    <dgm:pt modelId="{73B46F5A-9C64-4530-AA28-E15A95287BC8}" type="sibTrans" cxnId="{97D06A09-7B59-4487-B5EF-BFE6EAB9D928}">
      <dgm:prSet/>
      <dgm:spPr/>
      <dgm:t>
        <a:bodyPr/>
        <a:lstStyle/>
        <a:p>
          <a:endParaRPr lang="de-DE"/>
        </a:p>
      </dgm:t>
    </dgm:pt>
    <dgm:pt modelId="{4E134376-C58D-4559-8AE8-D46329F58090}">
      <dgm:prSet phldrT="[Text]"/>
      <dgm:spPr/>
      <dgm:t>
        <a:bodyPr/>
        <a:lstStyle/>
        <a:p>
          <a:r>
            <a:rPr lang="de-DE" err="1" smtClean="0"/>
            <a:t>blob</a:t>
          </a:r>
          <a:endParaRPr lang="de-DE"/>
        </a:p>
      </dgm:t>
    </dgm:pt>
    <dgm:pt modelId="{0AF4026D-67B2-4A68-840A-1571C7762528}" type="parTrans" cxnId="{F4F4A743-2AD2-400C-BCA0-BA2C4E2D870A}">
      <dgm:prSet/>
      <dgm:spPr/>
      <dgm:t>
        <a:bodyPr/>
        <a:lstStyle/>
        <a:p>
          <a:endParaRPr lang="de-DE"/>
        </a:p>
      </dgm:t>
    </dgm:pt>
    <dgm:pt modelId="{95C149CA-5FA4-4583-9659-2F8F8699FA00}" type="sibTrans" cxnId="{F4F4A743-2AD2-400C-BCA0-BA2C4E2D870A}">
      <dgm:prSet/>
      <dgm:spPr/>
      <dgm:t>
        <a:bodyPr/>
        <a:lstStyle/>
        <a:p>
          <a:endParaRPr lang="de-DE"/>
        </a:p>
      </dgm:t>
    </dgm:pt>
    <dgm:pt modelId="{140FBC96-4A03-4C97-A7B8-C17F3CFDFF6F}">
      <dgm:prSet phldrT="[Text]"/>
      <dgm:spPr/>
      <dgm:t>
        <a:bodyPr/>
        <a:lstStyle/>
        <a:p>
          <a:r>
            <a:rPr lang="de-DE" err="1" smtClean="0"/>
            <a:t>tree</a:t>
          </a:r>
          <a:endParaRPr lang="de-DE"/>
        </a:p>
      </dgm:t>
    </dgm:pt>
    <dgm:pt modelId="{398BEA18-9C25-479F-A970-966DF1A8B519}" type="parTrans" cxnId="{B31407CE-41D7-4D87-B419-D14A90F66F11}">
      <dgm:prSet/>
      <dgm:spPr/>
      <dgm:t>
        <a:bodyPr/>
        <a:lstStyle/>
        <a:p>
          <a:endParaRPr lang="de-DE"/>
        </a:p>
      </dgm:t>
    </dgm:pt>
    <dgm:pt modelId="{01460D08-ED72-4CC8-9C09-B481B340D764}" type="sibTrans" cxnId="{B31407CE-41D7-4D87-B419-D14A90F66F11}">
      <dgm:prSet/>
      <dgm:spPr/>
      <dgm:t>
        <a:bodyPr/>
        <a:lstStyle/>
        <a:p>
          <a:endParaRPr lang="de-DE"/>
        </a:p>
      </dgm:t>
    </dgm:pt>
    <dgm:pt modelId="{D339368D-226E-46C9-8A72-507953BB289A}">
      <dgm:prSet phldrT="[Text]"/>
      <dgm:spPr/>
      <dgm:t>
        <a:bodyPr/>
        <a:lstStyle/>
        <a:p>
          <a:r>
            <a:rPr lang="de-DE" err="1" smtClean="0"/>
            <a:t>blob</a:t>
          </a:r>
          <a:endParaRPr lang="de-DE"/>
        </a:p>
      </dgm:t>
    </dgm:pt>
    <dgm:pt modelId="{7D9B22DF-32DF-4DEC-86AC-491B22ACDD3F}" type="parTrans" cxnId="{02C7EF35-1EB4-463B-8AF4-CF955C63FC44}">
      <dgm:prSet/>
      <dgm:spPr/>
      <dgm:t>
        <a:bodyPr/>
        <a:lstStyle/>
        <a:p>
          <a:endParaRPr lang="de-DE"/>
        </a:p>
      </dgm:t>
    </dgm:pt>
    <dgm:pt modelId="{A7CB9F2A-4B85-4643-9DB3-D22FDC0B579E}" type="sibTrans" cxnId="{02C7EF35-1EB4-463B-8AF4-CF955C63FC44}">
      <dgm:prSet/>
      <dgm:spPr/>
      <dgm:t>
        <a:bodyPr/>
        <a:lstStyle/>
        <a:p>
          <a:endParaRPr lang="de-DE"/>
        </a:p>
      </dgm:t>
    </dgm:pt>
    <dgm:pt modelId="{A273DABB-370C-483C-84FF-094C19834C1B}" type="pres">
      <dgm:prSet presAssocID="{D83249F4-6B66-42C4-BE3F-D5448CE36C4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de-DE"/>
        </a:p>
      </dgm:t>
    </dgm:pt>
    <dgm:pt modelId="{8816CAFC-7CBB-4313-9437-85B77F32DC8D}" type="pres">
      <dgm:prSet presAssocID="{3EC9EDA6-C4A3-4F59-A277-0AE468503ACC}" presName="hierRoot1" presStyleCnt="0"/>
      <dgm:spPr/>
    </dgm:pt>
    <dgm:pt modelId="{9A0C81A5-A6AE-4C6F-9121-EB2B446F5A7C}" type="pres">
      <dgm:prSet presAssocID="{3EC9EDA6-C4A3-4F59-A277-0AE468503ACC}" presName="composite" presStyleCnt="0"/>
      <dgm:spPr/>
    </dgm:pt>
    <dgm:pt modelId="{1A9F5C6E-854D-489E-BC55-D5CCD9854DBA}" type="pres">
      <dgm:prSet presAssocID="{3EC9EDA6-C4A3-4F59-A277-0AE468503ACC}" presName="image" presStyleLbl="node0" presStyleIdx="0" presStyleCnt="1"/>
      <dgm:spPr/>
    </dgm:pt>
    <dgm:pt modelId="{FAED1E94-F12E-4794-B282-0BDF137D2FB2}" type="pres">
      <dgm:prSet presAssocID="{3EC9EDA6-C4A3-4F59-A277-0AE468503ACC}" presName="text" presStyleLbl="revTx" presStyleIdx="0" presStyleCnt="6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9B9E99AC-BB1B-415B-A513-F78665343D7E}" type="pres">
      <dgm:prSet presAssocID="{3EC9EDA6-C4A3-4F59-A277-0AE468503ACC}" presName="hierChild2" presStyleCnt="0"/>
      <dgm:spPr/>
    </dgm:pt>
    <dgm:pt modelId="{FCEE6195-0E11-45FC-B460-A121991E1CA3}" type="pres">
      <dgm:prSet presAssocID="{E2CE2D3D-6F3F-4342-8D22-CA207E120202}" presName="Name10" presStyleLbl="parChTrans1D2" presStyleIdx="0" presStyleCnt="2"/>
      <dgm:spPr/>
      <dgm:t>
        <a:bodyPr/>
        <a:lstStyle/>
        <a:p>
          <a:endParaRPr lang="de-DE"/>
        </a:p>
      </dgm:t>
    </dgm:pt>
    <dgm:pt modelId="{386DC454-23BB-4907-A7CC-F48E0A185039}" type="pres">
      <dgm:prSet presAssocID="{C0460039-80F3-40E5-9D85-35FF007D8C21}" presName="hierRoot2" presStyleCnt="0"/>
      <dgm:spPr/>
    </dgm:pt>
    <dgm:pt modelId="{13049C79-1BA0-4F89-B005-7A020348ACFE}" type="pres">
      <dgm:prSet presAssocID="{C0460039-80F3-40E5-9D85-35FF007D8C21}" presName="composite2" presStyleCnt="0"/>
      <dgm:spPr/>
    </dgm:pt>
    <dgm:pt modelId="{F3FFBF34-88F1-4F49-B891-94FC590E3883}" type="pres">
      <dgm:prSet presAssocID="{C0460039-80F3-40E5-9D85-35FF007D8C21}" presName="image2" presStyleLbl="node2" presStyleIdx="0" presStyleCnt="2"/>
      <dgm:spPr/>
    </dgm:pt>
    <dgm:pt modelId="{792956CF-A048-437F-B8E1-C8E59ED75FA7}" type="pres">
      <dgm:prSet presAssocID="{C0460039-80F3-40E5-9D85-35FF007D8C21}" presName="text2" presStyleLbl="revTx" presStyleIdx="1" presStyleCnt="6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8BFF93C-8EC5-447B-86FD-DE744DDF68E7}" type="pres">
      <dgm:prSet presAssocID="{C0460039-80F3-40E5-9D85-35FF007D8C21}" presName="hierChild3" presStyleCnt="0"/>
      <dgm:spPr/>
    </dgm:pt>
    <dgm:pt modelId="{E9DA9E86-A1B5-4CF4-8FD6-C726A08EAEC2}" type="pres">
      <dgm:prSet presAssocID="{7C583BB1-B321-44BD-BB7F-693058A95982}" presName="Name17" presStyleLbl="parChTrans1D3" presStyleIdx="0" presStyleCnt="3"/>
      <dgm:spPr/>
      <dgm:t>
        <a:bodyPr/>
        <a:lstStyle/>
        <a:p>
          <a:endParaRPr lang="de-DE"/>
        </a:p>
      </dgm:t>
    </dgm:pt>
    <dgm:pt modelId="{5A629395-FCAC-4588-83F9-813C8352BF72}" type="pres">
      <dgm:prSet presAssocID="{C6250D22-7E4D-41BA-B0C9-C58D24370717}" presName="hierRoot3" presStyleCnt="0"/>
      <dgm:spPr/>
    </dgm:pt>
    <dgm:pt modelId="{37754361-0E11-45C1-A724-6A2EAF3C2CEC}" type="pres">
      <dgm:prSet presAssocID="{C6250D22-7E4D-41BA-B0C9-C58D24370717}" presName="composite3" presStyleCnt="0"/>
      <dgm:spPr/>
    </dgm:pt>
    <dgm:pt modelId="{26F77D53-4E80-42C4-985A-68C15E82D369}" type="pres">
      <dgm:prSet presAssocID="{C6250D22-7E4D-41BA-B0C9-C58D24370717}" presName="image3" presStyleLbl="node3" presStyleIdx="0" presStyleCnt="3"/>
      <dgm:spPr/>
    </dgm:pt>
    <dgm:pt modelId="{57C2B11F-F253-4D6B-A41F-079B4BD6F85D}" type="pres">
      <dgm:prSet presAssocID="{C6250D22-7E4D-41BA-B0C9-C58D24370717}" presName="text3" presStyleLbl="revTx" presStyleIdx="2" presStyleCnt="6" custLinFactY="5058" custLinFactNeighborX="-61561" custLinFactNeighborY="100000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324A2CF-3BE7-40AA-A963-3C157A7BE19A}" type="pres">
      <dgm:prSet presAssocID="{C6250D22-7E4D-41BA-B0C9-C58D24370717}" presName="hierChild4" presStyleCnt="0"/>
      <dgm:spPr/>
    </dgm:pt>
    <dgm:pt modelId="{88199E62-561E-47E7-9D3D-6C0165B46CA1}" type="pres">
      <dgm:prSet presAssocID="{0AF4026D-67B2-4A68-840A-1571C7762528}" presName="Name17" presStyleLbl="parChTrans1D3" presStyleIdx="1" presStyleCnt="3"/>
      <dgm:spPr/>
      <dgm:t>
        <a:bodyPr/>
        <a:lstStyle/>
        <a:p>
          <a:endParaRPr lang="de-DE"/>
        </a:p>
      </dgm:t>
    </dgm:pt>
    <dgm:pt modelId="{1614D4A5-61FE-433D-A842-F4B4D5BB1CE1}" type="pres">
      <dgm:prSet presAssocID="{4E134376-C58D-4559-8AE8-D46329F58090}" presName="hierRoot3" presStyleCnt="0"/>
      <dgm:spPr/>
    </dgm:pt>
    <dgm:pt modelId="{A594391A-4D15-47D6-A4F8-EF65C47F19BD}" type="pres">
      <dgm:prSet presAssocID="{4E134376-C58D-4559-8AE8-D46329F58090}" presName="composite3" presStyleCnt="0"/>
      <dgm:spPr/>
    </dgm:pt>
    <dgm:pt modelId="{799746AA-7EB4-485E-AE49-0623BB0F7E75}" type="pres">
      <dgm:prSet presAssocID="{4E134376-C58D-4559-8AE8-D46329F58090}" presName="image3" presStyleLbl="node3" presStyleIdx="1" presStyleCnt="3"/>
      <dgm:spPr/>
    </dgm:pt>
    <dgm:pt modelId="{C05429B5-D507-424C-9D5C-2363BF837D51}" type="pres">
      <dgm:prSet presAssocID="{4E134376-C58D-4559-8AE8-D46329F58090}" presName="text3" presStyleLbl="revTx" presStyleIdx="3" presStyleCnt="6" custLinFactY="5058" custLinFactNeighborX="-58461" custLinFactNeighborY="100000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17F0AF39-C8C3-41FA-AF8F-C598021D58BF}" type="pres">
      <dgm:prSet presAssocID="{4E134376-C58D-4559-8AE8-D46329F58090}" presName="hierChild4" presStyleCnt="0"/>
      <dgm:spPr/>
    </dgm:pt>
    <dgm:pt modelId="{21FD5582-F1BB-45D6-96D9-E709DAFD473E}" type="pres">
      <dgm:prSet presAssocID="{398BEA18-9C25-479F-A970-966DF1A8B519}" presName="Name10" presStyleLbl="parChTrans1D2" presStyleIdx="1" presStyleCnt="2"/>
      <dgm:spPr/>
      <dgm:t>
        <a:bodyPr/>
        <a:lstStyle/>
        <a:p>
          <a:endParaRPr lang="de-DE"/>
        </a:p>
      </dgm:t>
    </dgm:pt>
    <dgm:pt modelId="{9EEDA6F1-7663-4E8C-AC3E-D6020760F1FE}" type="pres">
      <dgm:prSet presAssocID="{140FBC96-4A03-4C97-A7B8-C17F3CFDFF6F}" presName="hierRoot2" presStyleCnt="0"/>
      <dgm:spPr/>
    </dgm:pt>
    <dgm:pt modelId="{49538053-775F-40E1-B695-02C5C7AACCE8}" type="pres">
      <dgm:prSet presAssocID="{140FBC96-4A03-4C97-A7B8-C17F3CFDFF6F}" presName="composite2" presStyleCnt="0"/>
      <dgm:spPr/>
    </dgm:pt>
    <dgm:pt modelId="{CBBDEBD5-120B-43FA-920B-5234A12BF4E8}" type="pres">
      <dgm:prSet presAssocID="{140FBC96-4A03-4C97-A7B8-C17F3CFDFF6F}" presName="image2" presStyleLbl="node2" presStyleIdx="1" presStyleCnt="2"/>
      <dgm:spPr/>
    </dgm:pt>
    <dgm:pt modelId="{76EA26B1-8F7B-498A-9EAC-AFBD0926FAD9}" type="pres">
      <dgm:prSet presAssocID="{140FBC96-4A03-4C97-A7B8-C17F3CFDFF6F}" presName="text2" presStyleLbl="revTx" presStyleIdx="4" presStyleCnt="6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BE98AE7-FB89-4BAF-802F-AA889EAB25EF}" type="pres">
      <dgm:prSet presAssocID="{140FBC96-4A03-4C97-A7B8-C17F3CFDFF6F}" presName="hierChild3" presStyleCnt="0"/>
      <dgm:spPr/>
    </dgm:pt>
    <dgm:pt modelId="{C004BB33-E64B-44F8-A829-D3AEA3EE730A}" type="pres">
      <dgm:prSet presAssocID="{7D9B22DF-32DF-4DEC-86AC-491B22ACDD3F}" presName="Name17" presStyleLbl="parChTrans1D3" presStyleIdx="2" presStyleCnt="3"/>
      <dgm:spPr/>
      <dgm:t>
        <a:bodyPr/>
        <a:lstStyle/>
        <a:p>
          <a:endParaRPr lang="de-DE"/>
        </a:p>
      </dgm:t>
    </dgm:pt>
    <dgm:pt modelId="{9F2DFCC9-0237-434E-A9C1-C29F6AE4D4B5}" type="pres">
      <dgm:prSet presAssocID="{D339368D-226E-46C9-8A72-507953BB289A}" presName="hierRoot3" presStyleCnt="0"/>
      <dgm:spPr/>
    </dgm:pt>
    <dgm:pt modelId="{131EEC31-6490-4ED8-8B7C-AA65C16FAD09}" type="pres">
      <dgm:prSet presAssocID="{D339368D-226E-46C9-8A72-507953BB289A}" presName="composite3" presStyleCnt="0"/>
      <dgm:spPr/>
    </dgm:pt>
    <dgm:pt modelId="{34A0B103-BF01-4CA7-BF58-3F8359A3A100}" type="pres">
      <dgm:prSet presAssocID="{D339368D-226E-46C9-8A72-507953BB289A}" presName="image3" presStyleLbl="node3" presStyleIdx="2" presStyleCnt="3"/>
      <dgm:spPr/>
    </dgm:pt>
    <dgm:pt modelId="{E0FEE4B5-BB3C-4595-A8D2-1EF38BE1A37D}" type="pres">
      <dgm:prSet presAssocID="{D339368D-226E-46C9-8A72-507953BB289A}" presName="text3" presStyleLbl="revTx" presStyleIdx="5" presStyleCnt="6" custLinFactY="5058" custLinFactNeighborX="-70897" custLinFactNeighborY="100000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1416992B-3431-488D-8267-979C0D708CC1}" type="pres">
      <dgm:prSet presAssocID="{D339368D-226E-46C9-8A72-507953BB289A}" presName="hierChild4" presStyleCnt="0"/>
      <dgm:spPr/>
    </dgm:pt>
  </dgm:ptLst>
  <dgm:cxnLst>
    <dgm:cxn modelId="{D0517891-86DB-4BDE-8D59-612E87F5DC3A}" type="presOf" srcId="{7C583BB1-B321-44BD-BB7F-693058A95982}" destId="{E9DA9E86-A1B5-4CF4-8FD6-C726A08EAEC2}" srcOrd="0" destOrd="0" presId="urn:microsoft.com/office/officeart/2009/layout/CirclePictureHierarchy"/>
    <dgm:cxn modelId="{E3FE4129-B2FF-401E-80DA-7909D244BDF9}" type="presOf" srcId="{D339368D-226E-46C9-8A72-507953BB289A}" destId="{E0FEE4B5-BB3C-4595-A8D2-1EF38BE1A37D}" srcOrd="0" destOrd="0" presId="urn:microsoft.com/office/officeart/2009/layout/CirclePictureHierarchy"/>
    <dgm:cxn modelId="{3B5AFF79-F677-4819-BF29-9A309E2C7B09}" type="presOf" srcId="{398BEA18-9C25-479F-A970-966DF1A8B519}" destId="{21FD5582-F1BB-45D6-96D9-E709DAFD473E}" srcOrd="0" destOrd="0" presId="urn:microsoft.com/office/officeart/2009/layout/CirclePictureHierarchy"/>
    <dgm:cxn modelId="{01EA4958-F314-401F-A599-28B87C32610C}" type="presOf" srcId="{4E134376-C58D-4559-8AE8-D46329F58090}" destId="{C05429B5-D507-424C-9D5C-2363BF837D51}" srcOrd="0" destOrd="0" presId="urn:microsoft.com/office/officeart/2009/layout/CirclePictureHierarchy"/>
    <dgm:cxn modelId="{B31407CE-41D7-4D87-B419-D14A90F66F11}" srcId="{3EC9EDA6-C4A3-4F59-A277-0AE468503ACC}" destId="{140FBC96-4A03-4C97-A7B8-C17F3CFDFF6F}" srcOrd="1" destOrd="0" parTransId="{398BEA18-9C25-479F-A970-966DF1A8B519}" sibTransId="{01460D08-ED72-4CC8-9C09-B481B340D764}"/>
    <dgm:cxn modelId="{600EA943-FF22-42A4-876C-DD23A2DFAD94}" srcId="{D83249F4-6B66-42C4-BE3F-D5448CE36C4F}" destId="{3EC9EDA6-C4A3-4F59-A277-0AE468503ACC}" srcOrd="0" destOrd="0" parTransId="{8576C65F-0198-4A88-B78F-A5F6A9791629}" sibTransId="{071B3B5D-2439-410E-873F-C92BF04983FF}"/>
    <dgm:cxn modelId="{3050F136-F644-4BAF-BE44-BF1FB30FDB6E}" type="presOf" srcId="{E2CE2D3D-6F3F-4342-8D22-CA207E120202}" destId="{FCEE6195-0E11-45FC-B460-A121991E1CA3}" srcOrd="0" destOrd="0" presId="urn:microsoft.com/office/officeart/2009/layout/CirclePictureHierarchy"/>
    <dgm:cxn modelId="{F588AAB4-7CCA-43D3-8D66-43E42F64F062}" type="presOf" srcId="{D83249F4-6B66-42C4-BE3F-D5448CE36C4F}" destId="{A273DABB-370C-483C-84FF-094C19834C1B}" srcOrd="0" destOrd="0" presId="urn:microsoft.com/office/officeart/2009/layout/CirclePictureHierarchy"/>
    <dgm:cxn modelId="{389A3D0D-0271-4142-A220-7FF9000AAE47}" type="presOf" srcId="{C0460039-80F3-40E5-9D85-35FF007D8C21}" destId="{792956CF-A048-437F-B8E1-C8E59ED75FA7}" srcOrd="0" destOrd="0" presId="urn:microsoft.com/office/officeart/2009/layout/CirclePictureHierarchy"/>
    <dgm:cxn modelId="{BBC21C24-6AC9-46DF-9A4A-135CAB78A016}" type="presOf" srcId="{0AF4026D-67B2-4A68-840A-1571C7762528}" destId="{88199E62-561E-47E7-9D3D-6C0165B46CA1}" srcOrd="0" destOrd="0" presId="urn:microsoft.com/office/officeart/2009/layout/CirclePictureHierarchy"/>
    <dgm:cxn modelId="{C85B87F5-6074-49A7-980B-C334F528BB1F}" type="presOf" srcId="{7D9B22DF-32DF-4DEC-86AC-491B22ACDD3F}" destId="{C004BB33-E64B-44F8-A829-D3AEA3EE730A}" srcOrd="0" destOrd="0" presId="urn:microsoft.com/office/officeart/2009/layout/CirclePictureHierarchy"/>
    <dgm:cxn modelId="{97D06A09-7B59-4487-B5EF-BFE6EAB9D928}" srcId="{C0460039-80F3-40E5-9D85-35FF007D8C21}" destId="{C6250D22-7E4D-41BA-B0C9-C58D24370717}" srcOrd="0" destOrd="0" parTransId="{7C583BB1-B321-44BD-BB7F-693058A95982}" sibTransId="{73B46F5A-9C64-4530-AA28-E15A95287BC8}"/>
    <dgm:cxn modelId="{02C7EF35-1EB4-463B-8AF4-CF955C63FC44}" srcId="{140FBC96-4A03-4C97-A7B8-C17F3CFDFF6F}" destId="{D339368D-226E-46C9-8A72-507953BB289A}" srcOrd="0" destOrd="0" parTransId="{7D9B22DF-32DF-4DEC-86AC-491B22ACDD3F}" sibTransId="{A7CB9F2A-4B85-4643-9DB3-D22FDC0B579E}"/>
    <dgm:cxn modelId="{2DEED2BA-CCF5-4D51-80FD-F081ABF514B6}" srcId="{3EC9EDA6-C4A3-4F59-A277-0AE468503ACC}" destId="{C0460039-80F3-40E5-9D85-35FF007D8C21}" srcOrd="0" destOrd="0" parTransId="{E2CE2D3D-6F3F-4342-8D22-CA207E120202}" sibTransId="{AB6B4638-1FE3-4351-8E4F-437813787F1E}"/>
    <dgm:cxn modelId="{F4F4A743-2AD2-400C-BCA0-BA2C4E2D870A}" srcId="{C0460039-80F3-40E5-9D85-35FF007D8C21}" destId="{4E134376-C58D-4559-8AE8-D46329F58090}" srcOrd="1" destOrd="0" parTransId="{0AF4026D-67B2-4A68-840A-1571C7762528}" sibTransId="{95C149CA-5FA4-4583-9659-2F8F8699FA00}"/>
    <dgm:cxn modelId="{025117C7-1817-465F-85F0-08D95B41715D}" type="presOf" srcId="{C6250D22-7E4D-41BA-B0C9-C58D24370717}" destId="{57C2B11F-F253-4D6B-A41F-079B4BD6F85D}" srcOrd="0" destOrd="0" presId="urn:microsoft.com/office/officeart/2009/layout/CirclePictureHierarchy"/>
    <dgm:cxn modelId="{B2C0425C-E40F-44D8-B63B-4696D6BE3DFD}" type="presOf" srcId="{140FBC96-4A03-4C97-A7B8-C17F3CFDFF6F}" destId="{76EA26B1-8F7B-498A-9EAC-AFBD0926FAD9}" srcOrd="0" destOrd="0" presId="urn:microsoft.com/office/officeart/2009/layout/CirclePictureHierarchy"/>
    <dgm:cxn modelId="{18DC3236-7921-4D2F-8B93-EBA3BBDD8338}" type="presOf" srcId="{3EC9EDA6-C4A3-4F59-A277-0AE468503ACC}" destId="{FAED1E94-F12E-4794-B282-0BDF137D2FB2}" srcOrd="0" destOrd="0" presId="urn:microsoft.com/office/officeart/2009/layout/CirclePictureHierarchy"/>
    <dgm:cxn modelId="{6D6E450D-4AF8-4452-9AD7-1446C13C555B}" type="presParOf" srcId="{A273DABB-370C-483C-84FF-094C19834C1B}" destId="{8816CAFC-7CBB-4313-9437-85B77F32DC8D}" srcOrd="0" destOrd="0" presId="urn:microsoft.com/office/officeart/2009/layout/CirclePictureHierarchy"/>
    <dgm:cxn modelId="{11833F32-3C46-4C27-9D0A-9BBDBCBA9B01}" type="presParOf" srcId="{8816CAFC-7CBB-4313-9437-85B77F32DC8D}" destId="{9A0C81A5-A6AE-4C6F-9121-EB2B446F5A7C}" srcOrd="0" destOrd="0" presId="urn:microsoft.com/office/officeart/2009/layout/CirclePictureHierarchy"/>
    <dgm:cxn modelId="{CF3E8E9E-06BE-4131-9CB1-5D1AF6AC1440}" type="presParOf" srcId="{9A0C81A5-A6AE-4C6F-9121-EB2B446F5A7C}" destId="{1A9F5C6E-854D-489E-BC55-D5CCD9854DBA}" srcOrd="0" destOrd="0" presId="urn:microsoft.com/office/officeart/2009/layout/CirclePictureHierarchy"/>
    <dgm:cxn modelId="{D4FFB893-26BE-4917-ABF5-C35404AC4D48}" type="presParOf" srcId="{9A0C81A5-A6AE-4C6F-9121-EB2B446F5A7C}" destId="{FAED1E94-F12E-4794-B282-0BDF137D2FB2}" srcOrd="1" destOrd="0" presId="urn:microsoft.com/office/officeart/2009/layout/CirclePictureHierarchy"/>
    <dgm:cxn modelId="{BFE55CB5-C242-48D3-9E6C-16847D6E1469}" type="presParOf" srcId="{8816CAFC-7CBB-4313-9437-85B77F32DC8D}" destId="{9B9E99AC-BB1B-415B-A513-F78665343D7E}" srcOrd="1" destOrd="0" presId="urn:microsoft.com/office/officeart/2009/layout/CirclePictureHierarchy"/>
    <dgm:cxn modelId="{FFDD9BCE-3FE2-48A8-9342-6B04F59F33A7}" type="presParOf" srcId="{9B9E99AC-BB1B-415B-A513-F78665343D7E}" destId="{FCEE6195-0E11-45FC-B460-A121991E1CA3}" srcOrd="0" destOrd="0" presId="urn:microsoft.com/office/officeart/2009/layout/CirclePictureHierarchy"/>
    <dgm:cxn modelId="{EA13C58B-FE72-4F91-A989-172F80F03B47}" type="presParOf" srcId="{9B9E99AC-BB1B-415B-A513-F78665343D7E}" destId="{386DC454-23BB-4907-A7CC-F48E0A185039}" srcOrd="1" destOrd="0" presId="urn:microsoft.com/office/officeart/2009/layout/CirclePictureHierarchy"/>
    <dgm:cxn modelId="{320CDBCC-5DA1-45A4-A276-AF5F8A9D5B3E}" type="presParOf" srcId="{386DC454-23BB-4907-A7CC-F48E0A185039}" destId="{13049C79-1BA0-4F89-B005-7A020348ACFE}" srcOrd="0" destOrd="0" presId="urn:microsoft.com/office/officeart/2009/layout/CirclePictureHierarchy"/>
    <dgm:cxn modelId="{C9AF004B-4268-4D99-BB7D-F73EB082B9F0}" type="presParOf" srcId="{13049C79-1BA0-4F89-B005-7A020348ACFE}" destId="{F3FFBF34-88F1-4F49-B891-94FC590E3883}" srcOrd="0" destOrd="0" presId="urn:microsoft.com/office/officeart/2009/layout/CirclePictureHierarchy"/>
    <dgm:cxn modelId="{EA3BF0D7-AF39-4FB7-8726-06AAF035DFE4}" type="presParOf" srcId="{13049C79-1BA0-4F89-B005-7A020348ACFE}" destId="{792956CF-A048-437F-B8E1-C8E59ED75FA7}" srcOrd="1" destOrd="0" presId="urn:microsoft.com/office/officeart/2009/layout/CirclePictureHierarchy"/>
    <dgm:cxn modelId="{5A22C6A8-1048-4FC4-8CDC-66A6BC0FF1A3}" type="presParOf" srcId="{386DC454-23BB-4907-A7CC-F48E0A185039}" destId="{58BFF93C-8EC5-447B-86FD-DE744DDF68E7}" srcOrd="1" destOrd="0" presId="urn:microsoft.com/office/officeart/2009/layout/CirclePictureHierarchy"/>
    <dgm:cxn modelId="{F982BC31-89CF-4606-880F-2B736FDD0F08}" type="presParOf" srcId="{58BFF93C-8EC5-447B-86FD-DE744DDF68E7}" destId="{E9DA9E86-A1B5-4CF4-8FD6-C726A08EAEC2}" srcOrd="0" destOrd="0" presId="urn:microsoft.com/office/officeart/2009/layout/CirclePictureHierarchy"/>
    <dgm:cxn modelId="{896AF83A-5CDB-4FAB-8EBA-13A36A149093}" type="presParOf" srcId="{58BFF93C-8EC5-447B-86FD-DE744DDF68E7}" destId="{5A629395-FCAC-4588-83F9-813C8352BF72}" srcOrd="1" destOrd="0" presId="urn:microsoft.com/office/officeart/2009/layout/CirclePictureHierarchy"/>
    <dgm:cxn modelId="{BF4FEF74-BF8C-4910-97D3-D04321DE04C6}" type="presParOf" srcId="{5A629395-FCAC-4588-83F9-813C8352BF72}" destId="{37754361-0E11-45C1-A724-6A2EAF3C2CEC}" srcOrd="0" destOrd="0" presId="urn:microsoft.com/office/officeart/2009/layout/CirclePictureHierarchy"/>
    <dgm:cxn modelId="{84235E2C-95E3-42F5-AEF4-1559C42D79E1}" type="presParOf" srcId="{37754361-0E11-45C1-A724-6A2EAF3C2CEC}" destId="{26F77D53-4E80-42C4-985A-68C15E82D369}" srcOrd="0" destOrd="0" presId="urn:microsoft.com/office/officeart/2009/layout/CirclePictureHierarchy"/>
    <dgm:cxn modelId="{BF47E45A-C68E-4FBC-A16E-41B3EC522EBC}" type="presParOf" srcId="{37754361-0E11-45C1-A724-6A2EAF3C2CEC}" destId="{57C2B11F-F253-4D6B-A41F-079B4BD6F85D}" srcOrd="1" destOrd="0" presId="urn:microsoft.com/office/officeart/2009/layout/CirclePictureHierarchy"/>
    <dgm:cxn modelId="{37A02BD6-AB0B-40C3-B29C-0534714F6245}" type="presParOf" srcId="{5A629395-FCAC-4588-83F9-813C8352BF72}" destId="{3324A2CF-3BE7-40AA-A963-3C157A7BE19A}" srcOrd="1" destOrd="0" presId="urn:microsoft.com/office/officeart/2009/layout/CirclePictureHierarchy"/>
    <dgm:cxn modelId="{0FD4EAD6-FFEF-407F-BCF6-B4C64288D938}" type="presParOf" srcId="{58BFF93C-8EC5-447B-86FD-DE744DDF68E7}" destId="{88199E62-561E-47E7-9D3D-6C0165B46CA1}" srcOrd="2" destOrd="0" presId="urn:microsoft.com/office/officeart/2009/layout/CirclePictureHierarchy"/>
    <dgm:cxn modelId="{2763BD1C-F7D1-4180-AD14-B0375FA3272D}" type="presParOf" srcId="{58BFF93C-8EC5-447B-86FD-DE744DDF68E7}" destId="{1614D4A5-61FE-433D-A842-F4B4D5BB1CE1}" srcOrd="3" destOrd="0" presId="urn:microsoft.com/office/officeart/2009/layout/CirclePictureHierarchy"/>
    <dgm:cxn modelId="{009AE26F-41AC-46CF-9886-1A6DCB610322}" type="presParOf" srcId="{1614D4A5-61FE-433D-A842-F4B4D5BB1CE1}" destId="{A594391A-4D15-47D6-A4F8-EF65C47F19BD}" srcOrd="0" destOrd="0" presId="urn:microsoft.com/office/officeart/2009/layout/CirclePictureHierarchy"/>
    <dgm:cxn modelId="{E9398B99-60B7-485A-A8BE-62425B154513}" type="presParOf" srcId="{A594391A-4D15-47D6-A4F8-EF65C47F19BD}" destId="{799746AA-7EB4-485E-AE49-0623BB0F7E75}" srcOrd="0" destOrd="0" presId="urn:microsoft.com/office/officeart/2009/layout/CirclePictureHierarchy"/>
    <dgm:cxn modelId="{FD8CC093-5A16-4CAF-B647-EFB956D7E873}" type="presParOf" srcId="{A594391A-4D15-47D6-A4F8-EF65C47F19BD}" destId="{C05429B5-D507-424C-9D5C-2363BF837D51}" srcOrd="1" destOrd="0" presId="urn:microsoft.com/office/officeart/2009/layout/CirclePictureHierarchy"/>
    <dgm:cxn modelId="{19FA6C11-09FC-4D33-AD45-F9AE4D69CA72}" type="presParOf" srcId="{1614D4A5-61FE-433D-A842-F4B4D5BB1CE1}" destId="{17F0AF39-C8C3-41FA-AF8F-C598021D58BF}" srcOrd="1" destOrd="0" presId="urn:microsoft.com/office/officeart/2009/layout/CirclePictureHierarchy"/>
    <dgm:cxn modelId="{60F9DDCE-236E-4CDC-B9F0-9E79F4ED6F4D}" type="presParOf" srcId="{9B9E99AC-BB1B-415B-A513-F78665343D7E}" destId="{21FD5582-F1BB-45D6-96D9-E709DAFD473E}" srcOrd="2" destOrd="0" presId="urn:microsoft.com/office/officeart/2009/layout/CirclePictureHierarchy"/>
    <dgm:cxn modelId="{E3BB098E-B0B9-4361-A3EC-2D8F15432C1C}" type="presParOf" srcId="{9B9E99AC-BB1B-415B-A513-F78665343D7E}" destId="{9EEDA6F1-7663-4E8C-AC3E-D6020760F1FE}" srcOrd="3" destOrd="0" presId="urn:microsoft.com/office/officeart/2009/layout/CirclePictureHierarchy"/>
    <dgm:cxn modelId="{FC20F35A-0C6B-44B7-90E1-27E4CFB3FDCC}" type="presParOf" srcId="{9EEDA6F1-7663-4E8C-AC3E-D6020760F1FE}" destId="{49538053-775F-40E1-B695-02C5C7AACCE8}" srcOrd="0" destOrd="0" presId="urn:microsoft.com/office/officeart/2009/layout/CirclePictureHierarchy"/>
    <dgm:cxn modelId="{23D11580-EA0C-4F57-A5AF-C53D4C1CC516}" type="presParOf" srcId="{49538053-775F-40E1-B695-02C5C7AACCE8}" destId="{CBBDEBD5-120B-43FA-920B-5234A12BF4E8}" srcOrd="0" destOrd="0" presId="urn:microsoft.com/office/officeart/2009/layout/CirclePictureHierarchy"/>
    <dgm:cxn modelId="{644441E8-E2F6-4BD7-AE38-5748C5D0446A}" type="presParOf" srcId="{49538053-775F-40E1-B695-02C5C7AACCE8}" destId="{76EA26B1-8F7B-498A-9EAC-AFBD0926FAD9}" srcOrd="1" destOrd="0" presId="urn:microsoft.com/office/officeart/2009/layout/CirclePictureHierarchy"/>
    <dgm:cxn modelId="{C449ABE6-45ED-4852-AA65-56C908F88A05}" type="presParOf" srcId="{9EEDA6F1-7663-4E8C-AC3E-D6020760F1FE}" destId="{FBE98AE7-FB89-4BAF-802F-AA889EAB25EF}" srcOrd="1" destOrd="0" presId="urn:microsoft.com/office/officeart/2009/layout/CirclePictureHierarchy"/>
    <dgm:cxn modelId="{AC9BAD8F-A6A3-4A7E-846C-06B088D32B24}" type="presParOf" srcId="{FBE98AE7-FB89-4BAF-802F-AA889EAB25EF}" destId="{C004BB33-E64B-44F8-A829-D3AEA3EE730A}" srcOrd="0" destOrd="0" presId="urn:microsoft.com/office/officeart/2009/layout/CirclePictureHierarchy"/>
    <dgm:cxn modelId="{0FAFDDD8-11CC-4AC7-A9F9-FFACB8B6FCE5}" type="presParOf" srcId="{FBE98AE7-FB89-4BAF-802F-AA889EAB25EF}" destId="{9F2DFCC9-0237-434E-A9C1-C29F6AE4D4B5}" srcOrd="1" destOrd="0" presId="urn:microsoft.com/office/officeart/2009/layout/CirclePictureHierarchy"/>
    <dgm:cxn modelId="{E1D99FD9-1000-4319-8C4C-71C7F28D84BA}" type="presParOf" srcId="{9F2DFCC9-0237-434E-A9C1-C29F6AE4D4B5}" destId="{131EEC31-6490-4ED8-8B7C-AA65C16FAD09}" srcOrd="0" destOrd="0" presId="urn:microsoft.com/office/officeart/2009/layout/CirclePictureHierarchy"/>
    <dgm:cxn modelId="{12CCB5D3-3B61-4A16-9A9A-98D9245943CB}" type="presParOf" srcId="{131EEC31-6490-4ED8-8B7C-AA65C16FAD09}" destId="{34A0B103-BF01-4CA7-BF58-3F8359A3A100}" srcOrd="0" destOrd="0" presId="urn:microsoft.com/office/officeart/2009/layout/CirclePictureHierarchy"/>
    <dgm:cxn modelId="{59706CEA-25CF-4EEB-BBF6-0684B5AFFF93}" type="presParOf" srcId="{131EEC31-6490-4ED8-8B7C-AA65C16FAD09}" destId="{E0FEE4B5-BB3C-4595-A8D2-1EF38BE1A37D}" srcOrd="1" destOrd="0" presId="urn:microsoft.com/office/officeart/2009/layout/CirclePictureHierarchy"/>
    <dgm:cxn modelId="{5D7D9803-EB86-48F1-8FF7-4CDA34D5B78B}" type="presParOf" srcId="{9F2DFCC9-0237-434E-A9C1-C29F6AE4D4B5}" destId="{1416992B-3431-488D-8267-979C0D708CC1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83249F4-6B66-42C4-BE3F-D5448CE36C4F}" type="doc">
      <dgm:prSet loTypeId="urn:microsoft.com/office/officeart/2009/layout/CirclePicture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3EC9EDA6-C4A3-4F59-A277-0AE468503ACC}">
      <dgm:prSet phldrT="[Text]"/>
      <dgm:spPr/>
      <dgm:t>
        <a:bodyPr/>
        <a:lstStyle/>
        <a:p>
          <a:r>
            <a:rPr lang="de-DE" err="1" smtClean="0"/>
            <a:t>tree</a:t>
          </a:r>
          <a:endParaRPr lang="de-DE"/>
        </a:p>
      </dgm:t>
    </dgm:pt>
    <dgm:pt modelId="{8576C65F-0198-4A88-B78F-A5F6A9791629}" type="parTrans" cxnId="{600EA943-FF22-42A4-876C-DD23A2DFAD94}">
      <dgm:prSet/>
      <dgm:spPr/>
      <dgm:t>
        <a:bodyPr/>
        <a:lstStyle/>
        <a:p>
          <a:endParaRPr lang="de-DE"/>
        </a:p>
      </dgm:t>
    </dgm:pt>
    <dgm:pt modelId="{071B3B5D-2439-410E-873F-C92BF04983FF}" type="sibTrans" cxnId="{600EA943-FF22-42A4-876C-DD23A2DFAD94}">
      <dgm:prSet/>
      <dgm:spPr/>
      <dgm:t>
        <a:bodyPr/>
        <a:lstStyle/>
        <a:p>
          <a:endParaRPr lang="de-DE"/>
        </a:p>
      </dgm:t>
    </dgm:pt>
    <dgm:pt modelId="{C0460039-80F3-40E5-9D85-35FF007D8C21}">
      <dgm:prSet phldrT="[Text]"/>
      <dgm:spPr/>
      <dgm:t>
        <a:bodyPr/>
        <a:lstStyle/>
        <a:p>
          <a:r>
            <a:rPr lang="de-DE" err="1" smtClean="0"/>
            <a:t>tree</a:t>
          </a:r>
          <a:endParaRPr lang="de-DE"/>
        </a:p>
      </dgm:t>
    </dgm:pt>
    <dgm:pt modelId="{E2CE2D3D-6F3F-4342-8D22-CA207E120202}" type="parTrans" cxnId="{2DEED2BA-CCF5-4D51-80FD-F081ABF514B6}">
      <dgm:prSet/>
      <dgm:spPr/>
      <dgm:t>
        <a:bodyPr/>
        <a:lstStyle/>
        <a:p>
          <a:endParaRPr lang="de-DE"/>
        </a:p>
      </dgm:t>
    </dgm:pt>
    <dgm:pt modelId="{AB6B4638-1FE3-4351-8E4F-437813787F1E}" type="sibTrans" cxnId="{2DEED2BA-CCF5-4D51-80FD-F081ABF514B6}">
      <dgm:prSet/>
      <dgm:spPr/>
      <dgm:t>
        <a:bodyPr/>
        <a:lstStyle/>
        <a:p>
          <a:endParaRPr lang="de-DE"/>
        </a:p>
      </dgm:t>
    </dgm:pt>
    <dgm:pt modelId="{C6250D22-7E4D-41BA-B0C9-C58D24370717}">
      <dgm:prSet phldrT="[Text]"/>
      <dgm:spPr/>
      <dgm:t>
        <a:bodyPr/>
        <a:lstStyle/>
        <a:p>
          <a:r>
            <a:rPr lang="de-DE" err="1" smtClean="0"/>
            <a:t>blob</a:t>
          </a:r>
          <a:endParaRPr lang="de-DE"/>
        </a:p>
      </dgm:t>
    </dgm:pt>
    <dgm:pt modelId="{7C583BB1-B321-44BD-BB7F-693058A95982}" type="parTrans" cxnId="{97D06A09-7B59-4487-B5EF-BFE6EAB9D928}">
      <dgm:prSet/>
      <dgm:spPr/>
      <dgm:t>
        <a:bodyPr/>
        <a:lstStyle/>
        <a:p>
          <a:endParaRPr lang="de-DE"/>
        </a:p>
      </dgm:t>
    </dgm:pt>
    <dgm:pt modelId="{73B46F5A-9C64-4530-AA28-E15A95287BC8}" type="sibTrans" cxnId="{97D06A09-7B59-4487-B5EF-BFE6EAB9D928}">
      <dgm:prSet/>
      <dgm:spPr/>
      <dgm:t>
        <a:bodyPr/>
        <a:lstStyle/>
        <a:p>
          <a:endParaRPr lang="de-DE"/>
        </a:p>
      </dgm:t>
    </dgm:pt>
    <dgm:pt modelId="{C9C73E48-2BA7-45DA-A2D7-1238E11788C2}">
      <dgm:prSet phldrT="[Text]"/>
      <dgm:spPr/>
      <dgm:t>
        <a:bodyPr/>
        <a:lstStyle/>
        <a:p>
          <a:r>
            <a:rPr lang="de-DE" err="1" smtClean="0"/>
            <a:t>blob</a:t>
          </a:r>
          <a:endParaRPr lang="de-DE"/>
        </a:p>
      </dgm:t>
    </dgm:pt>
    <dgm:pt modelId="{ABD892CD-1F7E-4CC4-9B80-A2E337A0EDAD}" type="parTrans" cxnId="{19E5E737-0167-4940-8AA4-5BD6073B802C}">
      <dgm:prSet/>
      <dgm:spPr/>
      <dgm:t>
        <a:bodyPr/>
        <a:lstStyle/>
        <a:p>
          <a:endParaRPr lang="de-DE"/>
        </a:p>
      </dgm:t>
    </dgm:pt>
    <dgm:pt modelId="{C4367EB9-23D1-48E1-9018-095542F9515B}" type="sibTrans" cxnId="{19E5E737-0167-4940-8AA4-5BD6073B802C}">
      <dgm:prSet/>
      <dgm:spPr/>
      <dgm:t>
        <a:bodyPr/>
        <a:lstStyle/>
        <a:p>
          <a:endParaRPr lang="de-DE"/>
        </a:p>
      </dgm:t>
    </dgm:pt>
    <dgm:pt modelId="{0E8564AE-138C-4285-9E89-A62E489EFA4C}">
      <dgm:prSet phldrT="[Text]"/>
      <dgm:spPr/>
      <dgm:t>
        <a:bodyPr/>
        <a:lstStyle/>
        <a:p>
          <a:r>
            <a:rPr lang="de-DE" err="1" smtClean="0"/>
            <a:t>tree</a:t>
          </a:r>
          <a:endParaRPr lang="de-DE"/>
        </a:p>
      </dgm:t>
    </dgm:pt>
    <dgm:pt modelId="{2FC13E7C-28A0-4511-8B11-E98F00D2076D}" type="parTrans" cxnId="{1C475559-CD77-440D-9A73-F4F45DCCED5E}">
      <dgm:prSet/>
      <dgm:spPr/>
      <dgm:t>
        <a:bodyPr/>
        <a:lstStyle/>
        <a:p>
          <a:endParaRPr lang="de-DE"/>
        </a:p>
      </dgm:t>
    </dgm:pt>
    <dgm:pt modelId="{493331AC-AA30-406E-9436-44660C0B0D36}" type="sibTrans" cxnId="{1C475559-CD77-440D-9A73-F4F45DCCED5E}">
      <dgm:prSet/>
      <dgm:spPr/>
      <dgm:t>
        <a:bodyPr/>
        <a:lstStyle/>
        <a:p>
          <a:endParaRPr lang="de-DE"/>
        </a:p>
      </dgm:t>
    </dgm:pt>
    <dgm:pt modelId="{A4546989-3FA5-48AA-8D44-E2419645BD30}">
      <dgm:prSet phldrT="[Text]"/>
      <dgm:spPr/>
      <dgm:t>
        <a:bodyPr/>
        <a:lstStyle/>
        <a:p>
          <a:r>
            <a:rPr lang="de-DE" err="1" smtClean="0"/>
            <a:t>blob</a:t>
          </a:r>
          <a:endParaRPr lang="de-DE"/>
        </a:p>
      </dgm:t>
    </dgm:pt>
    <dgm:pt modelId="{D692D138-F797-42EB-8AD6-5244A7F694BB}" type="parTrans" cxnId="{A6A16B7E-07C4-44E2-9BDE-BD8C8FA4C6D6}">
      <dgm:prSet/>
      <dgm:spPr/>
      <dgm:t>
        <a:bodyPr/>
        <a:lstStyle/>
        <a:p>
          <a:endParaRPr lang="de-DE"/>
        </a:p>
      </dgm:t>
    </dgm:pt>
    <dgm:pt modelId="{05FF5AC3-E552-45BE-8921-FB0649D81F5F}" type="sibTrans" cxnId="{A6A16B7E-07C4-44E2-9BDE-BD8C8FA4C6D6}">
      <dgm:prSet/>
      <dgm:spPr/>
      <dgm:t>
        <a:bodyPr/>
        <a:lstStyle/>
        <a:p>
          <a:endParaRPr lang="de-DE"/>
        </a:p>
      </dgm:t>
    </dgm:pt>
    <dgm:pt modelId="{A094F523-ADCF-445A-9F33-185F305EBE65}">
      <dgm:prSet phldrT="[Text]"/>
      <dgm:spPr/>
      <dgm:t>
        <a:bodyPr/>
        <a:lstStyle/>
        <a:p>
          <a:r>
            <a:rPr lang="de-DE" err="1" smtClean="0"/>
            <a:t>blob</a:t>
          </a:r>
          <a:endParaRPr lang="de-DE"/>
        </a:p>
      </dgm:t>
    </dgm:pt>
    <dgm:pt modelId="{5CB9DE39-4D9D-4775-847E-8721F582F213}" type="parTrans" cxnId="{F1C50480-58B4-4289-8836-69174B45AA58}">
      <dgm:prSet/>
      <dgm:spPr/>
      <dgm:t>
        <a:bodyPr/>
        <a:lstStyle/>
        <a:p>
          <a:endParaRPr lang="de-DE"/>
        </a:p>
      </dgm:t>
    </dgm:pt>
    <dgm:pt modelId="{BA579066-06C2-4F20-9AC4-0C3B7FE6C815}" type="sibTrans" cxnId="{F1C50480-58B4-4289-8836-69174B45AA58}">
      <dgm:prSet/>
      <dgm:spPr/>
      <dgm:t>
        <a:bodyPr/>
        <a:lstStyle/>
        <a:p>
          <a:endParaRPr lang="de-DE"/>
        </a:p>
      </dgm:t>
    </dgm:pt>
    <dgm:pt modelId="{A273DABB-370C-483C-84FF-094C19834C1B}" type="pres">
      <dgm:prSet presAssocID="{D83249F4-6B66-42C4-BE3F-D5448CE36C4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de-DE"/>
        </a:p>
      </dgm:t>
    </dgm:pt>
    <dgm:pt modelId="{8816CAFC-7CBB-4313-9437-85B77F32DC8D}" type="pres">
      <dgm:prSet presAssocID="{3EC9EDA6-C4A3-4F59-A277-0AE468503ACC}" presName="hierRoot1" presStyleCnt="0"/>
      <dgm:spPr/>
    </dgm:pt>
    <dgm:pt modelId="{9A0C81A5-A6AE-4C6F-9121-EB2B446F5A7C}" type="pres">
      <dgm:prSet presAssocID="{3EC9EDA6-C4A3-4F59-A277-0AE468503ACC}" presName="composite" presStyleCnt="0"/>
      <dgm:spPr/>
    </dgm:pt>
    <dgm:pt modelId="{1A9F5C6E-854D-489E-BC55-D5CCD9854DBA}" type="pres">
      <dgm:prSet presAssocID="{3EC9EDA6-C4A3-4F59-A277-0AE468503ACC}" presName="image" presStyleLbl="node0" presStyleIdx="0" presStyleCnt="1"/>
      <dgm:spPr/>
    </dgm:pt>
    <dgm:pt modelId="{FAED1E94-F12E-4794-B282-0BDF137D2FB2}" type="pres">
      <dgm:prSet presAssocID="{3EC9EDA6-C4A3-4F59-A277-0AE468503ACC}" presName="text" presStyleLbl="revTx" presStyleIdx="0" presStyleCnt="7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9B9E99AC-BB1B-415B-A513-F78665343D7E}" type="pres">
      <dgm:prSet presAssocID="{3EC9EDA6-C4A3-4F59-A277-0AE468503ACC}" presName="hierChild2" presStyleCnt="0"/>
      <dgm:spPr/>
    </dgm:pt>
    <dgm:pt modelId="{FCEE6195-0E11-45FC-B460-A121991E1CA3}" type="pres">
      <dgm:prSet presAssocID="{E2CE2D3D-6F3F-4342-8D22-CA207E120202}" presName="Name10" presStyleLbl="parChTrans1D2" presStyleIdx="0" presStyleCnt="2"/>
      <dgm:spPr/>
      <dgm:t>
        <a:bodyPr/>
        <a:lstStyle/>
        <a:p>
          <a:endParaRPr lang="de-DE"/>
        </a:p>
      </dgm:t>
    </dgm:pt>
    <dgm:pt modelId="{386DC454-23BB-4907-A7CC-F48E0A185039}" type="pres">
      <dgm:prSet presAssocID="{C0460039-80F3-40E5-9D85-35FF007D8C21}" presName="hierRoot2" presStyleCnt="0"/>
      <dgm:spPr/>
    </dgm:pt>
    <dgm:pt modelId="{13049C79-1BA0-4F89-B005-7A020348ACFE}" type="pres">
      <dgm:prSet presAssocID="{C0460039-80F3-40E5-9D85-35FF007D8C21}" presName="composite2" presStyleCnt="0"/>
      <dgm:spPr/>
    </dgm:pt>
    <dgm:pt modelId="{F3FFBF34-88F1-4F49-B891-94FC590E3883}" type="pres">
      <dgm:prSet presAssocID="{C0460039-80F3-40E5-9D85-35FF007D8C21}" presName="image2" presStyleLbl="node2" presStyleIdx="0" presStyleCnt="2"/>
      <dgm:spPr/>
    </dgm:pt>
    <dgm:pt modelId="{792956CF-A048-437F-B8E1-C8E59ED75FA7}" type="pres">
      <dgm:prSet presAssocID="{C0460039-80F3-40E5-9D85-35FF007D8C21}" presName="text2" presStyleLbl="revTx" presStyleIdx="1" presStyleCnt="7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8BFF93C-8EC5-447B-86FD-DE744DDF68E7}" type="pres">
      <dgm:prSet presAssocID="{C0460039-80F3-40E5-9D85-35FF007D8C21}" presName="hierChild3" presStyleCnt="0"/>
      <dgm:spPr/>
    </dgm:pt>
    <dgm:pt modelId="{E9DA9E86-A1B5-4CF4-8FD6-C726A08EAEC2}" type="pres">
      <dgm:prSet presAssocID="{7C583BB1-B321-44BD-BB7F-693058A95982}" presName="Name17" presStyleLbl="parChTrans1D3" presStyleIdx="0" presStyleCnt="4"/>
      <dgm:spPr/>
      <dgm:t>
        <a:bodyPr/>
        <a:lstStyle/>
        <a:p>
          <a:endParaRPr lang="de-DE"/>
        </a:p>
      </dgm:t>
    </dgm:pt>
    <dgm:pt modelId="{5A629395-FCAC-4588-83F9-813C8352BF72}" type="pres">
      <dgm:prSet presAssocID="{C6250D22-7E4D-41BA-B0C9-C58D24370717}" presName="hierRoot3" presStyleCnt="0"/>
      <dgm:spPr/>
    </dgm:pt>
    <dgm:pt modelId="{37754361-0E11-45C1-A724-6A2EAF3C2CEC}" type="pres">
      <dgm:prSet presAssocID="{C6250D22-7E4D-41BA-B0C9-C58D24370717}" presName="composite3" presStyleCnt="0"/>
      <dgm:spPr/>
    </dgm:pt>
    <dgm:pt modelId="{26F77D53-4E80-42C4-985A-68C15E82D369}" type="pres">
      <dgm:prSet presAssocID="{C6250D22-7E4D-41BA-B0C9-C58D24370717}" presName="image3" presStyleLbl="node3" presStyleIdx="0" presStyleCnt="4"/>
      <dgm:spPr/>
    </dgm:pt>
    <dgm:pt modelId="{57C2B11F-F253-4D6B-A41F-079B4BD6F85D}" type="pres">
      <dgm:prSet presAssocID="{C6250D22-7E4D-41BA-B0C9-C58D24370717}" presName="text3" presStyleLbl="revTx" presStyleIdx="2" presStyleCnt="7" custLinFactY="5058" custLinFactNeighborX="-61561" custLinFactNeighborY="100000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324A2CF-3BE7-40AA-A963-3C157A7BE19A}" type="pres">
      <dgm:prSet presAssocID="{C6250D22-7E4D-41BA-B0C9-C58D24370717}" presName="hierChild4" presStyleCnt="0"/>
      <dgm:spPr/>
    </dgm:pt>
    <dgm:pt modelId="{0FF7FF64-8D68-4302-BE58-121A8779F186}" type="pres">
      <dgm:prSet presAssocID="{D692D138-F797-42EB-8AD6-5244A7F694BB}" presName="Name17" presStyleLbl="parChTrans1D3" presStyleIdx="1" presStyleCnt="4"/>
      <dgm:spPr/>
      <dgm:t>
        <a:bodyPr/>
        <a:lstStyle/>
        <a:p>
          <a:endParaRPr lang="de-DE"/>
        </a:p>
      </dgm:t>
    </dgm:pt>
    <dgm:pt modelId="{7D968EBF-A087-40B9-95F0-CB5A904615B4}" type="pres">
      <dgm:prSet presAssocID="{A4546989-3FA5-48AA-8D44-E2419645BD30}" presName="hierRoot3" presStyleCnt="0"/>
      <dgm:spPr/>
    </dgm:pt>
    <dgm:pt modelId="{10E5B0EF-B485-4D60-B390-6848E948D952}" type="pres">
      <dgm:prSet presAssocID="{A4546989-3FA5-48AA-8D44-E2419645BD30}" presName="composite3" presStyleCnt="0"/>
      <dgm:spPr/>
    </dgm:pt>
    <dgm:pt modelId="{FB811138-67CC-4FF2-B824-074E2639D6C5}" type="pres">
      <dgm:prSet presAssocID="{A4546989-3FA5-48AA-8D44-E2419645BD30}" presName="image3" presStyleLbl="node3" presStyleIdx="1" presStyleCnt="4"/>
      <dgm:spPr/>
    </dgm:pt>
    <dgm:pt modelId="{C09C71E4-1958-4CF8-8934-9E270FB15331}" type="pres">
      <dgm:prSet presAssocID="{A4546989-3FA5-48AA-8D44-E2419645BD30}" presName="text3" presStyleLbl="revTx" presStyleIdx="3" presStyleCnt="7" custLinFactNeighborX="-72222" custLinFactNeighborY="8529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160FAD8C-2E37-4744-8E15-2C2EEE170CBE}" type="pres">
      <dgm:prSet presAssocID="{A4546989-3FA5-48AA-8D44-E2419645BD30}" presName="hierChild4" presStyleCnt="0"/>
      <dgm:spPr/>
    </dgm:pt>
    <dgm:pt modelId="{B643C094-A1B0-40D5-B2A7-3876EE6FB155}" type="pres">
      <dgm:prSet presAssocID="{ABD892CD-1F7E-4CC4-9B80-A2E337A0EDAD}" presName="Name17" presStyleLbl="parChTrans1D3" presStyleIdx="2" presStyleCnt="4"/>
      <dgm:spPr/>
      <dgm:t>
        <a:bodyPr/>
        <a:lstStyle/>
        <a:p>
          <a:endParaRPr lang="de-DE"/>
        </a:p>
      </dgm:t>
    </dgm:pt>
    <dgm:pt modelId="{4899D9B2-D616-4D7C-BE72-5953544E5374}" type="pres">
      <dgm:prSet presAssocID="{C9C73E48-2BA7-45DA-A2D7-1238E11788C2}" presName="hierRoot3" presStyleCnt="0"/>
      <dgm:spPr/>
    </dgm:pt>
    <dgm:pt modelId="{96CE9CDC-1E3B-4517-8613-23C49B40CF51}" type="pres">
      <dgm:prSet presAssocID="{C9C73E48-2BA7-45DA-A2D7-1238E11788C2}" presName="composite3" presStyleCnt="0"/>
      <dgm:spPr/>
    </dgm:pt>
    <dgm:pt modelId="{F938DE74-73B2-4888-8609-510CBD14B4C8}" type="pres">
      <dgm:prSet presAssocID="{C9C73E48-2BA7-45DA-A2D7-1238E11788C2}" presName="image3" presStyleLbl="node3" presStyleIdx="2" presStyleCnt="4"/>
      <dgm:spPr/>
    </dgm:pt>
    <dgm:pt modelId="{18A9B488-B548-4D9C-B7CF-383C3FD73595}" type="pres">
      <dgm:prSet presAssocID="{C9C73E48-2BA7-45DA-A2D7-1238E11788C2}" presName="text3" presStyleLbl="revTx" presStyleIdx="4" presStyleCnt="7" custLinFactNeighborX="-77778" custLinFactNeighborY="8529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D577EF26-7AB5-4DBB-A8B6-E70B65F84789}" type="pres">
      <dgm:prSet presAssocID="{C9C73E48-2BA7-45DA-A2D7-1238E11788C2}" presName="hierChild4" presStyleCnt="0"/>
      <dgm:spPr/>
    </dgm:pt>
    <dgm:pt modelId="{1B199575-DD24-4813-B53C-CAA05AABBCCB}" type="pres">
      <dgm:prSet presAssocID="{2FC13E7C-28A0-4511-8B11-E98F00D2076D}" presName="Name10" presStyleLbl="parChTrans1D2" presStyleIdx="1" presStyleCnt="2"/>
      <dgm:spPr/>
      <dgm:t>
        <a:bodyPr/>
        <a:lstStyle/>
        <a:p>
          <a:endParaRPr lang="de-DE"/>
        </a:p>
      </dgm:t>
    </dgm:pt>
    <dgm:pt modelId="{A995EA6C-89F5-4CB7-8878-8D0FF3984068}" type="pres">
      <dgm:prSet presAssocID="{0E8564AE-138C-4285-9E89-A62E489EFA4C}" presName="hierRoot2" presStyleCnt="0"/>
      <dgm:spPr/>
    </dgm:pt>
    <dgm:pt modelId="{9BDCC46F-D4D5-4E6E-92BA-9B4C402629C5}" type="pres">
      <dgm:prSet presAssocID="{0E8564AE-138C-4285-9E89-A62E489EFA4C}" presName="composite2" presStyleCnt="0"/>
      <dgm:spPr/>
    </dgm:pt>
    <dgm:pt modelId="{04D202C0-BDB6-498A-B94F-0F476B08978E}" type="pres">
      <dgm:prSet presAssocID="{0E8564AE-138C-4285-9E89-A62E489EFA4C}" presName="image2" presStyleLbl="node2" presStyleIdx="1" presStyleCnt="2"/>
      <dgm:spPr/>
    </dgm:pt>
    <dgm:pt modelId="{7D268CB7-3BF0-4B1D-A2C6-7494E599D95C}" type="pres">
      <dgm:prSet presAssocID="{0E8564AE-138C-4285-9E89-A62E489EFA4C}" presName="text2" presStyleLbl="revTx" presStyleIdx="5" presStyleCnt="7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1455339-819A-4203-A93F-CDEEEF4F8BEE}" type="pres">
      <dgm:prSet presAssocID="{0E8564AE-138C-4285-9E89-A62E489EFA4C}" presName="hierChild3" presStyleCnt="0"/>
      <dgm:spPr/>
    </dgm:pt>
    <dgm:pt modelId="{72145E13-CB78-44C9-B9D9-D98B849A9DE1}" type="pres">
      <dgm:prSet presAssocID="{5CB9DE39-4D9D-4775-847E-8721F582F213}" presName="Name17" presStyleLbl="parChTrans1D3" presStyleIdx="3" presStyleCnt="4"/>
      <dgm:spPr/>
      <dgm:t>
        <a:bodyPr/>
        <a:lstStyle/>
        <a:p>
          <a:endParaRPr lang="de-DE"/>
        </a:p>
      </dgm:t>
    </dgm:pt>
    <dgm:pt modelId="{1777FAB8-F636-4C8C-8367-1BAA3F05D641}" type="pres">
      <dgm:prSet presAssocID="{A094F523-ADCF-445A-9F33-185F305EBE65}" presName="hierRoot3" presStyleCnt="0"/>
      <dgm:spPr/>
    </dgm:pt>
    <dgm:pt modelId="{D3E92CF5-019A-4611-94EE-428513860970}" type="pres">
      <dgm:prSet presAssocID="{A094F523-ADCF-445A-9F33-185F305EBE65}" presName="composite3" presStyleCnt="0"/>
      <dgm:spPr/>
    </dgm:pt>
    <dgm:pt modelId="{E423DAB7-3719-4565-877C-C09A27C63E79}" type="pres">
      <dgm:prSet presAssocID="{A094F523-ADCF-445A-9F33-185F305EBE65}" presName="image3" presStyleLbl="node3" presStyleIdx="3" presStyleCnt="4"/>
      <dgm:spPr/>
    </dgm:pt>
    <dgm:pt modelId="{3A6071EA-A436-4EE0-8395-31BFCA16804A}" type="pres">
      <dgm:prSet presAssocID="{A094F523-ADCF-445A-9F33-185F305EBE65}" presName="text3" presStyleLbl="revTx" presStyleIdx="6" presStyleCnt="7" custLinFactNeighborX="-70525" custLinFactNeighborY="8509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D0DB669-5BE8-470A-8F02-E288A5FE0CD7}" type="pres">
      <dgm:prSet presAssocID="{A094F523-ADCF-445A-9F33-185F305EBE65}" presName="hierChild4" presStyleCnt="0"/>
      <dgm:spPr/>
    </dgm:pt>
  </dgm:ptLst>
  <dgm:cxnLst>
    <dgm:cxn modelId="{F18BD918-5529-417F-A591-C2EF99C01AA1}" type="presOf" srcId="{3EC9EDA6-C4A3-4F59-A277-0AE468503ACC}" destId="{FAED1E94-F12E-4794-B282-0BDF137D2FB2}" srcOrd="0" destOrd="0" presId="urn:microsoft.com/office/officeart/2009/layout/CirclePictureHierarchy"/>
    <dgm:cxn modelId="{71DBC198-6723-42E5-BA25-0CE8D5E0CDA9}" type="presOf" srcId="{D692D138-F797-42EB-8AD6-5244A7F694BB}" destId="{0FF7FF64-8D68-4302-BE58-121A8779F186}" srcOrd="0" destOrd="0" presId="urn:microsoft.com/office/officeart/2009/layout/CirclePictureHierarchy"/>
    <dgm:cxn modelId="{B1D5A5D9-D826-475D-A6EA-AB606D4AB753}" type="presOf" srcId="{0E8564AE-138C-4285-9E89-A62E489EFA4C}" destId="{7D268CB7-3BF0-4B1D-A2C6-7494E599D95C}" srcOrd="0" destOrd="0" presId="urn:microsoft.com/office/officeart/2009/layout/CirclePictureHierarchy"/>
    <dgm:cxn modelId="{1C475559-CD77-440D-9A73-F4F45DCCED5E}" srcId="{3EC9EDA6-C4A3-4F59-A277-0AE468503ACC}" destId="{0E8564AE-138C-4285-9E89-A62E489EFA4C}" srcOrd="1" destOrd="0" parTransId="{2FC13E7C-28A0-4511-8B11-E98F00D2076D}" sibTransId="{493331AC-AA30-406E-9436-44660C0B0D36}"/>
    <dgm:cxn modelId="{600EA943-FF22-42A4-876C-DD23A2DFAD94}" srcId="{D83249F4-6B66-42C4-BE3F-D5448CE36C4F}" destId="{3EC9EDA6-C4A3-4F59-A277-0AE468503ACC}" srcOrd="0" destOrd="0" parTransId="{8576C65F-0198-4A88-B78F-A5F6A9791629}" sibTransId="{071B3B5D-2439-410E-873F-C92BF04983FF}"/>
    <dgm:cxn modelId="{2DEED2BA-CCF5-4D51-80FD-F081ABF514B6}" srcId="{3EC9EDA6-C4A3-4F59-A277-0AE468503ACC}" destId="{C0460039-80F3-40E5-9D85-35FF007D8C21}" srcOrd="0" destOrd="0" parTransId="{E2CE2D3D-6F3F-4342-8D22-CA207E120202}" sibTransId="{AB6B4638-1FE3-4351-8E4F-437813787F1E}"/>
    <dgm:cxn modelId="{B7854091-5FDE-419A-9A5A-044D3E56CAB4}" type="presOf" srcId="{A094F523-ADCF-445A-9F33-185F305EBE65}" destId="{3A6071EA-A436-4EE0-8395-31BFCA16804A}" srcOrd="0" destOrd="0" presId="urn:microsoft.com/office/officeart/2009/layout/CirclePictureHierarchy"/>
    <dgm:cxn modelId="{B855B324-2351-40A8-BC91-755DA16FBEDE}" type="presOf" srcId="{2FC13E7C-28A0-4511-8B11-E98F00D2076D}" destId="{1B199575-DD24-4813-B53C-CAA05AABBCCB}" srcOrd="0" destOrd="0" presId="urn:microsoft.com/office/officeart/2009/layout/CirclePictureHierarchy"/>
    <dgm:cxn modelId="{AA949019-939C-48D3-9120-550A4AEDC7FB}" type="presOf" srcId="{7C583BB1-B321-44BD-BB7F-693058A95982}" destId="{E9DA9E86-A1B5-4CF4-8FD6-C726A08EAEC2}" srcOrd="0" destOrd="0" presId="urn:microsoft.com/office/officeart/2009/layout/CirclePictureHierarchy"/>
    <dgm:cxn modelId="{F1C50480-58B4-4289-8836-69174B45AA58}" srcId="{0E8564AE-138C-4285-9E89-A62E489EFA4C}" destId="{A094F523-ADCF-445A-9F33-185F305EBE65}" srcOrd="0" destOrd="0" parTransId="{5CB9DE39-4D9D-4775-847E-8721F582F213}" sibTransId="{BA579066-06C2-4F20-9AC4-0C3B7FE6C815}"/>
    <dgm:cxn modelId="{851832B1-3A39-4425-9D12-A08BDC82FDE5}" type="presOf" srcId="{A4546989-3FA5-48AA-8D44-E2419645BD30}" destId="{C09C71E4-1958-4CF8-8934-9E270FB15331}" srcOrd="0" destOrd="0" presId="urn:microsoft.com/office/officeart/2009/layout/CirclePictureHierarchy"/>
    <dgm:cxn modelId="{09AF2B05-3EFB-4A48-8B2C-6B870FFAE8BB}" type="presOf" srcId="{5CB9DE39-4D9D-4775-847E-8721F582F213}" destId="{72145E13-CB78-44C9-B9D9-D98B849A9DE1}" srcOrd="0" destOrd="0" presId="urn:microsoft.com/office/officeart/2009/layout/CirclePictureHierarchy"/>
    <dgm:cxn modelId="{A6A16B7E-07C4-44E2-9BDE-BD8C8FA4C6D6}" srcId="{C0460039-80F3-40E5-9D85-35FF007D8C21}" destId="{A4546989-3FA5-48AA-8D44-E2419645BD30}" srcOrd="1" destOrd="0" parTransId="{D692D138-F797-42EB-8AD6-5244A7F694BB}" sibTransId="{05FF5AC3-E552-45BE-8921-FB0649D81F5F}"/>
    <dgm:cxn modelId="{2CF4C3A1-346C-4A58-BDD4-8EF12D6F2628}" type="presOf" srcId="{C0460039-80F3-40E5-9D85-35FF007D8C21}" destId="{792956CF-A048-437F-B8E1-C8E59ED75FA7}" srcOrd="0" destOrd="0" presId="urn:microsoft.com/office/officeart/2009/layout/CirclePictureHierarchy"/>
    <dgm:cxn modelId="{30CB2704-A4C0-4C0E-8452-6F5094F80BB8}" type="presOf" srcId="{ABD892CD-1F7E-4CC4-9B80-A2E337A0EDAD}" destId="{B643C094-A1B0-40D5-B2A7-3876EE6FB155}" srcOrd="0" destOrd="0" presId="urn:microsoft.com/office/officeart/2009/layout/CirclePictureHierarchy"/>
    <dgm:cxn modelId="{19E5E737-0167-4940-8AA4-5BD6073B802C}" srcId="{C0460039-80F3-40E5-9D85-35FF007D8C21}" destId="{C9C73E48-2BA7-45DA-A2D7-1238E11788C2}" srcOrd="2" destOrd="0" parTransId="{ABD892CD-1F7E-4CC4-9B80-A2E337A0EDAD}" sibTransId="{C4367EB9-23D1-48E1-9018-095542F9515B}"/>
    <dgm:cxn modelId="{1FAD6D7F-F592-4C83-A35E-D56A5CC4DD62}" type="presOf" srcId="{E2CE2D3D-6F3F-4342-8D22-CA207E120202}" destId="{FCEE6195-0E11-45FC-B460-A121991E1CA3}" srcOrd="0" destOrd="0" presId="urn:microsoft.com/office/officeart/2009/layout/CirclePictureHierarchy"/>
    <dgm:cxn modelId="{EB337D28-E2EB-4A37-A7FB-9D1D7DDA18ED}" type="presOf" srcId="{C6250D22-7E4D-41BA-B0C9-C58D24370717}" destId="{57C2B11F-F253-4D6B-A41F-079B4BD6F85D}" srcOrd="0" destOrd="0" presId="urn:microsoft.com/office/officeart/2009/layout/CirclePictureHierarchy"/>
    <dgm:cxn modelId="{97D06A09-7B59-4487-B5EF-BFE6EAB9D928}" srcId="{C0460039-80F3-40E5-9D85-35FF007D8C21}" destId="{C6250D22-7E4D-41BA-B0C9-C58D24370717}" srcOrd="0" destOrd="0" parTransId="{7C583BB1-B321-44BD-BB7F-693058A95982}" sibTransId="{73B46F5A-9C64-4530-AA28-E15A95287BC8}"/>
    <dgm:cxn modelId="{66325238-0628-484C-B9CE-E7DBE5AC0B01}" type="presOf" srcId="{C9C73E48-2BA7-45DA-A2D7-1238E11788C2}" destId="{18A9B488-B548-4D9C-B7CF-383C3FD73595}" srcOrd="0" destOrd="0" presId="urn:microsoft.com/office/officeart/2009/layout/CirclePictureHierarchy"/>
    <dgm:cxn modelId="{0300E7DE-F8CA-4987-87D7-068165544EED}" type="presOf" srcId="{D83249F4-6B66-42C4-BE3F-D5448CE36C4F}" destId="{A273DABB-370C-483C-84FF-094C19834C1B}" srcOrd="0" destOrd="0" presId="urn:microsoft.com/office/officeart/2009/layout/CirclePictureHierarchy"/>
    <dgm:cxn modelId="{1E03AD46-1F10-4963-ADB8-3C1FD95F1F40}" type="presParOf" srcId="{A273DABB-370C-483C-84FF-094C19834C1B}" destId="{8816CAFC-7CBB-4313-9437-85B77F32DC8D}" srcOrd="0" destOrd="0" presId="urn:microsoft.com/office/officeart/2009/layout/CirclePictureHierarchy"/>
    <dgm:cxn modelId="{B55CEBDF-F5DF-46B2-9025-BE8C22EE538D}" type="presParOf" srcId="{8816CAFC-7CBB-4313-9437-85B77F32DC8D}" destId="{9A0C81A5-A6AE-4C6F-9121-EB2B446F5A7C}" srcOrd="0" destOrd="0" presId="urn:microsoft.com/office/officeart/2009/layout/CirclePictureHierarchy"/>
    <dgm:cxn modelId="{3D5AB3B3-3C10-4098-BF13-32C980D3023C}" type="presParOf" srcId="{9A0C81A5-A6AE-4C6F-9121-EB2B446F5A7C}" destId="{1A9F5C6E-854D-489E-BC55-D5CCD9854DBA}" srcOrd="0" destOrd="0" presId="urn:microsoft.com/office/officeart/2009/layout/CirclePictureHierarchy"/>
    <dgm:cxn modelId="{8781176B-E4B0-4DD9-B084-EF2282163297}" type="presParOf" srcId="{9A0C81A5-A6AE-4C6F-9121-EB2B446F5A7C}" destId="{FAED1E94-F12E-4794-B282-0BDF137D2FB2}" srcOrd="1" destOrd="0" presId="urn:microsoft.com/office/officeart/2009/layout/CirclePictureHierarchy"/>
    <dgm:cxn modelId="{35608AE0-F4C4-4BB6-9B7B-1A797DF28E28}" type="presParOf" srcId="{8816CAFC-7CBB-4313-9437-85B77F32DC8D}" destId="{9B9E99AC-BB1B-415B-A513-F78665343D7E}" srcOrd="1" destOrd="0" presId="urn:microsoft.com/office/officeart/2009/layout/CirclePictureHierarchy"/>
    <dgm:cxn modelId="{D6890EB2-A705-48D5-8178-571722B69285}" type="presParOf" srcId="{9B9E99AC-BB1B-415B-A513-F78665343D7E}" destId="{FCEE6195-0E11-45FC-B460-A121991E1CA3}" srcOrd="0" destOrd="0" presId="urn:microsoft.com/office/officeart/2009/layout/CirclePictureHierarchy"/>
    <dgm:cxn modelId="{04806B6D-B637-4CDC-A740-414BB6D70F4F}" type="presParOf" srcId="{9B9E99AC-BB1B-415B-A513-F78665343D7E}" destId="{386DC454-23BB-4907-A7CC-F48E0A185039}" srcOrd="1" destOrd="0" presId="urn:microsoft.com/office/officeart/2009/layout/CirclePictureHierarchy"/>
    <dgm:cxn modelId="{DFA7C380-A0F7-4675-A49F-6753349E65DF}" type="presParOf" srcId="{386DC454-23BB-4907-A7CC-F48E0A185039}" destId="{13049C79-1BA0-4F89-B005-7A020348ACFE}" srcOrd="0" destOrd="0" presId="urn:microsoft.com/office/officeart/2009/layout/CirclePictureHierarchy"/>
    <dgm:cxn modelId="{2A677440-56E4-4D95-8030-3871519B18BD}" type="presParOf" srcId="{13049C79-1BA0-4F89-B005-7A020348ACFE}" destId="{F3FFBF34-88F1-4F49-B891-94FC590E3883}" srcOrd="0" destOrd="0" presId="urn:microsoft.com/office/officeart/2009/layout/CirclePictureHierarchy"/>
    <dgm:cxn modelId="{884F64C5-30F0-4A17-B699-84ACCABCEEE1}" type="presParOf" srcId="{13049C79-1BA0-4F89-B005-7A020348ACFE}" destId="{792956CF-A048-437F-B8E1-C8E59ED75FA7}" srcOrd="1" destOrd="0" presId="urn:microsoft.com/office/officeart/2009/layout/CirclePictureHierarchy"/>
    <dgm:cxn modelId="{5CBCA9EF-B9C5-4D4B-B4D7-8515AD69E632}" type="presParOf" srcId="{386DC454-23BB-4907-A7CC-F48E0A185039}" destId="{58BFF93C-8EC5-447B-86FD-DE744DDF68E7}" srcOrd="1" destOrd="0" presId="urn:microsoft.com/office/officeart/2009/layout/CirclePictureHierarchy"/>
    <dgm:cxn modelId="{D42F95B1-B4D9-450D-A50E-820A6F8FCB8E}" type="presParOf" srcId="{58BFF93C-8EC5-447B-86FD-DE744DDF68E7}" destId="{E9DA9E86-A1B5-4CF4-8FD6-C726A08EAEC2}" srcOrd="0" destOrd="0" presId="urn:microsoft.com/office/officeart/2009/layout/CirclePictureHierarchy"/>
    <dgm:cxn modelId="{2ADFC4B1-B7E4-433D-806E-E8CCD4F10CAE}" type="presParOf" srcId="{58BFF93C-8EC5-447B-86FD-DE744DDF68E7}" destId="{5A629395-FCAC-4588-83F9-813C8352BF72}" srcOrd="1" destOrd="0" presId="urn:microsoft.com/office/officeart/2009/layout/CirclePictureHierarchy"/>
    <dgm:cxn modelId="{54A40573-EFBB-4A17-BBB4-DF33981C5851}" type="presParOf" srcId="{5A629395-FCAC-4588-83F9-813C8352BF72}" destId="{37754361-0E11-45C1-A724-6A2EAF3C2CEC}" srcOrd="0" destOrd="0" presId="urn:microsoft.com/office/officeart/2009/layout/CirclePictureHierarchy"/>
    <dgm:cxn modelId="{7C768C95-EE7D-42C3-B3C2-5A76194BB15C}" type="presParOf" srcId="{37754361-0E11-45C1-A724-6A2EAF3C2CEC}" destId="{26F77D53-4E80-42C4-985A-68C15E82D369}" srcOrd="0" destOrd="0" presId="urn:microsoft.com/office/officeart/2009/layout/CirclePictureHierarchy"/>
    <dgm:cxn modelId="{E7E8A6D1-1CFD-432D-8DFF-AB345FA851E9}" type="presParOf" srcId="{37754361-0E11-45C1-A724-6A2EAF3C2CEC}" destId="{57C2B11F-F253-4D6B-A41F-079B4BD6F85D}" srcOrd="1" destOrd="0" presId="urn:microsoft.com/office/officeart/2009/layout/CirclePictureHierarchy"/>
    <dgm:cxn modelId="{D2D591F3-48CD-44AF-818F-4AF50DAAF02B}" type="presParOf" srcId="{5A629395-FCAC-4588-83F9-813C8352BF72}" destId="{3324A2CF-3BE7-40AA-A963-3C157A7BE19A}" srcOrd="1" destOrd="0" presId="urn:microsoft.com/office/officeart/2009/layout/CirclePictureHierarchy"/>
    <dgm:cxn modelId="{562A6D86-B44E-4FAD-97BC-321D3C9901AF}" type="presParOf" srcId="{58BFF93C-8EC5-447B-86FD-DE744DDF68E7}" destId="{0FF7FF64-8D68-4302-BE58-121A8779F186}" srcOrd="2" destOrd="0" presId="urn:microsoft.com/office/officeart/2009/layout/CirclePictureHierarchy"/>
    <dgm:cxn modelId="{E6932B56-9D69-4F04-80FE-21FEE6073B5A}" type="presParOf" srcId="{58BFF93C-8EC5-447B-86FD-DE744DDF68E7}" destId="{7D968EBF-A087-40B9-95F0-CB5A904615B4}" srcOrd="3" destOrd="0" presId="urn:microsoft.com/office/officeart/2009/layout/CirclePictureHierarchy"/>
    <dgm:cxn modelId="{0CBBA5E4-715D-4A56-AC6F-A3873F6A781C}" type="presParOf" srcId="{7D968EBF-A087-40B9-95F0-CB5A904615B4}" destId="{10E5B0EF-B485-4D60-B390-6848E948D952}" srcOrd="0" destOrd="0" presId="urn:microsoft.com/office/officeart/2009/layout/CirclePictureHierarchy"/>
    <dgm:cxn modelId="{81765455-628B-4F63-9CCA-2FEAA840B2D6}" type="presParOf" srcId="{10E5B0EF-B485-4D60-B390-6848E948D952}" destId="{FB811138-67CC-4FF2-B824-074E2639D6C5}" srcOrd="0" destOrd="0" presId="urn:microsoft.com/office/officeart/2009/layout/CirclePictureHierarchy"/>
    <dgm:cxn modelId="{57AAE6AC-8CF9-4F70-BD21-AC0F8CA8ED0F}" type="presParOf" srcId="{10E5B0EF-B485-4D60-B390-6848E948D952}" destId="{C09C71E4-1958-4CF8-8934-9E270FB15331}" srcOrd="1" destOrd="0" presId="urn:microsoft.com/office/officeart/2009/layout/CirclePictureHierarchy"/>
    <dgm:cxn modelId="{949CAA96-BAD9-407C-80CB-3F436F3D051D}" type="presParOf" srcId="{7D968EBF-A087-40B9-95F0-CB5A904615B4}" destId="{160FAD8C-2E37-4744-8E15-2C2EEE170CBE}" srcOrd="1" destOrd="0" presId="urn:microsoft.com/office/officeart/2009/layout/CirclePictureHierarchy"/>
    <dgm:cxn modelId="{20A6B56D-76A1-4652-9F2B-B1F42E533505}" type="presParOf" srcId="{58BFF93C-8EC5-447B-86FD-DE744DDF68E7}" destId="{B643C094-A1B0-40D5-B2A7-3876EE6FB155}" srcOrd="4" destOrd="0" presId="urn:microsoft.com/office/officeart/2009/layout/CirclePictureHierarchy"/>
    <dgm:cxn modelId="{C1E7839C-5832-4648-AA63-9E9519C7B5FE}" type="presParOf" srcId="{58BFF93C-8EC5-447B-86FD-DE744DDF68E7}" destId="{4899D9B2-D616-4D7C-BE72-5953544E5374}" srcOrd="5" destOrd="0" presId="urn:microsoft.com/office/officeart/2009/layout/CirclePictureHierarchy"/>
    <dgm:cxn modelId="{1ED90811-605A-4FAD-BB7C-A483D9F90C3E}" type="presParOf" srcId="{4899D9B2-D616-4D7C-BE72-5953544E5374}" destId="{96CE9CDC-1E3B-4517-8613-23C49B40CF51}" srcOrd="0" destOrd="0" presId="urn:microsoft.com/office/officeart/2009/layout/CirclePictureHierarchy"/>
    <dgm:cxn modelId="{28EED9DC-C837-4DA8-A2C5-06B76E5C3004}" type="presParOf" srcId="{96CE9CDC-1E3B-4517-8613-23C49B40CF51}" destId="{F938DE74-73B2-4888-8609-510CBD14B4C8}" srcOrd="0" destOrd="0" presId="urn:microsoft.com/office/officeart/2009/layout/CirclePictureHierarchy"/>
    <dgm:cxn modelId="{F3FB13AF-E2B2-4B33-8202-B56E1AF7C948}" type="presParOf" srcId="{96CE9CDC-1E3B-4517-8613-23C49B40CF51}" destId="{18A9B488-B548-4D9C-B7CF-383C3FD73595}" srcOrd="1" destOrd="0" presId="urn:microsoft.com/office/officeart/2009/layout/CirclePictureHierarchy"/>
    <dgm:cxn modelId="{54359BF6-92A3-48E3-A5D5-2865E45ED97F}" type="presParOf" srcId="{4899D9B2-D616-4D7C-BE72-5953544E5374}" destId="{D577EF26-7AB5-4DBB-A8B6-E70B65F84789}" srcOrd="1" destOrd="0" presId="urn:microsoft.com/office/officeart/2009/layout/CirclePictureHierarchy"/>
    <dgm:cxn modelId="{143D3DFE-65C4-4E95-BF51-BE79272A24D0}" type="presParOf" srcId="{9B9E99AC-BB1B-415B-A513-F78665343D7E}" destId="{1B199575-DD24-4813-B53C-CAA05AABBCCB}" srcOrd="2" destOrd="0" presId="urn:microsoft.com/office/officeart/2009/layout/CirclePictureHierarchy"/>
    <dgm:cxn modelId="{7597226D-B7F2-4FA9-B343-9B322590103F}" type="presParOf" srcId="{9B9E99AC-BB1B-415B-A513-F78665343D7E}" destId="{A995EA6C-89F5-4CB7-8878-8D0FF3984068}" srcOrd="3" destOrd="0" presId="urn:microsoft.com/office/officeart/2009/layout/CirclePictureHierarchy"/>
    <dgm:cxn modelId="{04DBB4DB-80A0-4EAF-920D-9085EC5D3E15}" type="presParOf" srcId="{A995EA6C-89F5-4CB7-8878-8D0FF3984068}" destId="{9BDCC46F-D4D5-4E6E-92BA-9B4C402629C5}" srcOrd="0" destOrd="0" presId="urn:microsoft.com/office/officeart/2009/layout/CirclePictureHierarchy"/>
    <dgm:cxn modelId="{007BE08E-90FE-45B4-9667-8444F741D070}" type="presParOf" srcId="{9BDCC46F-D4D5-4E6E-92BA-9B4C402629C5}" destId="{04D202C0-BDB6-498A-B94F-0F476B08978E}" srcOrd="0" destOrd="0" presId="urn:microsoft.com/office/officeart/2009/layout/CirclePictureHierarchy"/>
    <dgm:cxn modelId="{9EF60700-DCF2-431E-9B4B-AD208F70407A}" type="presParOf" srcId="{9BDCC46F-D4D5-4E6E-92BA-9B4C402629C5}" destId="{7D268CB7-3BF0-4B1D-A2C6-7494E599D95C}" srcOrd="1" destOrd="0" presId="urn:microsoft.com/office/officeart/2009/layout/CirclePictureHierarchy"/>
    <dgm:cxn modelId="{5246DE53-9927-484E-8759-7835DA8D164A}" type="presParOf" srcId="{A995EA6C-89F5-4CB7-8878-8D0FF3984068}" destId="{51455339-819A-4203-A93F-CDEEEF4F8BEE}" srcOrd="1" destOrd="0" presId="urn:microsoft.com/office/officeart/2009/layout/CirclePictureHierarchy"/>
    <dgm:cxn modelId="{6648B32F-4CE5-4656-9F88-288E7E57A9B8}" type="presParOf" srcId="{51455339-819A-4203-A93F-CDEEEF4F8BEE}" destId="{72145E13-CB78-44C9-B9D9-D98B849A9DE1}" srcOrd="0" destOrd="0" presId="urn:microsoft.com/office/officeart/2009/layout/CirclePictureHierarchy"/>
    <dgm:cxn modelId="{BDDDA977-DE88-4681-9058-E1D8AC57F796}" type="presParOf" srcId="{51455339-819A-4203-A93F-CDEEEF4F8BEE}" destId="{1777FAB8-F636-4C8C-8367-1BAA3F05D641}" srcOrd="1" destOrd="0" presId="urn:microsoft.com/office/officeart/2009/layout/CirclePictureHierarchy"/>
    <dgm:cxn modelId="{E649A1AB-EA2B-40A3-84FC-F87A64578EDF}" type="presParOf" srcId="{1777FAB8-F636-4C8C-8367-1BAA3F05D641}" destId="{D3E92CF5-019A-4611-94EE-428513860970}" srcOrd="0" destOrd="0" presId="urn:microsoft.com/office/officeart/2009/layout/CirclePictureHierarchy"/>
    <dgm:cxn modelId="{C6BF4BF7-725C-48F6-A127-EFEF3A53E09A}" type="presParOf" srcId="{D3E92CF5-019A-4611-94EE-428513860970}" destId="{E423DAB7-3719-4565-877C-C09A27C63E79}" srcOrd="0" destOrd="0" presId="urn:microsoft.com/office/officeart/2009/layout/CirclePictureHierarchy"/>
    <dgm:cxn modelId="{C0573681-119C-43AC-B32C-FBE89A5ADB05}" type="presParOf" srcId="{D3E92CF5-019A-4611-94EE-428513860970}" destId="{3A6071EA-A436-4EE0-8395-31BFCA16804A}" srcOrd="1" destOrd="0" presId="urn:microsoft.com/office/officeart/2009/layout/CirclePictureHierarchy"/>
    <dgm:cxn modelId="{77A77FBB-B251-4F6A-89A8-281C5BE88B57}" type="presParOf" srcId="{1777FAB8-F636-4C8C-8367-1BAA3F05D641}" destId="{7D0DB669-5BE8-470A-8F02-E288A5FE0CD7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83249F4-6B66-42C4-BE3F-D5448CE36C4F}" type="doc">
      <dgm:prSet loTypeId="urn:microsoft.com/office/officeart/2009/layout/CirclePicture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3EC9EDA6-C4A3-4F59-A277-0AE468503ACC}">
      <dgm:prSet phldrT="[Text]"/>
      <dgm:spPr/>
      <dgm:t>
        <a:bodyPr/>
        <a:lstStyle/>
        <a:p>
          <a:r>
            <a:rPr lang="de-DE" err="1" smtClean="0"/>
            <a:t>tree</a:t>
          </a:r>
          <a:endParaRPr lang="de-DE"/>
        </a:p>
      </dgm:t>
    </dgm:pt>
    <dgm:pt modelId="{8576C65F-0198-4A88-B78F-A5F6A9791629}" type="parTrans" cxnId="{600EA943-FF22-42A4-876C-DD23A2DFAD94}">
      <dgm:prSet/>
      <dgm:spPr/>
      <dgm:t>
        <a:bodyPr/>
        <a:lstStyle/>
        <a:p>
          <a:endParaRPr lang="de-DE"/>
        </a:p>
      </dgm:t>
    </dgm:pt>
    <dgm:pt modelId="{071B3B5D-2439-410E-873F-C92BF04983FF}" type="sibTrans" cxnId="{600EA943-FF22-42A4-876C-DD23A2DFAD94}">
      <dgm:prSet/>
      <dgm:spPr/>
      <dgm:t>
        <a:bodyPr/>
        <a:lstStyle/>
        <a:p>
          <a:endParaRPr lang="de-DE"/>
        </a:p>
      </dgm:t>
    </dgm:pt>
    <dgm:pt modelId="{C0460039-80F3-40E5-9D85-35FF007D8C21}">
      <dgm:prSet phldrT="[Text]"/>
      <dgm:spPr/>
      <dgm:t>
        <a:bodyPr/>
        <a:lstStyle/>
        <a:p>
          <a:r>
            <a:rPr lang="de-DE" err="1" smtClean="0"/>
            <a:t>tree</a:t>
          </a:r>
          <a:endParaRPr lang="de-DE"/>
        </a:p>
      </dgm:t>
    </dgm:pt>
    <dgm:pt modelId="{E2CE2D3D-6F3F-4342-8D22-CA207E120202}" type="parTrans" cxnId="{2DEED2BA-CCF5-4D51-80FD-F081ABF514B6}">
      <dgm:prSet/>
      <dgm:spPr/>
      <dgm:t>
        <a:bodyPr/>
        <a:lstStyle/>
        <a:p>
          <a:endParaRPr lang="de-DE"/>
        </a:p>
      </dgm:t>
    </dgm:pt>
    <dgm:pt modelId="{AB6B4638-1FE3-4351-8E4F-437813787F1E}" type="sibTrans" cxnId="{2DEED2BA-CCF5-4D51-80FD-F081ABF514B6}">
      <dgm:prSet/>
      <dgm:spPr/>
      <dgm:t>
        <a:bodyPr/>
        <a:lstStyle/>
        <a:p>
          <a:endParaRPr lang="de-DE"/>
        </a:p>
      </dgm:t>
    </dgm:pt>
    <dgm:pt modelId="{C6250D22-7E4D-41BA-B0C9-C58D24370717}">
      <dgm:prSet phldrT="[Text]"/>
      <dgm:spPr/>
      <dgm:t>
        <a:bodyPr/>
        <a:lstStyle/>
        <a:p>
          <a:r>
            <a:rPr lang="de-DE" err="1" smtClean="0"/>
            <a:t>blob</a:t>
          </a:r>
          <a:endParaRPr lang="de-DE"/>
        </a:p>
      </dgm:t>
    </dgm:pt>
    <dgm:pt modelId="{7C583BB1-B321-44BD-BB7F-693058A95982}" type="parTrans" cxnId="{97D06A09-7B59-4487-B5EF-BFE6EAB9D928}">
      <dgm:prSet/>
      <dgm:spPr/>
      <dgm:t>
        <a:bodyPr/>
        <a:lstStyle/>
        <a:p>
          <a:endParaRPr lang="de-DE"/>
        </a:p>
      </dgm:t>
    </dgm:pt>
    <dgm:pt modelId="{73B46F5A-9C64-4530-AA28-E15A95287BC8}" type="sibTrans" cxnId="{97D06A09-7B59-4487-B5EF-BFE6EAB9D928}">
      <dgm:prSet/>
      <dgm:spPr/>
      <dgm:t>
        <a:bodyPr/>
        <a:lstStyle/>
        <a:p>
          <a:endParaRPr lang="de-DE"/>
        </a:p>
      </dgm:t>
    </dgm:pt>
    <dgm:pt modelId="{4E134376-C58D-4559-8AE8-D46329F58090}">
      <dgm:prSet phldrT="[Text]"/>
      <dgm:spPr/>
      <dgm:t>
        <a:bodyPr/>
        <a:lstStyle/>
        <a:p>
          <a:r>
            <a:rPr lang="de-DE" err="1" smtClean="0"/>
            <a:t>blob</a:t>
          </a:r>
          <a:endParaRPr lang="de-DE"/>
        </a:p>
      </dgm:t>
    </dgm:pt>
    <dgm:pt modelId="{0AF4026D-67B2-4A68-840A-1571C7762528}" type="parTrans" cxnId="{F4F4A743-2AD2-400C-BCA0-BA2C4E2D870A}">
      <dgm:prSet/>
      <dgm:spPr/>
      <dgm:t>
        <a:bodyPr/>
        <a:lstStyle/>
        <a:p>
          <a:endParaRPr lang="de-DE"/>
        </a:p>
      </dgm:t>
    </dgm:pt>
    <dgm:pt modelId="{95C149CA-5FA4-4583-9659-2F8F8699FA00}" type="sibTrans" cxnId="{F4F4A743-2AD2-400C-BCA0-BA2C4E2D870A}">
      <dgm:prSet/>
      <dgm:spPr/>
      <dgm:t>
        <a:bodyPr/>
        <a:lstStyle/>
        <a:p>
          <a:endParaRPr lang="de-DE"/>
        </a:p>
      </dgm:t>
    </dgm:pt>
    <dgm:pt modelId="{140FBC96-4A03-4C97-A7B8-C17F3CFDFF6F}">
      <dgm:prSet phldrT="[Text]"/>
      <dgm:spPr/>
      <dgm:t>
        <a:bodyPr/>
        <a:lstStyle/>
        <a:p>
          <a:r>
            <a:rPr lang="de-DE" err="1" smtClean="0"/>
            <a:t>tree</a:t>
          </a:r>
          <a:endParaRPr lang="de-DE"/>
        </a:p>
      </dgm:t>
    </dgm:pt>
    <dgm:pt modelId="{398BEA18-9C25-479F-A970-966DF1A8B519}" type="parTrans" cxnId="{B31407CE-41D7-4D87-B419-D14A90F66F11}">
      <dgm:prSet/>
      <dgm:spPr/>
      <dgm:t>
        <a:bodyPr/>
        <a:lstStyle/>
        <a:p>
          <a:endParaRPr lang="de-DE"/>
        </a:p>
      </dgm:t>
    </dgm:pt>
    <dgm:pt modelId="{01460D08-ED72-4CC8-9C09-B481B340D764}" type="sibTrans" cxnId="{B31407CE-41D7-4D87-B419-D14A90F66F11}">
      <dgm:prSet/>
      <dgm:spPr/>
      <dgm:t>
        <a:bodyPr/>
        <a:lstStyle/>
        <a:p>
          <a:endParaRPr lang="de-DE"/>
        </a:p>
      </dgm:t>
    </dgm:pt>
    <dgm:pt modelId="{D339368D-226E-46C9-8A72-507953BB289A}">
      <dgm:prSet phldrT="[Text]"/>
      <dgm:spPr/>
      <dgm:t>
        <a:bodyPr/>
        <a:lstStyle/>
        <a:p>
          <a:r>
            <a:rPr lang="de-DE" err="1" smtClean="0"/>
            <a:t>blob</a:t>
          </a:r>
          <a:endParaRPr lang="de-DE"/>
        </a:p>
      </dgm:t>
    </dgm:pt>
    <dgm:pt modelId="{7D9B22DF-32DF-4DEC-86AC-491B22ACDD3F}" type="parTrans" cxnId="{02C7EF35-1EB4-463B-8AF4-CF955C63FC44}">
      <dgm:prSet/>
      <dgm:spPr/>
      <dgm:t>
        <a:bodyPr/>
        <a:lstStyle/>
        <a:p>
          <a:endParaRPr lang="de-DE"/>
        </a:p>
      </dgm:t>
    </dgm:pt>
    <dgm:pt modelId="{A7CB9F2A-4B85-4643-9DB3-D22FDC0B579E}" type="sibTrans" cxnId="{02C7EF35-1EB4-463B-8AF4-CF955C63FC44}">
      <dgm:prSet/>
      <dgm:spPr/>
      <dgm:t>
        <a:bodyPr/>
        <a:lstStyle/>
        <a:p>
          <a:endParaRPr lang="de-DE"/>
        </a:p>
      </dgm:t>
    </dgm:pt>
    <dgm:pt modelId="{A273DABB-370C-483C-84FF-094C19834C1B}" type="pres">
      <dgm:prSet presAssocID="{D83249F4-6B66-42C4-BE3F-D5448CE36C4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de-DE"/>
        </a:p>
      </dgm:t>
    </dgm:pt>
    <dgm:pt modelId="{8816CAFC-7CBB-4313-9437-85B77F32DC8D}" type="pres">
      <dgm:prSet presAssocID="{3EC9EDA6-C4A3-4F59-A277-0AE468503ACC}" presName="hierRoot1" presStyleCnt="0"/>
      <dgm:spPr/>
    </dgm:pt>
    <dgm:pt modelId="{9A0C81A5-A6AE-4C6F-9121-EB2B446F5A7C}" type="pres">
      <dgm:prSet presAssocID="{3EC9EDA6-C4A3-4F59-A277-0AE468503ACC}" presName="composite" presStyleCnt="0"/>
      <dgm:spPr/>
    </dgm:pt>
    <dgm:pt modelId="{1A9F5C6E-854D-489E-BC55-D5CCD9854DBA}" type="pres">
      <dgm:prSet presAssocID="{3EC9EDA6-C4A3-4F59-A277-0AE468503ACC}" presName="image" presStyleLbl="node0" presStyleIdx="0" presStyleCnt="1"/>
      <dgm:spPr/>
    </dgm:pt>
    <dgm:pt modelId="{FAED1E94-F12E-4794-B282-0BDF137D2FB2}" type="pres">
      <dgm:prSet presAssocID="{3EC9EDA6-C4A3-4F59-A277-0AE468503ACC}" presName="text" presStyleLbl="revTx" presStyleIdx="0" presStyleCnt="6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9B9E99AC-BB1B-415B-A513-F78665343D7E}" type="pres">
      <dgm:prSet presAssocID="{3EC9EDA6-C4A3-4F59-A277-0AE468503ACC}" presName="hierChild2" presStyleCnt="0"/>
      <dgm:spPr/>
    </dgm:pt>
    <dgm:pt modelId="{FCEE6195-0E11-45FC-B460-A121991E1CA3}" type="pres">
      <dgm:prSet presAssocID="{E2CE2D3D-6F3F-4342-8D22-CA207E120202}" presName="Name10" presStyleLbl="parChTrans1D2" presStyleIdx="0" presStyleCnt="2"/>
      <dgm:spPr/>
      <dgm:t>
        <a:bodyPr/>
        <a:lstStyle/>
        <a:p>
          <a:endParaRPr lang="de-DE"/>
        </a:p>
      </dgm:t>
    </dgm:pt>
    <dgm:pt modelId="{386DC454-23BB-4907-A7CC-F48E0A185039}" type="pres">
      <dgm:prSet presAssocID="{C0460039-80F3-40E5-9D85-35FF007D8C21}" presName="hierRoot2" presStyleCnt="0"/>
      <dgm:spPr/>
    </dgm:pt>
    <dgm:pt modelId="{13049C79-1BA0-4F89-B005-7A020348ACFE}" type="pres">
      <dgm:prSet presAssocID="{C0460039-80F3-40E5-9D85-35FF007D8C21}" presName="composite2" presStyleCnt="0"/>
      <dgm:spPr/>
    </dgm:pt>
    <dgm:pt modelId="{F3FFBF34-88F1-4F49-B891-94FC590E3883}" type="pres">
      <dgm:prSet presAssocID="{C0460039-80F3-40E5-9D85-35FF007D8C21}" presName="image2" presStyleLbl="node2" presStyleIdx="0" presStyleCnt="2"/>
      <dgm:spPr/>
    </dgm:pt>
    <dgm:pt modelId="{792956CF-A048-437F-B8E1-C8E59ED75FA7}" type="pres">
      <dgm:prSet presAssocID="{C0460039-80F3-40E5-9D85-35FF007D8C21}" presName="text2" presStyleLbl="revTx" presStyleIdx="1" presStyleCnt="6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8BFF93C-8EC5-447B-86FD-DE744DDF68E7}" type="pres">
      <dgm:prSet presAssocID="{C0460039-80F3-40E5-9D85-35FF007D8C21}" presName="hierChild3" presStyleCnt="0"/>
      <dgm:spPr/>
    </dgm:pt>
    <dgm:pt modelId="{E9DA9E86-A1B5-4CF4-8FD6-C726A08EAEC2}" type="pres">
      <dgm:prSet presAssocID="{7C583BB1-B321-44BD-BB7F-693058A95982}" presName="Name17" presStyleLbl="parChTrans1D3" presStyleIdx="0" presStyleCnt="3"/>
      <dgm:spPr/>
      <dgm:t>
        <a:bodyPr/>
        <a:lstStyle/>
        <a:p>
          <a:endParaRPr lang="de-DE"/>
        </a:p>
      </dgm:t>
    </dgm:pt>
    <dgm:pt modelId="{5A629395-FCAC-4588-83F9-813C8352BF72}" type="pres">
      <dgm:prSet presAssocID="{C6250D22-7E4D-41BA-B0C9-C58D24370717}" presName="hierRoot3" presStyleCnt="0"/>
      <dgm:spPr/>
    </dgm:pt>
    <dgm:pt modelId="{37754361-0E11-45C1-A724-6A2EAF3C2CEC}" type="pres">
      <dgm:prSet presAssocID="{C6250D22-7E4D-41BA-B0C9-C58D24370717}" presName="composite3" presStyleCnt="0"/>
      <dgm:spPr/>
    </dgm:pt>
    <dgm:pt modelId="{26F77D53-4E80-42C4-985A-68C15E82D369}" type="pres">
      <dgm:prSet presAssocID="{C6250D22-7E4D-41BA-B0C9-C58D24370717}" presName="image3" presStyleLbl="node3" presStyleIdx="0" presStyleCnt="3"/>
      <dgm:spPr/>
    </dgm:pt>
    <dgm:pt modelId="{57C2B11F-F253-4D6B-A41F-079B4BD6F85D}" type="pres">
      <dgm:prSet presAssocID="{C6250D22-7E4D-41BA-B0C9-C58D24370717}" presName="text3" presStyleLbl="revTx" presStyleIdx="2" presStyleCnt="6" custLinFactY="5058" custLinFactNeighborX="-61561" custLinFactNeighborY="100000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324A2CF-3BE7-40AA-A963-3C157A7BE19A}" type="pres">
      <dgm:prSet presAssocID="{C6250D22-7E4D-41BA-B0C9-C58D24370717}" presName="hierChild4" presStyleCnt="0"/>
      <dgm:spPr/>
    </dgm:pt>
    <dgm:pt modelId="{88199E62-561E-47E7-9D3D-6C0165B46CA1}" type="pres">
      <dgm:prSet presAssocID="{0AF4026D-67B2-4A68-840A-1571C7762528}" presName="Name17" presStyleLbl="parChTrans1D3" presStyleIdx="1" presStyleCnt="3"/>
      <dgm:spPr/>
      <dgm:t>
        <a:bodyPr/>
        <a:lstStyle/>
        <a:p>
          <a:endParaRPr lang="de-DE"/>
        </a:p>
      </dgm:t>
    </dgm:pt>
    <dgm:pt modelId="{1614D4A5-61FE-433D-A842-F4B4D5BB1CE1}" type="pres">
      <dgm:prSet presAssocID="{4E134376-C58D-4559-8AE8-D46329F58090}" presName="hierRoot3" presStyleCnt="0"/>
      <dgm:spPr/>
    </dgm:pt>
    <dgm:pt modelId="{A594391A-4D15-47D6-A4F8-EF65C47F19BD}" type="pres">
      <dgm:prSet presAssocID="{4E134376-C58D-4559-8AE8-D46329F58090}" presName="composite3" presStyleCnt="0"/>
      <dgm:spPr/>
    </dgm:pt>
    <dgm:pt modelId="{799746AA-7EB4-485E-AE49-0623BB0F7E75}" type="pres">
      <dgm:prSet presAssocID="{4E134376-C58D-4559-8AE8-D46329F58090}" presName="image3" presStyleLbl="node3" presStyleIdx="1" presStyleCnt="3"/>
      <dgm:spPr/>
    </dgm:pt>
    <dgm:pt modelId="{C05429B5-D507-424C-9D5C-2363BF837D51}" type="pres">
      <dgm:prSet presAssocID="{4E134376-C58D-4559-8AE8-D46329F58090}" presName="text3" presStyleLbl="revTx" presStyleIdx="3" presStyleCnt="6" custLinFactY="5058" custLinFactNeighborX="-58461" custLinFactNeighborY="100000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17F0AF39-C8C3-41FA-AF8F-C598021D58BF}" type="pres">
      <dgm:prSet presAssocID="{4E134376-C58D-4559-8AE8-D46329F58090}" presName="hierChild4" presStyleCnt="0"/>
      <dgm:spPr/>
    </dgm:pt>
    <dgm:pt modelId="{21FD5582-F1BB-45D6-96D9-E709DAFD473E}" type="pres">
      <dgm:prSet presAssocID="{398BEA18-9C25-479F-A970-966DF1A8B519}" presName="Name10" presStyleLbl="parChTrans1D2" presStyleIdx="1" presStyleCnt="2"/>
      <dgm:spPr/>
      <dgm:t>
        <a:bodyPr/>
        <a:lstStyle/>
        <a:p>
          <a:endParaRPr lang="de-DE"/>
        </a:p>
      </dgm:t>
    </dgm:pt>
    <dgm:pt modelId="{9EEDA6F1-7663-4E8C-AC3E-D6020760F1FE}" type="pres">
      <dgm:prSet presAssocID="{140FBC96-4A03-4C97-A7B8-C17F3CFDFF6F}" presName="hierRoot2" presStyleCnt="0"/>
      <dgm:spPr/>
    </dgm:pt>
    <dgm:pt modelId="{49538053-775F-40E1-B695-02C5C7AACCE8}" type="pres">
      <dgm:prSet presAssocID="{140FBC96-4A03-4C97-A7B8-C17F3CFDFF6F}" presName="composite2" presStyleCnt="0"/>
      <dgm:spPr/>
    </dgm:pt>
    <dgm:pt modelId="{CBBDEBD5-120B-43FA-920B-5234A12BF4E8}" type="pres">
      <dgm:prSet presAssocID="{140FBC96-4A03-4C97-A7B8-C17F3CFDFF6F}" presName="image2" presStyleLbl="node2" presStyleIdx="1" presStyleCnt="2"/>
      <dgm:spPr/>
    </dgm:pt>
    <dgm:pt modelId="{76EA26B1-8F7B-498A-9EAC-AFBD0926FAD9}" type="pres">
      <dgm:prSet presAssocID="{140FBC96-4A03-4C97-A7B8-C17F3CFDFF6F}" presName="text2" presStyleLbl="revTx" presStyleIdx="4" presStyleCnt="6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BE98AE7-FB89-4BAF-802F-AA889EAB25EF}" type="pres">
      <dgm:prSet presAssocID="{140FBC96-4A03-4C97-A7B8-C17F3CFDFF6F}" presName="hierChild3" presStyleCnt="0"/>
      <dgm:spPr/>
    </dgm:pt>
    <dgm:pt modelId="{C004BB33-E64B-44F8-A829-D3AEA3EE730A}" type="pres">
      <dgm:prSet presAssocID="{7D9B22DF-32DF-4DEC-86AC-491B22ACDD3F}" presName="Name17" presStyleLbl="parChTrans1D3" presStyleIdx="2" presStyleCnt="3"/>
      <dgm:spPr/>
      <dgm:t>
        <a:bodyPr/>
        <a:lstStyle/>
        <a:p>
          <a:endParaRPr lang="de-DE"/>
        </a:p>
      </dgm:t>
    </dgm:pt>
    <dgm:pt modelId="{9F2DFCC9-0237-434E-A9C1-C29F6AE4D4B5}" type="pres">
      <dgm:prSet presAssocID="{D339368D-226E-46C9-8A72-507953BB289A}" presName="hierRoot3" presStyleCnt="0"/>
      <dgm:spPr/>
    </dgm:pt>
    <dgm:pt modelId="{131EEC31-6490-4ED8-8B7C-AA65C16FAD09}" type="pres">
      <dgm:prSet presAssocID="{D339368D-226E-46C9-8A72-507953BB289A}" presName="composite3" presStyleCnt="0"/>
      <dgm:spPr/>
    </dgm:pt>
    <dgm:pt modelId="{34A0B103-BF01-4CA7-BF58-3F8359A3A100}" type="pres">
      <dgm:prSet presAssocID="{D339368D-226E-46C9-8A72-507953BB289A}" presName="image3" presStyleLbl="node3" presStyleIdx="2" presStyleCnt="3"/>
      <dgm:spPr/>
    </dgm:pt>
    <dgm:pt modelId="{E0FEE4B5-BB3C-4595-A8D2-1EF38BE1A37D}" type="pres">
      <dgm:prSet presAssocID="{D339368D-226E-46C9-8A72-507953BB289A}" presName="text3" presStyleLbl="revTx" presStyleIdx="5" presStyleCnt="6" custLinFactY="5058" custLinFactNeighborX="-70897" custLinFactNeighborY="100000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1416992B-3431-488D-8267-979C0D708CC1}" type="pres">
      <dgm:prSet presAssocID="{D339368D-226E-46C9-8A72-507953BB289A}" presName="hierChild4" presStyleCnt="0"/>
      <dgm:spPr/>
    </dgm:pt>
  </dgm:ptLst>
  <dgm:cxnLst>
    <dgm:cxn modelId="{A34A205F-58D9-4260-9DB6-DEE7962E5C8C}" type="presOf" srcId="{4E134376-C58D-4559-8AE8-D46329F58090}" destId="{C05429B5-D507-424C-9D5C-2363BF837D51}" srcOrd="0" destOrd="0" presId="urn:microsoft.com/office/officeart/2009/layout/CirclePictureHierarchy"/>
    <dgm:cxn modelId="{D67F9E9D-80B9-4DBB-8E23-32C7FF1C50B5}" type="presOf" srcId="{E2CE2D3D-6F3F-4342-8D22-CA207E120202}" destId="{FCEE6195-0E11-45FC-B460-A121991E1CA3}" srcOrd="0" destOrd="0" presId="urn:microsoft.com/office/officeart/2009/layout/CirclePictureHierarchy"/>
    <dgm:cxn modelId="{09766149-00A4-43FB-A133-E9657D1C0A0B}" type="presOf" srcId="{3EC9EDA6-C4A3-4F59-A277-0AE468503ACC}" destId="{FAED1E94-F12E-4794-B282-0BDF137D2FB2}" srcOrd="0" destOrd="0" presId="urn:microsoft.com/office/officeart/2009/layout/CirclePictureHierarchy"/>
    <dgm:cxn modelId="{B31407CE-41D7-4D87-B419-D14A90F66F11}" srcId="{3EC9EDA6-C4A3-4F59-A277-0AE468503ACC}" destId="{140FBC96-4A03-4C97-A7B8-C17F3CFDFF6F}" srcOrd="1" destOrd="0" parTransId="{398BEA18-9C25-479F-A970-966DF1A8B519}" sibTransId="{01460D08-ED72-4CC8-9C09-B481B340D764}"/>
    <dgm:cxn modelId="{0F7E96CC-1D95-4134-96A1-43B9990B5A35}" type="presOf" srcId="{D83249F4-6B66-42C4-BE3F-D5448CE36C4F}" destId="{A273DABB-370C-483C-84FF-094C19834C1B}" srcOrd="0" destOrd="0" presId="urn:microsoft.com/office/officeart/2009/layout/CirclePictureHierarchy"/>
    <dgm:cxn modelId="{600EA943-FF22-42A4-876C-DD23A2DFAD94}" srcId="{D83249F4-6B66-42C4-BE3F-D5448CE36C4F}" destId="{3EC9EDA6-C4A3-4F59-A277-0AE468503ACC}" srcOrd="0" destOrd="0" parTransId="{8576C65F-0198-4A88-B78F-A5F6A9791629}" sibTransId="{071B3B5D-2439-410E-873F-C92BF04983FF}"/>
    <dgm:cxn modelId="{ED5F1591-2997-4B51-93A3-FE47E2EED991}" type="presOf" srcId="{398BEA18-9C25-479F-A970-966DF1A8B519}" destId="{21FD5582-F1BB-45D6-96D9-E709DAFD473E}" srcOrd="0" destOrd="0" presId="urn:microsoft.com/office/officeart/2009/layout/CirclePictureHierarchy"/>
    <dgm:cxn modelId="{97D06A09-7B59-4487-B5EF-BFE6EAB9D928}" srcId="{C0460039-80F3-40E5-9D85-35FF007D8C21}" destId="{C6250D22-7E4D-41BA-B0C9-C58D24370717}" srcOrd="0" destOrd="0" parTransId="{7C583BB1-B321-44BD-BB7F-693058A95982}" sibTransId="{73B46F5A-9C64-4530-AA28-E15A95287BC8}"/>
    <dgm:cxn modelId="{09DC6F2D-F100-4F4A-963D-C3336E419D39}" type="presOf" srcId="{7C583BB1-B321-44BD-BB7F-693058A95982}" destId="{E9DA9E86-A1B5-4CF4-8FD6-C726A08EAEC2}" srcOrd="0" destOrd="0" presId="urn:microsoft.com/office/officeart/2009/layout/CirclePictureHierarchy"/>
    <dgm:cxn modelId="{02C7EF35-1EB4-463B-8AF4-CF955C63FC44}" srcId="{140FBC96-4A03-4C97-A7B8-C17F3CFDFF6F}" destId="{D339368D-226E-46C9-8A72-507953BB289A}" srcOrd="0" destOrd="0" parTransId="{7D9B22DF-32DF-4DEC-86AC-491B22ACDD3F}" sibTransId="{A7CB9F2A-4B85-4643-9DB3-D22FDC0B579E}"/>
    <dgm:cxn modelId="{2DEED2BA-CCF5-4D51-80FD-F081ABF514B6}" srcId="{3EC9EDA6-C4A3-4F59-A277-0AE468503ACC}" destId="{C0460039-80F3-40E5-9D85-35FF007D8C21}" srcOrd="0" destOrd="0" parTransId="{E2CE2D3D-6F3F-4342-8D22-CA207E120202}" sibTransId="{AB6B4638-1FE3-4351-8E4F-437813787F1E}"/>
    <dgm:cxn modelId="{F4F4A743-2AD2-400C-BCA0-BA2C4E2D870A}" srcId="{C0460039-80F3-40E5-9D85-35FF007D8C21}" destId="{4E134376-C58D-4559-8AE8-D46329F58090}" srcOrd="1" destOrd="0" parTransId="{0AF4026D-67B2-4A68-840A-1571C7762528}" sibTransId="{95C149CA-5FA4-4583-9659-2F8F8699FA00}"/>
    <dgm:cxn modelId="{32562849-D93B-446A-B31C-FDF6B2716067}" type="presOf" srcId="{C0460039-80F3-40E5-9D85-35FF007D8C21}" destId="{792956CF-A048-437F-B8E1-C8E59ED75FA7}" srcOrd="0" destOrd="0" presId="urn:microsoft.com/office/officeart/2009/layout/CirclePictureHierarchy"/>
    <dgm:cxn modelId="{4768FC36-9D41-4E27-B759-6599C33A4326}" type="presOf" srcId="{D339368D-226E-46C9-8A72-507953BB289A}" destId="{E0FEE4B5-BB3C-4595-A8D2-1EF38BE1A37D}" srcOrd="0" destOrd="0" presId="urn:microsoft.com/office/officeart/2009/layout/CirclePictureHierarchy"/>
    <dgm:cxn modelId="{DED56DAD-18F7-4E3C-A546-51B9CEE805F7}" type="presOf" srcId="{7D9B22DF-32DF-4DEC-86AC-491B22ACDD3F}" destId="{C004BB33-E64B-44F8-A829-D3AEA3EE730A}" srcOrd="0" destOrd="0" presId="urn:microsoft.com/office/officeart/2009/layout/CirclePictureHierarchy"/>
    <dgm:cxn modelId="{9A2281AE-9DEB-4959-9C3C-CD34844F9D55}" type="presOf" srcId="{C6250D22-7E4D-41BA-B0C9-C58D24370717}" destId="{57C2B11F-F253-4D6B-A41F-079B4BD6F85D}" srcOrd="0" destOrd="0" presId="urn:microsoft.com/office/officeart/2009/layout/CirclePictureHierarchy"/>
    <dgm:cxn modelId="{1084D248-0580-4495-932F-ECC7D5205BD9}" type="presOf" srcId="{140FBC96-4A03-4C97-A7B8-C17F3CFDFF6F}" destId="{76EA26B1-8F7B-498A-9EAC-AFBD0926FAD9}" srcOrd="0" destOrd="0" presId="urn:microsoft.com/office/officeart/2009/layout/CirclePictureHierarchy"/>
    <dgm:cxn modelId="{FB8008BC-3132-4455-8E3A-3BF514C91A68}" type="presOf" srcId="{0AF4026D-67B2-4A68-840A-1571C7762528}" destId="{88199E62-561E-47E7-9D3D-6C0165B46CA1}" srcOrd="0" destOrd="0" presId="urn:microsoft.com/office/officeart/2009/layout/CirclePictureHierarchy"/>
    <dgm:cxn modelId="{A88F4300-DA6B-4BB4-B0B2-D9707C523CF5}" type="presParOf" srcId="{A273DABB-370C-483C-84FF-094C19834C1B}" destId="{8816CAFC-7CBB-4313-9437-85B77F32DC8D}" srcOrd="0" destOrd="0" presId="urn:microsoft.com/office/officeart/2009/layout/CirclePictureHierarchy"/>
    <dgm:cxn modelId="{09D41E0C-30FE-4ECE-99F3-3442DD3BEB60}" type="presParOf" srcId="{8816CAFC-7CBB-4313-9437-85B77F32DC8D}" destId="{9A0C81A5-A6AE-4C6F-9121-EB2B446F5A7C}" srcOrd="0" destOrd="0" presId="urn:microsoft.com/office/officeart/2009/layout/CirclePictureHierarchy"/>
    <dgm:cxn modelId="{ED4A2329-960E-4544-AFDA-8B63E7428D94}" type="presParOf" srcId="{9A0C81A5-A6AE-4C6F-9121-EB2B446F5A7C}" destId="{1A9F5C6E-854D-489E-BC55-D5CCD9854DBA}" srcOrd="0" destOrd="0" presId="urn:microsoft.com/office/officeart/2009/layout/CirclePictureHierarchy"/>
    <dgm:cxn modelId="{95AAF2B0-0F12-465E-91CB-42507A134CA5}" type="presParOf" srcId="{9A0C81A5-A6AE-4C6F-9121-EB2B446F5A7C}" destId="{FAED1E94-F12E-4794-B282-0BDF137D2FB2}" srcOrd="1" destOrd="0" presId="urn:microsoft.com/office/officeart/2009/layout/CirclePictureHierarchy"/>
    <dgm:cxn modelId="{59FEC2FC-2C8B-4A05-AF8E-221A25D4D1FA}" type="presParOf" srcId="{8816CAFC-7CBB-4313-9437-85B77F32DC8D}" destId="{9B9E99AC-BB1B-415B-A513-F78665343D7E}" srcOrd="1" destOrd="0" presId="urn:microsoft.com/office/officeart/2009/layout/CirclePictureHierarchy"/>
    <dgm:cxn modelId="{B7BB1F4F-73F7-45E2-9397-57C3DA3F4F60}" type="presParOf" srcId="{9B9E99AC-BB1B-415B-A513-F78665343D7E}" destId="{FCEE6195-0E11-45FC-B460-A121991E1CA3}" srcOrd="0" destOrd="0" presId="urn:microsoft.com/office/officeart/2009/layout/CirclePictureHierarchy"/>
    <dgm:cxn modelId="{499EAB56-71AC-4365-A10A-09FF8317BC72}" type="presParOf" srcId="{9B9E99AC-BB1B-415B-A513-F78665343D7E}" destId="{386DC454-23BB-4907-A7CC-F48E0A185039}" srcOrd="1" destOrd="0" presId="urn:microsoft.com/office/officeart/2009/layout/CirclePictureHierarchy"/>
    <dgm:cxn modelId="{507D1673-74DA-4F77-89A1-CA79AF8648B5}" type="presParOf" srcId="{386DC454-23BB-4907-A7CC-F48E0A185039}" destId="{13049C79-1BA0-4F89-B005-7A020348ACFE}" srcOrd="0" destOrd="0" presId="urn:microsoft.com/office/officeart/2009/layout/CirclePictureHierarchy"/>
    <dgm:cxn modelId="{B73D2338-E832-4503-B3DE-05FD3FD22F48}" type="presParOf" srcId="{13049C79-1BA0-4F89-B005-7A020348ACFE}" destId="{F3FFBF34-88F1-4F49-B891-94FC590E3883}" srcOrd="0" destOrd="0" presId="urn:microsoft.com/office/officeart/2009/layout/CirclePictureHierarchy"/>
    <dgm:cxn modelId="{1447E8F7-A16F-4199-BAB4-2EE80BAC33A6}" type="presParOf" srcId="{13049C79-1BA0-4F89-B005-7A020348ACFE}" destId="{792956CF-A048-437F-B8E1-C8E59ED75FA7}" srcOrd="1" destOrd="0" presId="urn:microsoft.com/office/officeart/2009/layout/CirclePictureHierarchy"/>
    <dgm:cxn modelId="{44E57BBE-5AAF-4F25-981A-29A25C4F835E}" type="presParOf" srcId="{386DC454-23BB-4907-A7CC-F48E0A185039}" destId="{58BFF93C-8EC5-447B-86FD-DE744DDF68E7}" srcOrd="1" destOrd="0" presId="urn:microsoft.com/office/officeart/2009/layout/CirclePictureHierarchy"/>
    <dgm:cxn modelId="{3BD54DAA-F63B-4CB7-B037-0BC09490D837}" type="presParOf" srcId="{58BFF93C-8EC5-447B-86FD-DE744DDF68E7}" destId="{E9DA9E86-A1B5-4CF4-8FD6-C726A08EAEC2}" srcOrd="0" destOrd="0" presId="urn:microsoft.com/office/officeart/2009/layout/CirclePictureHierarchy"/>
    <dgm:cxn modelId="{C8756832-DEAF-4D00-851B-6EB8657C2E9A}" type="presParOf" srcId="{58BFF93C-8EC5-447B-86FD-DE744DDF68E7}" destId="{5A629395-FCAC-4588-83F9-813C8352BF72}" srcOrd="1" destOrd="0" presId="urn:microsoft.com/office/officeart/2009/layout/CirclePictureHierarchy"/>
    <dgm:cxn modelId="{DCEF17BA-E1FA-486B-9230-CF4BC55CE908}" type="presParOf" srcId="{5A629395-FCAC-4588-83F9-813C8352BF72}" destId="{37754361-0E11-45C1-A724-6A2EAF3C2CEC}" srcOrd="0" destOrd="0" presId="urn:microsoft.com/office/officeart/2009/layout/CirclePictureHierarchy"/>
    <dgm:cxn modelId="{623D27F6-6021-46F5-BF35-3CE7231BC864}" type="presParOf" srcId="{37754361-0E11-45C1-A724-6A2EAF3C2CEC}" destId="{26F77D53-4E80-42C4-985A-68C15E82D369}" srcOrd="0" destOrd="0" presId="urn:microsoft.com/office/officeart/2009/layout/CirclePictureHierarchy"/>
    <dgm:cxn modelId="{D3655B00-C566-4B36-B952-918ADAEF521C}" type="presParOf" srcId="{37754361-0E11-45C1-A724-6A2EAF3C2CEC}" destId="{57C2B11F-F253-4D6B-A41F-079B4BD6F85D}" srcOrd="1" destOrd="0" presId="urn:microsoft.com/office/officeart/2009/layout/CirclePictureHierarchy"/>
    <dgm:cxn modelId="{9A2A6F20-C962-443F-B59E-4F6695AD81B2}" type="presParOf" srcId="{5A629395-FCAC-4588-83F9-813C8352BF72}" destId="{3324A2CF-3BE7-40AA-A963-3C157A7BE19A}" srcOrd="1" destOrd="0" presId="urn:microsoft.com/office/officeart/2009/layout/CirclePictureHierarchy"/>
    <dgm:cxn modelId="{002AE1F0-102B-42A5-9C31-80E7B9BD6AC9}" type="presParOf" srcId="{58BFF93C-8EC5-447B-86FD-DE744DDF68E7}" destId="{88199E62-561E-47E7-9D3D-6C0165B46CA1}" srcOrd="2" destOrd="0" presId="urn:microsoft.com/office/officeart/2009/layout/CirclePictureHierarchy"/>
    <dgm:cxn modelId="{E6F9F4D0-5784-4C59-A44B-74BD8349DB53}" type="presParOf" srcId="{58BFF93C-8EC5-447B-86FD-DE744DDF68E7}" destId="{1614D4A5-61FE-433D-A842-F4B4D5BB1CE1}" srcOrd="3" destOrd="0" presId="urn:microsoft.com/office/officeart/2009/layout/CirclePictureHierarchy"/>
    <dgm:cxn modelId="{85938C3E-AEBD-4AFF-A4E2-CC2DE22D85A0}" type="presParOf" srcId="{1614D4A5-61FE-433D-A842-F4B4D5BB1CE1}" destId="{A594391A-4D15-47D6-A4F8-EF65C47F19BD}" srcOrd="0" destOrd="0" presId="urn:microsoft.com/office/officeart/2009/layout/CirclePictureHierarchy"/>
    <dgm:cxn modelId="{7BC67E71-95B1-4794-A8F7-1654138E94A8}" type="presParOf" srcId="{A594391A-4D15-47D6-A4F8-EF65C47F19BD}" destId="{799746AA-7EB4-485E-AE49-0623BB0F7E75}" srcOrd="0" destOrd="0" presId="urn:microsoft.com/office/officeart/2009/layout/CirclePictureHierarchy"/>
    <dgm:cxn modelId="{E73E85AF-8172-4C92-A01A-F973DA202ED0}" type="presParOf" srcId="{A594391A-4D15-47D6-A4F8-EF65C47F19BD}" destId="{C05429B5-D507-424C-9D5C-2363BF837D51}" srcOrd="1" destOrd="0" presId="urn:microsoft.com/office/officeart/2009/layout/CirclePictureHierarchy"/>
    <dgm:cxn modelId="{3F5B8165-332F-4BDA-9520-4B0F9D94AF44}" type="presParOf" srcId="{1614D4A5-61FE-433D-A842-F4B4D5BB1CE1}" destId="{17F0AF39-C8C3-41FA-AF8F-C598021D58BF}" srcOrd="1" destOrd="0" presId="urn:microsoft.com/office/officeart/2009/layout/CirclePictureHierarchy"/>
    <dgm:cxn modelId="{B45FB53D-3329-41E8-B7A3-4FA1AC862557}" type="presParOf" srcId="{9B9E99AC-BB1B-415B-A513-F78665343D7E}" destId="{21FD5582-F1BB-45D6-96D9-E709DAFD473E}" srcOrd="2" destOrd="0" presId="urn:microsoft.com/office/officeart/2009/layout/CirclePictureHierarchy"/>
    <dgm:cxn modelId="{60BB7CAD-7CAD-4966-80CC-9C4A1399D214}" type="presParOf" srcId="{9B9E99AC-BB1B-415B-A513-F78665343D7E}" destId="{9EEDA6F1-7663-4E8C-AC3E-D6020760F1FE}" srcOrd="3" destOrd="0" presId="urn:microsoft.com/office/officeart/2009/layout/CirclePictureHierarchy"/>
    <dgm:cxn modelId="{BFCB27CF-D4C2-4D4F-8AE0-3C7E4E6416AA}" type="presParOf" srcId="{9EEDA6F1-7663-4E8C-AC3E-D6020760F1FE}" destId="{49538053-775F-40E1-B695-02C5C7AACCE8}" srcOrd="0" destOrd="0" presId="urn:microsoft.com/office/officeart/2009/layout/CirclePictureHierarchy"/>
    <dgm:cxn modelId="{258864C3-2081-4F7E-86C1-681247D67C06}" type="presParOf" srcId="{49538053-775F-40E1-B695-02C5C7AACCE8}" destId="{CBBDEBD5-120B-43FA-920B-5234A12BF4E8}" srcOrd="0" destOrd="0" presId="urn:microsoft.com/office/officeart/2009/layout/CirclePictureHierarchy"/>
    <dgm:cxn modelId="{29DAE569-5A8F-4979-8645-85F6086EAF20}" type="presParOf" srcId="{49538053-775F-40E1-B695-02C5C7AACCE8}" destId="{76EA26B1-8F7B-498A-9EAC-AFBD0926FAD9}" srcOrd="1" destOrd="0" presId="urn:microsoft.com/office/officeart/2009/layout/CirclePictureHierarchy"/>
    <dgm:cxn modelId="{1A0A7440-375D-449B-A21B-172B164BC0E6}" type="presParOf" srcId="{9EEDA6F1-7663-4E8C-AC3E-D6020760F1FE}" destId="{FBE98AE7-FB89-4BAF-802F-AA889EAB25EF}" srcOrd="1" destOrd="0" presId="urn:microsoft.com/office/officeart/2009/layout/CirclePictureHierarchy"/>
    <dgm:cxn modelId="{E4448CBC-6E09-421E-A5FA-BB3FCE9B966B}" type="presParOf" srcId="{FBE98AE7-FB89-4BAF-802F-AA889EAB25EF}" destId="{C004BB33-E64B-44F8-A829-D3AEA3EE730A}" srcOrd="0" destOrd="0" presId="urn:microsoft.com/office/officeart/2009/layout/CirclePictureHierarchy"/>
    <dgm:cxn modelId="{4CB56070-7868-4204-A203-95544EACF7D7}" type="presParOf" srcId="{FBE98AE7-FB89-4BAF-802F-AA889EAB25EF}" destId="{9F2DFCC9-0237-434E-A9C1-C29F6AE4D4B5}" srcOrd="1" destOrd="0" presId="urn:microsoft.com/office/officeart/2009/layout/CirclePictureHierarchy"/>
    <dgm:cxn modelId="{2750C813-BA94-41AD-A666-D5F9F6412D45}" type="presParOf" srcId="{9F2DFCC9-0237-434E-A9C1-C29F6AE4D4B5}" destId="{131EEC31-6490-4ED8-8B7C-AA65C16FAD09}" srcOrd="0" destOrd="0" presId="urn:microsoft.com/office/officeart/2009/layout/CirclePictureHierarchy"/>
    <dgm:cxn modelId="{1C088835-B402-4227-9026-E48B92F1787E}" type="presParOf" srcId="{131EEC31-6490-4ED8-8B7C-AA65C16FAD09}" destId="{34A0B103-BF01-4CA7-BF58-3F8359A3A100}" srcOrd="0" destOrd="0" presId="urn:microsoft.com/office/officeart/2009/layout/CirclePictureHierarchy"/>
    <dgm:cxn modelId="{11B1C0D3-2FCE-4B5E-81B1-AB5E1055D6C0}" type="presParOf" srcId="{131EEC31-6490-4ED8-8B7C-AA65C16FAD09}" destId="{E0FEE4B5-BB3C-4595-A8D2-1EF38BE1A37D}" srcOrd="1" destOrd="0" presId="urn:microsoft.com/office/officeart/2009/layout/CirclePictureHierarchy"/>
    <dgm:cxn modelId="{BD8D5959-A2A3-4B3C-BDA3-040D86588A89}" type="presParOf" srcId="{9F2DFCC9-0237-434E-A9C1-C29F6AE4D4B5}" destId="{1416992B-3431-488D-8267-979C0D708CC1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83249F4-6B66-42C4-BE3F-D5448CE36C4F}" type="doc">
      <dgm:prSet loTypeId="urn:microsoft.com/office/officeart/2009/layout/CirclePicture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3EC9EDA6-C4A3-4F59-A277-0AE468503ACC}">
      <dgm:prSet phldrT="[Text]"/>
      <dgm:spPr/>
      <dgm:t>
        <a:bodyPr/>
        <a:lstStyle/>
        <a:p>
          <a:r>
            <a:rPr lang="de-DE" err="1" smtClean="0"/>
            <a:t>tree</a:t>
          </a:r>
          <a:endParaRPr lang="de-DE"/>
        </a:p>
      </dgm:t>
    </dgm:pt>
    <dgm:pt modelId="{8576C65F-0198-4A88-B78F-A5F6A9791629}" type="parTrans" cxnId="{600EA943-FF22-42A4-876C-DD23A2DFAD94}">
      <dgm:prSet/>
      <dgm:spPr/>
      <dgm:t>
        <a:bodyPr/>
        <a:lstStyle/>
        <a:p>
          <a:endParaRPr lang="de-DE"/>
        </a:p>
      </dgm:t>
    </dgm:pt>
    <dgm:pt modelId="{071B3B5D-2439-410E-873F-C92BF04983FF}" type="sibTrans" cxnId="{600EA943-FF22-42A4-876C-DD23A2DFAD94}">
      <dgm:prSet/>
      <dgm:spPr/>
      <dgm:t>
        <a:bodyPr/>
        <a:lstStyle/>
        <a:p>
          <a:endParaRPr lang="de-DE"/>
        </a:p>
      </dgm:t>
    </dgm:pt>
    <dgm:pt modelId="{C0460039-80F3-40E5-9D85-35FF007D8C21}">
      <dgm:prSet phldrT="[Text]"/>
      <dgm:spPr/>
      <dgm:t>
        <a:bodyPr/>
        <a:lstStyle/>
        <a:p>
          <a:r>
            <a:rPr lang="de-DE" err="1" smtClean="0"/>
            <a:t>tree</a:t>
          </a:r>
          <a:endParaRPr lang="de-DE"/>
        </a:p>
      </dgm:t>
    </dgm:pt>
    <dgm:pt modelId="{E2CE2D3D-6F3F-4342-8D22-CA207E120202}" type="parTrans" cxnId="{2DEED2BA-CCF5-4D51-80FD-F081ABF514B6}">
      <dgm:prSet/>
      <dgm:spPr/>
      <dgm:t>
        <a:bodyPr/>
        <a:lstStyle/>
        <a:p>
          <a:endParaRPr lang="de-DE"/>
        </a:p>
      </dgm:t>
    </dgm:pt>
    <dgm:pt modelId="{AB6B4638-1FE3-4351-8E4F-437813787F1E}" type="sibTrans" cxnId="{2DEED2BA-CCF5-4D51-80FD-F081ABF514B6}">
      <dgm:prSet/>
      <dgm:spPr/>
      <dgm:t>
        <a:bodyPr/>
        <a:lstStyle/>
        <a:p>
          <a:endParaRPr lang="de-DE"/>
        </a:p>
      </dgm:t>
    </dgm:pt>
    <dgm:pt modelId="{C6250D22-7E4D-41BA-B0C9-C58D24370717}">
      <dgm:prSet phldrT="[Text]"/>
      <dgm:spPr/>
      <dgm:t>
        <a:bodyPr/>
        <a:lstStyle/>
        <a:p>
          <a:r>
            <a:rPr lang="de-DE" err="1" smtClean="0"/>
            <a:t>blob</a:t>
          </a:r>
          <a:endParaRPr lang="de-DE"/>
        </a:p>
      </dgm:t>
    </dgm:pt>
    <dgm:pt modelId="{7C583BB1-B321-44BD-BB7F-693058A95982}" type="parTrans" cxnId="{97D06A09-7B59-4487-B5EF-BFE6EAB9D928}">
      <dgm:prSet/>
      <dgm:spPr/>
      <dgm:t>
        <a:bodyPr/>
        <a:lstStyle/>
        <a:p>
          <a:endParaRPr lang="de-DE"/>
        </a:p>
      </dgm:t>
    </dgm:pt>
    <dgm:pt modelId="{73B46F5A-9C64-4530-AA28-E15A95287BC8}" type="sibTrans" cxnId="{97D06A09-7B59-4487-B5EF-BFE6EAB9D928}">
      <dgm:prSet/>
      <dgm:spPr/>
      <dgm:t>
        <a:bodyPr/>
        <a:lstStyle/>
        <a:p>
          <a:endParaRPr lang="de-DE"/>
        </a:p>
      </dgm:t>
    </dgm:pt>
    <dgm:pt modelId="{4E134376-C58D-4559-8AE8-D46329F58090}">
      <dgm:prSet phldrT="[Text]"/>
      <dgm:spPr/>
      <dgm:t>
        <a:bodyPr/>
        <a:lstStyle/>
        <a:p>
          <a:r>
            <a:rPr lang="de-DE" err="1" smtClean="0"/>
            <a:t>blob</a:t>
          </a:r>
          <a:endParaRPr lang="de-DE"/>
        </a:p>
      </dgm:t>
    </dgm:pt>
    <dgm:pt modelId="{0AF4026D-67B2-4A68-840A-1571C7762528}" type="parTrans" cxnId="{F4F4A743-2AD2-400C-BCA0-BA2C4E2D870A}">
      <dgm:prSet/>
      <dgm:spPr/>
      <dgm:t>
        <a:bodyPr/>
        <a:lstStyle/>
        <a:p>
          <a:endParaRPr lang="de-DE"/>
        </a:p>
      </dgm:t>
    </dgm:pt>
    <dgm:pt modelId="{95C149CA-5FA4-4583-9659-2F8F8699FA00}" type="sibTrans" cxnId="{F4F4A743-2AD2-400C-BCA0-BA2C4E2D870A}">
      <dgm:prSet/>
      <dgm:spPr/>
      <dgm:t>
        <a:bodyPr/>
        <a:lstStyle/>
        <a:p>
          <a:endParaRPr lang="de-DE"/>
        </a:p>
      </dgm:t>
    </dgm:pt>
    <dgm:pt modelId="{140FBC96-4A03-4C97-A7B8-C17F3CFDFF6F}">
      <dgm:prSet phldrT="[Text]"/>
      <dgm:spPr/>
      <dgm:t>
        <a:bodyPr/>
        <a:lstStyle/>
        <a:p>
          <a:r>
            <a:rPr lang="de-DE" err="1" smtClean="0"/>
            <a:t>tree</a:t>
          </a:r>
          <a:endParaRPr lang="de-DE"/>
        </a:p>
      </dgm:t>
    </dgm:pt>
    <dgm:pt modelId="{398BEA18-9C25-479F-A970-966DF1A8B519}" type="parTrans" cxnId="{B31407CE-41D7-4D87-B419-D14A90F66F11}">
      <dgm:prSet/>
      <dgm:spPr/>
      <dgm:t>
        <a:bodyPr/>
        <a:lstStyle/>
        <a:p>
          <a:endParaRPr lang="de-DE"/>
        </a:p>
      </dgm:t>
    </dgm:pt>
    <dgm:pt modelId="{01460D08-ED72-4CC8-9C09-B481B340D764}" type="sibTrans" cxnId="{B31407CE-41D7-4D87-B419-D14A90F66F11}">
      <dgm:prSet/>
      <dgm:spPr/>
      <dgm:t>
        <a:bodyPr/>
        <a:lstStyle/>
        <a:p>
          <a:endParaRPr lang="de-DE"/>
        </a:p>
      </dgm:t>
    </dgm:pt>
    <dgm:pt modelId="{D339368D-226E-46C9-8A72-507953BB289A}">
      <dgm:prSet phldrT="[Text]"/>
      <dgm:spPr/>
      <dgm:t>
        <a:bodyPr/>
        <a:lstStyle/>
        <a:p>
          <a:r>
            <a:rPr lang="de-DE" err="1" smtClean="0"/>
            <a:t>blob</a:t>
          </a:r>
          <a:endParaRPr lang="de-DE"/>
        </a:p>
      </dgm:t>
    </dgm:pt>
    <dgm:pt modelId="{7D9B22DF-32DF-4DEC-86AC-491B22ACDD3F}" type="parTrans" cxnId="{02C7EF35-1EB4-463B-8AF4-CF955C63FC44}">
      <dgm:prSet/>
      <dgm:spPr/>
      <dgm:t>
        <a:bodyPr/>
        <a:lstStyle/>
        <a:p>
          <a:endParaRPr lang="de-DE"/>
        </a:p>
      </dgm:t>
    </dgm:pt>
    <dgm:pt modelId="{A7CB9F2A-4B85-4643-9DB3-D22FDC0B579E}" type="sibTrans" cxnId="{02C7EF35-1EB4-463B-8AF4-CF955C63FC44}">
      <dgm:prSet/>
      <dgm:spPr/>
      <dgm:t>
        <a:bodyPr/>
        <a:lstStyle/>
        <a:p>
          <a:endParaRPr lang="de-DE"/>
        </a:p>
      </dgm:t>
    </dgm:pt>
    <dgm:pt modelId="{A273DABB-370C-483C-84FF-094C19834C1B}" type="pres">
      <dgm:prSet presAssocID="{D83249F4-6B66-42C4-BE3F-D5448CE36C4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de-DE"/>
        </a:p>
      </dgm:t>
    </dgm:pt>
    <dgm:pt modelId="{8816CAFC-7CBB-4313-9437-85B77F32DC8D}" type="pres">
      <dgm:prSet presAssocID="{3EC9EDA6-C4A3-4F59-A277-0AE468503ACC}" presName="hierRoot1" presStyleCnt="0"/>
      <dgm:spPr/>
    </dgm:pt>
    <dgm:pt modelId="{9A0C81A5-A6AE-4C6F-9121-EB2B446F5A7C}" type="pres">
      <dgm:prSet presAssocID="{3EC9EDA6-C4A3-4F59-A277-0AE468503ACC}" presName="composite" presStyleCnt="0"/>
      <dgm:spPr/>
    </dgm:pt>
    <dgm:pt modelId="{1A9F5C6E-854D-489E-BC55-D5CCD9854DBA}" type="pres">
      <dgm:prSet presAssocID="{3EC9EDA6-C4A3-4F59-A277-0AE468503ACC}" presName="image" presStyleLbl="node0" presStyleIdx="0" presStyleCnt="1"/>
      <dgm:spPr/>
    </dgm:pt>
    <dgm:pt modelId="{FAED1E94-F12E-4794-B282-0BDF137D2FB2}" type="pres">
      <dgm:prSet presAssocID="{3EC9EDA6-C4A3-4F59-A277-0AE468503ACC}" presName="text" presStyleLbl="revTx" presStyleIdx="0" presStyleCnt="6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9B9E99AC-BB1B-415B-A513-F78665343D7E}" type="pres">
      <dgm:prSet presAssocID="{3EC9EDA6-C4A3-4F59-A277-0AE468503ACC}" presName="hierChild2" presStyleCnt="0"/>
      <dgm:spPr/>
    </dgm:pt>
    <dgm:pt modelId="{FCEE6195-0E11-45FC-B460-A121991E1CA3}" type="pres">
      <dgm:prSet presAssocID="{E2CE2D3D-6F3F-4342-8D22-CA207E120202}" presName="Name10" presStyleLbl="parChTrans1D2" presStyleIdx="0" presStyleCnt="2"/>
      <dgm:spPr/>
      <dgm:t>
        <a:bodyPr/>
        <a:lstStyle/>
        <a:p>
          <a:endParaRPr lang="de-DE"/>
        </a:p>
      </dgm:t>
    </dgm:pt>
    <dgm:pt modelId="{386DC454-23BB-4907-A7CC-F48E0A185039}" type="pres">
      <dgm:prSet presAssocID="{C0460039-80F3-40E5-9D85-35FF007D8C21}" presName="hierRoot2" presStyleCnt="0"/>
      <dgm:spPr/>
    </dgm:pt>
    <dgm:pt modelId="{13049C79-1BA0-4F89-B005-7A020348ACFE}" type="pres">
      <dgm:prSet presAssocID="{C0460039-80F3-40E5-9D85-35FF007D8C21}" presName="composite2" presStyleCnt="0"/>
      <dgm:spPr/>
    </dgm:pt>
    <dgm:pt modelId="{F3FFBF34-88F1-4F49-B891-94FC590E3883}" type="pres">
      <dgm:prSet presAssocID="{C0460039-80F3-40E5-9D85-35FF007D8C21}" presName="image2" presStyleLbl="node2" presStyleIdx="0" presStyleCnt="2"/>
      <dgm:spPr/>
    </dgm:pt>
    <dgm:pt modelId="{792956CF-A048-437F-B8E1-C8E59ED75FA7}" type="pres">
      <dgm:prSet presAssocID="{C0460039-80F3-40E5-9D85-35FF007D8C21}" presName="text2" presStyleLbl="revTx" presStyleIdx="1" presStyleCnt="6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8BFF93C-8EC5-447B-86FD-DE744DDF68E7}" type="pres">
      <dgm:prSet presAssocID="{C0460039-80F3-40E5-9D85-35FF007D8C21}" presName="hierChild3" presStyleCnt="0"/>
      <dgm:spPr/>
    </dgm:pt>
    <dgm:pt modelId="{E9DA9E86-A1B5-4CF4-8FD6-C726A08EAEC2}" type="pres">
      <dgm:prSet presAssocID="{7C583BB1-B321-44BD-BB7F-693058A95982}" presName="Name17" presStyleLbl="parChTrans1D3" presStyleIdx="0" presStyleCnt="3"/>
      <dgm:spPr/>
      <dgm:t>
        <a:bodyPr/>
        <a:lstStyle/>
        <a:p>
          <a:endParaRPr lang="de-DE"/>
        </a:p>
      </dgm:t>
    </dgm:pt>
    <dgm:pt modelId="{5A629395-FCAC-4588-83F9-813C8352BF72}" type="pres">
      <dgm:prSet presAssocID="{C6250D22-7E4D-41BA-B0C9-C58D24370717}" presName="hierRoot3" presStyleCnt="0"/>
      <dgm:spPr/>
    </dgm:pt>
    <dgm:pt modelId="{37754361-0E11-45C1-A724-6A2EAF3C2CEC}" type="pres">
      <dgm:prSet presAssocID="{C6250D22-7E4D-41BA-B0C9-C58D24370717}" presName="composite3" presStyleCnt="0"/>
      <dgm:spPr/>
    </dgm:pt>
    <dgm:pt modelId="{26F77D53-4E80-42C4-985A-68C15E82D369}" type="pres">
      <dgm:prSet presAssocID="{C6250D22-7E4D-41BA-B0C9-C58D24370717}" presName="image3" presStyleLbl="node3" presStyleIdx="0" presStyleCnt="3"/>
      <dgm:spPr/>
    </dgm:pt>
    <dgm:pt modelId="{57C2B11F-F253-4D6B-A41F-079B4BD6F85D}" type="pres">
      <dgm:prSet presAssocID="{C6250D22-7E4D-41BA-B0C9-C58D24370717}" presName="text3" presStyleLbl="revTx" presStyleIdx="2" presStyleCnt="6" custLinFactY="5058" custLinFactNeighborX="-61561" custLinFactNeighborY="100000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324A2CF-3BE7-40AA-A963-3C157A7BE19A}" type="pres">
      <dgm:prSet presAssocID="{C6250D22-7E4D-41BA-B0C9-C58D24370717}" presName="hierChild4" presStyleCnt="0"/>
      <dgm:spPr/>
    </dgm:pt>
    <dgm:pt modelId="{88199E62-561E-47E7-9D3D-6C0165B46CA1}" type="pres">
      <dgm:prSet presAssocID="{0AF4026D-67B2-4A68-840A-1571C7762528}" presName="Name17" presStyleLbl="parChTrans1D3" presStyleIdx="1" presStyleCnt="3"/>
      <dgm:spPr/>
      <dgm:t>
        <a:bodyPr/>
        <a:lstStyle/>
        <a:p>
          <a:endParaRPr lang="de-DE"/>
        </a:p>
      </dgm:t>
    </dgm:pt>
    <dgm:pt modelId="{1614D4A5-61FE-433D-A842-F4B4D5BB1CE1}" type="pres">
      <dgm:prSet presAssocID="{4E134376-C58D-4559-8AE8-D46329F58090}" presName="hierRoot3" presStyleCnt="0"/>
      <dgm:spPr/>
    </dgm:pt>
    <dgm:pt modelId="{A594391A-4D15-47D6-A4F8-EF65C47F19BD}" type="pres">
      <dgm:prSet presAssocID="{4E134376-C58D-4559-8AE8-D46329F58090}" presName="composite3" presStyleCnt="0"/>
      <dgm:spPr/>
    </dgm:pt>
    <dgm:pt modelId="{799746AA-7EB4-485E-AE49-0623BB0F7E75}" type="pres">
      <dgm:prSet presAssocID="{4E134376-C58D-4559-8AE8-D46329F58090}" presName="image3" presStyleLbl="node3" presStyleIdx="1" presStyleCnt="3"/>
      <dgm:spPr/>
    </dgm:pt>
    <dgm:pt modelId="{C05429B5-D507-424C-9D5C-2363BF837D51}" type="pres">
      <dgm:prSet presAssocID="{4E134376-C58D-4559-8AE8-D46329F58090}" presName="text3" presStyleLbl="revTx" presStyleIdx="3" presStyleCnt="6" custLinFactY="5058" custLinFactNeighborX="-58461" custLinFactNeighborY="100000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17F0AF39-C8C3-41FA-AF8F-C598021D58BF}" type="pres">
      <dgm:prSet presAssocID="{4E134376-C58D-4559-8AE8-D46329F58090}" presName="hierChild4" presStyleCnt="0"/>
      <dgm:spPr/>
    </dgm:pt>
    <dgm:pt modelId="{21FD5582-F1BB-45D6-96D9-E709DAFD473E}" type="pres">
      <dgm:prSet presAssocID="{398BEA18-9C25-479F-A970-966DF1A8B519}" presName="Name10" presStyleLbl="parChTrans1D2" presStyleIdx="1" presStyleCnt="2"/>
      <dgm:spPr/>
      <dgm:t>
        <a:bodyPr/>
        <a:lstStyle/>
        <a:p>
          <a:endParaRPr lang="de-DE"/>
        </a:p>
      </dgm:t>
    </dgm:pt>
    <dgm:pt modelId="{9EEDA6F1-7663-4E8C-AC3E-D6020760F1FE}" type="pres">
      <dgm:prSet presAssocID="{140FBC96-4A03-4C97-A7B8-C17F3CFDFF6F}" presName="hierRoot2" presStyleCnt="0"/>
      <dgm:spPr/>
    </dgm:pt>
    <dgm:pt modelId="{49538053-775F-40E1-B695-02C5C7AACCE8}" type="pres">
      <dgm:prSet presAssocID="{140FBC96-4A03-4C97-A7B8-C17F3CFDFF6F}" presName="composite2" presStyleCnt="0"/>
      <dgm:spPr/>
    </dgm:pt>
    <dgm:pt modelId="{CBBDEBD5-120B-43FA-920B-5234A12BF4E8}" type="pres">
      <dgm:prSet presAssocID="{140FBC96-4A03-4C97-A7B8-C17F3CFDFF6F}" presName="image2" presStyleLbl="node2" presStyleIdx="1" presStyleCnt="2"/>
      <dgm:spPr/>
    </dgm:pt>
    <dgm:pt modelId="{76EA26B1-8F7B-498A-9EAC-AFBD0926FAD9}" type="pres">
      <dgm:prSet presAssocID="{140FBC96-4A03-4C97-A7B8-C17F3CFDFF6F}" presName="text2" presStyleLbl="revTx" presStyleIdx="4" presStyleCnt="6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BE98AE7-FB89-4BAF-802F-AA889EAB25EF}" type="pres">
      <dgm:prSet presAssocID="{140FBC96-4A03-4C97-A7B8-C17F3CFDFF6F}" presName="hierChild3" presStyleCnt="0"/>
      <dgm:spPr/>
    </dgm:pt>
    <dgm:pt modelId="{C004BB33-E64B-44F8-A829-D3AEA3EE730A}" type="pres">
      <dgm:prSet presAssocID="{7D9B22DF-32DF-4DEC-86AC-491B22ACDD3F}" presName="Name17" presStyleLbl="parChTrans1D3" presStyleIdx="2" presStyleCnt="3"/>
      <dgm:spPr/>
      <dgm:t>
        <a:bodyPr/>
        <a:lstStyle/>
        <a:p>
          <a:endParaRPr lang="de-DE"/>
        </a:p>
      </dgm:t>
    </dgm:pt>
    <dgm:pt modelId="{9F2DFCC9-0237-434E-A9C1-C29F6AE4D4B5}" type="pres">
      <dgm:prSet presAssocID="{D339368D-226E-46C9-8A72-507953BB289A}" presName="hierRoot3" presStyleCnt="0"/>
      <dgm:spPr/>
    </dgm:pt>
    <dgm:pt modelId="{131EEC31-6490-4ED8-8B7C-AA65C16FAD09}" type="pres">
      <dgm:prSet presAssocID="{D339368D-226E-46C9-8A72-507953BB289A}" presName="composite3" presStyleCnt="0"/>
      <dgm:spPr/>
    </dgm:pt>
    <dgm:pt modelId="{34A0B103-BF01-4CA7-BF58-3F8359A3A100}" type="pres">
      <dgm:prSet presAssocID="{D339368D-226E-46C9-8A72-507953BB289A}" presName="image3" presStyleLbl="node3" presStyleIdx="2" presStyleCnt="3"/>
      <dgm:spPr/>
    </dgm:pt>
    <dgm:pt modelId="{E0FEE4B5-BB3C-4595-A8D2-1EF38BE1A37D}" type="pres">
      <dgm:prSet presAssocID="{D339368D-226E-46C9-8A72-507953BB289A}" presName="text3" presStyleLbl="revTx" presStyleIdx="5" presStyleCnt="6" custLinFactY="5058" custLinFactNeighborX="-70897" custLinFactNeighborY="100000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1416992B-3431-488D-8267-979C0D708CC1}" type="pres">
      <dgm:prSet presAssocID="{D339368D-226E-46C9-8A72-507953BB289A}" presName="hierChild4" presStyleCnt="0"/>
      <dgm:spPr/>
    </dgm:pt>
  </dgm:ptLst>
  <dgm:cxnLst>
    <dgm:cxn modelId="{96D9935A-595B-4B0D-B887-228C81332994}" type="presOf" srcId="{D339368D-226E-46C9-8A72-507953BB289A}" destId="{E0FEE4B5-BB3C-4595-A8D2-1EF38BE1A37D}" srcOrd="0" destOrd="0" presId="urn:microsoft.com/office/officeart/2009/layout/CirclePictureHierarchy"/>
    <dgm:cxn modelId="{B31407CE-41D7-4D87-B419-D14A90F66F11}" srcId="{3EC9EDA6-C4A3-4F59-A277-0AE468503ACC}" destId="{140FBC96-4A03-4C97-A7B8-C17F3CFDFF6F}" srcOrd="1" destOrd="0" parTransId="{398BEA18-9C25-479F-A970-966DF1A8B519}" sibTransId="{01460D08-ED72-4CC8-9C09-B481B340D764}"/>
    <dgm:cxn modelId="{600EA943-FF22-42A4-876C-DD23A2DFAD94}" srcId="{D83249F4-6B66-42C4-BE3F-D5448CE36C4F}" destId="{3EC9EDA6-C4A3-4F59-A277-0AE468503ACC}" srcOrd="0" destOrd="0" parTransId="{8576C65F-0198-4A88-B78F-A5F6A9791629}" sibTransId="{071B3B5D-2439-410E-873F-C92BF04983FF}"/>
    <dgm:cxn modelId="{2D1388AB-EE32-4189-B25A-D759482160DF}" type="presOf" srcId="{C6250D22-7E4D-41BA-B0C9-C58D24370717}" destId="{57C2B11F-F253-4D6B-A41F-079B4BD6F85D}" srcOrd="0" destOrd="0" presId="urn:microsoft.com/office/officeart/2009/layout/CirclePictureHierarchy"/>
    <dgm:cxn modelId="{20E54155-46ED-4084-8FA6-13EB7E56E31E}" type="presOf" srcId="{E2CE2D3D-6F3F-4342-8D22-CA207E120202}" destId="{FCEE6195-0E11-45FC-B460-A121991E1CA3}" srcOrd="0" destOrd="0" presId="urn:microsoft.com/office/officeart/2009/layout/CirclePictureHierarchy"/>
    <dgm:cxn modelId="{AF87177F-59E8-4533-AD62-A39A5BA9ADFB}" type="presOf" srcId="{7D9B22DF-32DF-4DEC-86AC-491B22ACDD3F}" destId="{C004BB33-E64B-44F8-A829-D3AEA3EE730A}" srcOrd="0" destOrd="0" presId="urn:microsoft.com/office/officeart/2009/layout/CirclePictureHierarchy"/>
    <dgm:cxn modelId="{97D06A09-7B59-4487-B5EF-BFE6EAB9D928}" srcId="{C0460039-80F3-40E5-9D85-35FF007D8C21}" destId="{C6250D22-7E4D-41BA-B0C9-C58D24370717}" srcOrd="0" destOrd="0" parTransId="{7C583BB1-B321-44BD-BB7F-693058A95982}" sibTransId="{73B46F5A-9C64-4530-AA28-E15A95287BC8}"/>
    <dgm:cxn modelId="{02C7EF35-1EB4-463B-8AF4-CF955C63FC44}" srcId="{140FBC96-4A03-4C97-A7B8-C17F3CFDFF6F}" destId="{D339368D-226E-46C9-8A72-507953BB289A}" srcOrd="0" destOrd="0" parTransId="{7D9B22DF-32DF-4DEC-86AC-491B22ACDD3F}" sibTransId="{A7CB9F2A-4B85-4643-9DB3-D22FDC0B579E}"/>
    <dgm:cxn modelId="{A03C89EE-4F8B-455C-9C42-BC61951A1EA7}" type="presOf" srcId="{D83249F4-6B66-42C4-BE3F-D5448CE36C4F}" destId="{A273DABB-370C-483C-84FF-094C19834C1B}" srcOrd="0" destOrd="0" presId="urn:microsoft.com/office/officeart/2009/layout/CirclePictureHierarchy"/>
    <dgm:cxn modelId="{F33463CF-C2B9-4C5A-8763-3859866886FC}" type="presOf" srcId="{140FBC96-4A03-4C97-A7B8-C17F3CFDFF6F}" destId="{76EA26B1-8F7B-498A-9EAC-AFBD0926FAD9}" srcOrd="0" destOrd="0" presId="urn:microsoft.com/office/officeart/2009/layout/CirclePictureHierarchy"/>
    <dgm:cxn modelId="{2483606C-105B-4F8C-9285-F75AF0C55E5A}" type="presOf" srcId="{0AF4026D-67B2-4A68-840A-1571C7762528}" destId="{88199E62-561E-47E7-9D3D-6C0165B46CA1}" srcOrd="0" destOrd="0" presId="urn:microsoft.com/office/officeart/2009/layout/CirclePictureHierarchy"/>
    <dgm:cxn modelId="{2DEED2BA-CCF5-4D51-80FD-F081ABF514B6}" srcId="{3EC9EDA6-C4A3-4F59-A277-0AE468503ACC}" destId="{C0460039-80F3-40E5-9D85-35FF007D8C21}" srcOrd="0" destOrd="0" parTransId="{E2CE2D3D-6F3F-4342-8D22-CA207E120202}" sibTransId="{AB6B4638-1FE3-4351-8E4F-437813787F1E}"/>
    <dgm:cxn modelId="{22482563-3760-4DD0-83E1-31503FF5C46F}" type="presOf" srcId="{7C583BB1-B321-44BD-BB7F-693058A95982}" destId="{E9DA9E86-A1B5-4CF4-8FD6-C726A08EAEC2}" srcOrd="0" destOrd="0" presId="urn:microsoft.com/office/officeart/2009/layout/CirclePictureHierarchy"/>
    <dgm:cxn modelId="{D0FE5833-72BF-4835-B980-12A5AA65DF25}" type="presOf" srcId="{3EC9EDA6-C4A3-4F59-A277-0AE468503ACC}" destId="{FAED1E94-F12E-4794-B282-0BDF137D2FB2}" srcOrd="0" destOrd="0" presId="urn:microsoft.com/office/officeart/2009/layout/CirclePictureHierarchy"/>
    <dgm:cxn modelId="{F4F4A743-2AD2-400C-BCA0-BA2C4E2D870A}" srcId="{C0460039-80F3-40E5-9D85-35FF007D8C21}" destId="{4E134376-C58D-4559-8AE8-D46329F58090}" srcOrd="1" destOrd="0" parTransId="{0AF4026D-67B2-4A68-840A-1571C7762528}" sibTransId="{95C149CA-5FA4-4583-9659-2F8F8699FA00}"/>
    <dgm:cxn modelId="{C23990BA-93EF-47B2-AB6D-13B2D4766C14}" type="presOf" srcId="{398BEA18-9C25-479F-A970-966DF1A8B519}" destId="{21FD5582-F1BB-45D6-96D9-E709DAFD473E}" srcOrd="0" destOrd="0" presId="urn:microsoft.com/office/officeart/2009/layout/CirclePictureHierarchy"/>
    <dgm:cxn modelId="{DD1A2801-8B68-43DC-9778-4F2FF6866F1E}" type="presOf" srcId="{4E134376-C58D-4559-8AE8-D46329F58090}" destId="{C05429B5-D507-424C-9D5C-2363BF837D51}" srcOrd="0" destOrd="0" presId="urn:microsoft.com/office/officeart/2009/layout/CirclePictureHierarchy"/>
    <dgm:cxn modelId="{CF0479AA-1915-4058-9031-13B3D8CE7C06}" type="presOf" srcId="{C0460039-80F3-40E5-9D85-35FF007D8C21}" destId="{792956CF-A048-437F-B8E1-C8E59ED75FA7}" srcOrd="0" destOrd="0" presId="urn:microsoft.com/office/officeart/2009/layout/CirclePictureHierarchy"/>
    <dgm:cxn modelId="{741B2E1D-5AB1-4AA0-A6CC-95366F569D03}" type="presParOf" srcId="{A273DABB-370C-483C-84FF-094C19834C1B}" destId="{8816CAFC-7CBB-4313-9437-85B77F32DC8D}" srcOrd="0" destOrd="0" presId="urn:microsoft.com/office/officeart/2009/layout/CirclePictureHierarchy"/>
    <dgm:cxn modelId="{C41CA90C-E11A-4529-9E6B-CD6E22F5A784}" type="presParOf" srcId="{8816CAFC-7CBB-4313-9437-85B77F32DC8D}" destId="{9A0C81A5-A6AE-4C6F-9121-EB2B446F5A7C}" srcOrd="0" destOrd="0" presId="urn:microsoft.com/office/officeart/2009/layout/CirclePictureHierarchy"/>
    <dgm:cxn modelId="{BEF46CBF-CE12-4CFC-9E70-97A26503E1DF}" type="presParOf" srcId="{9A0C81A5-A6AE-4C6F-9121-EB2B446F5A7C}" destId="{1A9F5C6E-854D-489E-BC55-D5CCD9854DBA}" srcOrd="0" destOrd="0" presId="urn:microsoft.com/office/officeart/2009/layout/CirclePictureHierarchy"/>
    <dgm:cxn modelId="{4019F8EF-2F24-4848-B9FA-8DC131A8A502}" type="presParOf" srcId="{9A0C81A5-A6AE-4C6F-9121-EB2B446F5A7C}" destId="{FAED1E94-F12E-4794-B282-0BDF137D2FB2}" srcOrd="1" destOrd="0" presId="urn:microsoft.com/office/officeart/2009/layout/CirclePictureHierarchy"/>
    <dgm:cxn modelId="{AA4CCB28-631E-49A5-89A6-D406D4E143E1}" type="presParOf" srcId="{8816CAFC-7CBB-4313-9437-85B77F32DC8D}" destId="{9B9E99AC-BB1B-415B-A513-F78665343D7E}" srcOrd="1" destOrd="0" presId="urn:microsoft.com/office/officeart/2009/layout/CirclePictureHierarchy"/>
    <dgm:cxn modelId="{E0ACF3F6-8500-46A7-99DE-AA2D03A817B0}" type="presParOf" srcId="{9B9E99AC-BB1B-415B-A513-F78665343D7E}" destId="{FCEE6195-0E11-45FC-B460-A121991E1CA3}" srcOrd="0" destOrd="0" presId="urn:microsoft.com/office/officeart/2009/layout/CirclePictureHierarchy"/>
    <dgm:cxn modelId="{315250C9-3855-461F-841F-C1AD2CDAE53C}" type="presParOf" srcId="{9B9E99AC-BB1B-415B-A513-F78665343D7E}" destId="{386DC454-23BB-4907-A7CC-F48E0A185039}" srcOrd="1" destOrd="0" presId="urn:microsoft.com/office/officeart/2009/layout/CirclePictureHierarchy"/>
    <dgm:cxn modelId="{D64F8053-B84F-4920-825C-30763589017B}" type="presParOf" srcId="{386DC454-23BB-4907-A7CC-F48E0A185039}" destId="{13049C79-1BA0-4F89-B005-7A020348ACFE}" srcOrd="0" destOrd="0" presId="urn:microsoft.com/office/officeart/2009/layout/CirclePictureHierarchy"/>
    <dgm:cxn modelId="{68116C9A-1F3F-4E1E-A70A-796F48D5DD97}" type="presParOf" srcId="{13049C79-1BA0-4F89-B005-7A020348ACFE}" destId="{F3FFBF34-88F1-4F49-B891-94FC590E3883}" srcOrd="0" destOrd="0" presId="urn:microsoft.com/office/officeart/2009/layout/CirclePictureHierarchy"/>
    <dgm:cxn modelId="{A6644170-F1F6-4D5D-B6F0-9B6573DF5532}" type="presParOf" srcId="{13049C79-1BA0-4F89-B005-7A020348ACFE}" destId="{792956CF-A048-437F-B8E1-C8E59ED75FA7}" srcOrd="1" destOrd="0" presId="urn:microsoft.com/office/officeart/2009/layout/CirclePictureHierarchy"/>
    <dgm:cxn modelId="{343E38B3-128B-4DB0-B34B-2A987C449500}" type="presParOf" srcId="{386DC454-23BB-4907-A7CC-F48E0A185039}" destId="{58BFF93C-8EC5-447B-86FD-DE744DDF68E7}" srcOrd="1" destOrd="0" presId="urn:microsoft.com/office/officeart/2009/layout/CirclePictureHierarchy"/>
    <dgm:cxn modelId="{9928BF19-DAA5-415A-B46D-430D38E05F70}" type="presParOf" srcId="{58BFF93C-8EC5-447B-86FD-DE744DDF68E7}" destId="{E9DA9E86-A1B5-4CF4-8FD6-C726A08EAEC2}" srcOrd="0" destOrd="0" presId="urn:microsoft.com/office/officeart/2009/layout/CirclePictureHierarchy"/>
    <dgm:cxn modelId="{0F0B781F-84A8-44BA-A48A-707EF3FD8C64}" type="presParOf" srcId="{58BFF93C-8EC5-447B-86FD-DE744DDF68E7}" destId="{5A629395-FCAC-4588-83F9-813C8352BF72}" srcOrd="1" destOrd="0" presId="urn:microsoft.com/office/officeart/2009/layout/CirclePictureHierarchy"/>
    <dgm:cxn modelId="{A19B0074-0543-4C02-B6EC-07DAF0E98969}" type="presParOf" srcId="{5A629395-FCAC-4588-83F9-813C8352BF72}" destId="{37754361-0E11-45C1-A724-6A2EAF3C2CEC}" srcOrd="0" destOrd="0" presId="urn:microsoft.com/office/officeart/2009/layout/CirclePictureHierarchy"/>
    <dgm:cxn modelId="{489D6D1B-F82D-4636-9DD3-EF107301EFE7}" type="presParOf" srcId="{37754361-0E11-45C1-A724-6A2EAF3C2CEC}" destId="{26F77D53-4E80-42C4-985A-68C15E82D369}" srcOrd="0" destOrd="0" presId="urn:microsoft.com/office/officeart/2009/layout/CirclePictureHierarchy"/>
    <dgm:cxn modelId="{FFD14DD6-6130-4094-A240-868BA3CBA2C3}" type="presParOf" srcId="{37754361-0E11-45C1-A724-6A2EAF3C2CEC}" destId="{57C2B11F-F253-4D6B-A41F-079B4BD6F85D}" srcOrd="1" destOrd="0" presId="urn:microsoft.com/office/officeart/2009/layout/CirclePictureHierarchy"/>
    <dgm:cxn modelId="{AB820821-FDDE-47B1-A183-9C34D6090841}" type="presParOf" srcId="{5A629395-FCAC-4588-83F9-813C8352BF72}" destId="{3324A2CF-3BE7-40AA-A963-3C157A7BE19A}" srcOrd="1" destOrd="0" presId="urn:microsoft.com/office/officeart/2009/layout/CirclePictureHierarchy"/>
    <dgm:cxn modelId="{81A4B300-4268-42D6-9084-4EC56D55FD1D}" type="presParOf" srcId="{58BFF93C-8EC5-447B-86FD-DE744DDF68E7}" destId="{88199E62-561E-47E7-9D3D-6C0165B46CA1}" srcOrd="2" destOrd="0" presId="urn:microsoft.com/office/officeart/2009/layout/CirclePictureHierarchy"/>
    <dgm:cxn modelId="{F78DC84F-67E0-4EF8-A50F-03CD6D2695D3}" type="presParOf" srcId="{58BFF93C-8EC5-447B-86FD-DE744DDF68E7}" destId="{1614D4A5-61FE-433D-A842-F4B4D5BB1CE1}" srcOrd="3" destOrd="0" presId="urn:microsoft.com/office/officeart/2009/layout/CirclePictureHierarchy"/>
    <dgm:cxn modelId="{CA0122FD-57FE-47CB-B322-0C144487CE24}" type="presParOf" srcId="{1614D4A5-61FE-433D-A842-F4B4D5BB1CE1}" destId="{A594391A-4D15-47D6-A4F8-EF65C47F19BD}" srcOrd="0" destOrd="0" presId="urn:microsoft.com/office/officeart/2009/layout/CirclePictureHierarchy"/>
    <dgm:cxn modelId="{ED1CEFE1-D28B-43C6-A53E-4C46715CF185}" type="presParOf" srcId="{A594391A-4D15-47D6-A4F8-EF65C47F19BD}" destId="{799746AA-7EB4-485E-AE49-0623BB0F7E75}" srcOrd="0" destOrd="0" presId="urn:microsoft.com/office/officeart/2009/layout/CirclePictureHierarchy"/>
    <dgm:cxn modelId="{42DB8B44-3ABD-4851-B9B5-DF778E6BCB18}" type="presParOf" srcId="{A594391A-4D15-47D6-A4F8-EF65C47F19BD}" destId="{C05429B5-D507-424C-9D5C-2363BF837D51}" srcOrd="1" destOrd="0" presId="urn:microsoft.com/office/officeart/2009/layout/CirclePictureHierarchy"/>
    <dgm:cxn modelId="{886B1C2B-825D-4853-8C57-A4FC8549AD19}" type="presParOf" srcId="{1614D4A5-61FE-433D-A842-F4B4D5BB1CE1}" destId="{17F0AF39-C8C3-41FA-AF8F-C598021D58BF}" srcOrd="1" destOrd="0" presId="urn:microsoft.com/office/officeart/2009/layout/CirclePictureHierarchy"/>
    <dgm:cxn modelId="{55FCEE65-B848-4F8E-8796-9BDE7A2B6E43}" type="presParOf" srcId="{9B9E99AC-BB1B-415B-A513-F78665343D7E}" destId="{21FD5582-F1BB-45D6-96D9-E709DAFD473E}" srcOrd="2" destOrd="0" presId="urn:microsoft.com/office/officeart/2009/layout/CirclePictureHierarchy"/>
    <dgm:cxn modelId="{09B8ECE2-E4E7-4D94-901E-DBE7664EA06C}" type="presParOf" srcId="{9B9E99AC-BB1B-415B-A513-F78665343D7E}" destId="{9EEDA6F1-7663-4E8C-AC3E-D6020760F1FE}" srcOrd="3" destOrd="0" presId="urn:microsoft.com/office/officeart/2009/layout/CirclePictureHierarchy"/>
    <dgm:cxn modelId="{F5819612-0003-4317-8F32-32B832954FC7}" type="presParOf" srcId="{9EEDA6F1-7663-4E8C-AC3E-D6020760F1FE}" destId="{49538053-775F-40E1-B695-02C5C7AACCE8}" srcOrd="0" destOrd="0" presId="urn:microsoft.com/office/officeart/2009/layout/CirclePictureHierarchy"/>
    <dgm:cxn modelId="{6C5E7314-3C5D-4205-8DE5-5FF8CC0C4FED}" type="presParOf" srcId="{49538053-775F-40E1-B695-02C5C7AACCE8}" destId="{CBBDEBD5-120B-43FA-920B-5234A12BF4E8}" srcOrd="0" destOrd="0" presId="urn:microsoft.com/office/officeart/2009/layout/CirclePictureHierarchy"/>
    <dgm:cxn modelId="{D6ACB16B-FDEA-4E3B-8DE8-731F5AB2C19D}" type="presParOf" srcId="{49538053-775F-40E1-B695-02C5C7AACCE8}" destId="{76EA26B1-8F7B-498A-9EAC-AFBD0926FAD9}" srcOrd="1" destOrd="0" presId="urn:microsoft.com/office/officeart/2009/layout/CirclePictureHierarchy"/>
    <dgm:cxn modelId="{C6926AD6-E9B7-4987-97B8-D9AEBEB33A24}" type="presParOf" srcId="{9EEDA6F1-7663-4E8C-AC3E-D6020760F1FE}" destId="{FBE98AE7-FB89-4BAF-802F-AA889EAB25EF}" srcOrd="1" destOrd="0" presId="urn:microsoft.com/office/officeart/2009/layout/CirclePictureHierarchy"/>
    <dgm:cxn modelId="{94C10C10-52CF-4258-BAF4-59B67A762F2C}" type="presParOf" srcId="{FBE98AE7-FB89-4BAF-802F-AA889EAB25EF}" destId="{C004BB33-E64B-44F8-A829-D3AEA3EE730A}" srcOrd="0" destOrd="0" presId="urn:microsoft.com/office/officeart/2009/layout/CirclePictureHierarchy"/>
    <dgm:cxn modelId="{5AB775B7-3CFF-4E7E-A9FC-2C371E098842}" type="presParOf" srcId="{FBE98AE7-FB89-4BAF-802F-AA889EAB25EF}" destId="{9F2DFCC9-0237-434E-A9C1-C29F6AE4D4B5}" srcOrd="1" destOrd="0" presId="urn:microsoft.com/office/officeart/2009/layout/CirclePictureHierarchy"/>
    <dgm:cxn modelId="{16788D19-641A-4FDC-B782-E186699E42AA}" type="presParOf" srcId="{9F2DFCC9-0237-434E-A9C1-C29F6AE4D4B5}" destId="{131EEC31-6490-4ED8-8B7C-AA65C16FAD09}" srcOrd="0" destOrd="0" presId="urn:microsoft.com/office/officeart/2009/layout/CirclePictureHierarchy"/>
    <dgm:cxn modelId="{43275635-F231-4290-B7C4-7FF24CF5F9C5}" type="presParOf" srcId="{131EEC31-6490-4ED8-8B7C-AA65C16FAD09}" destId="{34A0B103-BF01-4CA7-BF58-3F8359A3A100}" srcOrd="0" destOrd="0" presId="urn:microsoft.com/office/officeart/2009/layout/CirclePictureHierarchy"/>
    <dgm:cxn modelId="{010A4106-4A7E-4768-ADCC-AD5FBF8FFCD8}" type="presParOf" srcId="{131EEC31-6490-4ED8-8B7C-AA65C16FAD09}" destId="{E0FEE4B5-BB3C-4595-A8D2-1EF38BE1A37D}" srcOrd="1" destOrd="0" presId="urn:microsoft.com/office/officeart/2009/layout/CirclePictureHierarchy"/>
    <dgm:cxn modelId="{7BA36D89-E0D2-4D6C-ACA2-88D36232EAFA}" type="presParOf" srcId="{9F2DFCC9-0237-434E-A9C1-C29F6AE4D4B5}" destId="{1416992B-3431-488D-8267-979C0D708CC1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83249F4-6B66-42C4-BE3F-D5448CE36C4F}" type="doc">
      <dgm:prSet loTypeId="urn:microsoft.com/office/officeart/2009/layout/CirclePicture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3EC9EDA6-C4A3-4F59-A277-0AE468503ACC}">
      <dgm:prSet phldrT="[Text]"/>
      <dgm:spPr/>
      <dgm:t>
        <a:bodyPr/>
        <a:lstStyle/>
        <a:p>
          <a:r>
            <a:rPr lang="de-DE" err="1" smtClean="0"/>
            <a:t>tree</a:t>
          </a:r>
          <a:endParaRPr lang="de-DE"/>
        </a:p>
      </dgm:t>
    </dgm:pt>
    <dgm:pt modelId="{8576C65F-0198-4A88-B78F-A5F6A9791629}" type="parTrans" cxnId="{600EA943-FF22-42A4-876C-DD23A2DFAD94}">
      <dgm:prSet/>
      <dgm:spPr/>
      <dgm:t>
        <a:bodyPr/>
        <a:lstStyle/>
        <a:p>
          <a:endParaRPr lang="de-DE"/>
        </a:p>
      </dgm:t>
    </dgm:pt>
    <dgm:pt modelId="{071B3B5D-2439-410E-873F-C92BF04983FF}" type="sibTrans" cxnId="{600EA943-FF22-42A4-876C-DD23A2DFAD94}">
      <dgm:prSet/>
      <dgm:spPr/>
      <dgm:t>
        <a:bodyPr/>
        <a:lstStyle/>
        <a:p>
          <a:endParaRPr lang="de-DE"/>
        </a:p>
      </dgm:t>
    </dgm:pt>
    <dgm:pt modelId="{C0460039-80F3-40E5-9D85-35FF007D8C21}">
      <dgm:prSet phldrT="[Text]"/>
      <dgm:spPr/>
      <dgm:t>
        <a:bodyPr/>
        <a:lstStyle/>
        <a:p>
          <a:r>
            <a:rPr lang="de-DE" err="1" smtClean="0"/>
            <a:t>tree</a:t>
          </a:r>
          <a:endParaRPr lang="de-DE"/>
        </a:p>
      </dgm:t>
    </dgm:pt>
    <dgm:pt modelId="{E2CE2D3D-6F3F-4342-8D22-CA207E120202}" type="parTrans" cxnId="{2DEED2BA-CCF5-4D51-80FD-F081ABF514B6}">
      <dgm:prSet/>
      <dgm:spPr/>
      <dgm:t>
        <a:bodyPr/>
        <a:lstStyle/>
        <a:p>
          <a:endParaRPr lang="de-DE"/>
        </a:p>
      </dgm:t>
    </dgm:pt>
    <dgm:pt modelId="{AB6B4638-1FE3-4351-8E4F-437813787F1E}" type="sibTrans" cxnId="{2DEED2BA-CCF5-4D51-80FD-F081ABF514B6}">
      <dgm:prSet/>
      <dgm:spPr/>
      <dgm:t>
        <a:bodyPr/>
        <a:lstStyle/>
        <a:p>
          <a:endParaRPr lang="de-DE"/>
        </a:p>
      </dgm:t>
    </dgm:pt>
    <dgm:pt modelId="{C6250D22-7E4D-41BA-B0C9-C58D24370717}">
      <dgm:prSet phldrT="[Text]"/>
      <dgm:spPr/>
      <dgm:t>
        <a:bodyPr/>
        <a:lstStyle/>
        <a:p>
          <a:r>
            <a:rPr lang="de-DE" err="1" smtClean="0"/>
            <a:t>blob</a:t>
          </a:r>
          <a:endParaRPr lang="de-DE"/>
        </a:p>
      </dgm:t>
    </dgm:pt>
    <dgm:pt modelId="{7C583BB1-B321-44BD-BB7F-693058A95982}" type="parTrans" cxnId="{97D06A09-7B59-4487-B5EF-BFE6EAB9D928}">
      <dgm:prSet/>
      <dgm:spPr/>
      <dgm:t>
        <a:bodyPr/>
        <a:lstStyle/>
        <a:p>
          <a:endParaRPr lang="de-DE"/>
        </a:p>
      </dgm:t>
    </dgm:pt>
    <dgm:pt modelId="{73B46F5A-9C64-4530-AA28-E15A95287BC8}" type="sibTrans" cxnId="{97D06A09-7B59-4487-B5EF-BFE6EAB9D928}">
      <dgm:prSet/>
      <dgm:spPr/>
      <dgm:t>
        <a:bodyPr/>
        <a:lstStyle/>
        <a:p>
          <a:endParaRPr lang="de-DE"/>
        </a:p>
      </dgm:t>
    </dgm:pt>
    <dgm:pt modelId="{140FBC96-4A03-4C97-A7B8-C17F3CFDFF6F}">
      <dgm:prSet phldrT="[Text]"/>
      <dgm:spPr/>
      <dgm:t>
        <a:bodyPr/>
        <a:lstStyle/>
        <a:p>
          <a:r>
            <a:rPr lang="de-DE" err="1" smtClean="0"/>
            <a:t>tree</a:t>
          </a:r>
          <a:endParaRPr lang="de-DE"/>
        </a:p>
      </dgm:t>
    </dgm:pt>
    <dgm:pt modelId="{398BEA18-9C25-479F-A970-966DF1A8B519}" type="parTrans" cxnId="{B31407CE-41D7-4D87-B419-D14A90F66F11}">
      <dgm:prSet/>
      <dgm:spPr/>
      <dgm:t>
        <a:bodyPr/>
        <a:lstStyle/>
        <a:p>
          <a:endParaRPr lang="de-DE"/>
        </a:p>
      </dgm:t>
    </dgm:pt>
    <dgm:pt modelId="{01460D08-ED72-4CC8-9C09-B481B340D764}" type="sibTrans" cxnId="{B31407CE-41D7-4D87-B419-D14A90F66F11}">
      <dgm:prSet/>
      <dgm:spPr/>
      <dgm:t>
        <a:bodyPr/>
        <a:lstStyle/>
        <a:p>
          <a:endParaRPr lang="de-DE"/>
        </a:p>
      </dgm:t>
    </dgm:pt>
    <dgm:pt modelId="{D339368D-226E-46C9-8A72-507953BB289A}">
      <dgm:prSet phldrT="[Text]"/>
      <dgm:spPr/>
      <dgm:t>
        <a:bodyPr/>
        <a:lstStyle/>
        <a:p>
          <a:r>
            <a:rPr lang="de-DE" err="1" smtClean="0"/>
            <a:t>blob</a:t>
          </a:r>
          <a:endParaRPr lang="de-DE"/>
        </a:p>
      </dgm:t>
    </dgm:pt>
    <dgm:pt modelId="{7D9B22DF-32DF-4DEC-86AC-491B22ACDD3F}" type="parTrans" cxnId="{02C7EF35-1EB4-463B-8AF4-CF955C63FC44}">
      <dgm:prSet/>
      <dgm:spPr/>
      <dgm:t>
        <a:bodyPr/>
        <a:lstStyle/>
        <a:p>
          <a:endParaRPr lang="de-DE"/>
        </a:p>
      </dgm:t>
    </dgm:pt>
    <dgm:pt modelId="{A7CB9F2A-4B85-4643-9DB3-D22FDC0B579E}" type="sibTrans" cxnId="{02C7EF35-1EB4-463B-8AF4-CF955C63FC44}">
      <dgm:prSet/>
      <dgm:spPr/>
      <dgm:t>
        <a:bodyPr/>
        <a:lstStyle/>
        <a:p>
          <a:endParaRPr lang="de-DE"/>
        </a:p>
      </dgm:t>
    </dgm:pt>
    <dgm:pt modelId="{A273DABB-370C-483C-84FF-094C19834C1B}" type="pres">
      <dgm:prSet presAssocID="{D83249F4-6B66-42C4-BE3F-D5448CE36C4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de-DE"/>
        </a:p>
      </dgm:t>
    </dgm:pt>
    <dgm:pt modelId="{8816CAFC-7CBB-4313-9437-85B77F32DC8D}" type="pres">
      <dgm:prSet presAssocID="{3EC9EDA6-C4A3-4F59-A277-0AE468503ACC}" presName="hierRoot1" presStyleCnt="0"/>
      <dgm:spPr/>
    </dgm:pt>
    <dgm:pt modelId="{9A0C81A5-A6AE-4C6F-9121-EB2B446F5A7C}" type="pres">
      <dgm:prSet presAssocID="{3EC9EDA6-C4A3-4F59-A277-0AE468503ACC}" presName="composite" presStyleCnt="0"/>
      <dgm:spPr/>
    </dgm:pt>
    <dgm:pt modelId="{1A9F5C6E-854D-489E-BC55-D5CCD9854DBA}" type="pres">
      <dgm:prSet presAssocID="{3EC9EDA6-C4A3-4F59-A277-0AE468503ACC}" presName="image" presStyleLbl="node0" presStyleIdx="0" presStyleCnt="1"/>
      <dgm:spPr/>
    </dgm:pt>
    <dgm:pt modelId="{FAED1E94-F12E-4794-B282-0BDF137D2FB2}" type="pres">
      <dgm:prSet presAssocID="{3EC9EDA6-C4A3-4F59-A277-0AE468503ACC}" presName="text" presStyleLbl="revTx" presStyleIdx="0" presStyleCnt="5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9B9E99AC-BB1B-415B-A513-F78665343D7E}" type="pres">
      <dgm:prSet presAssocID="{3EC9EDA6-C4A3-4F59-A277-0AE468503ACC}" presName="hierChild2" presStyleCnt="0"/>
      <dgm:spPr/>
    </dgm:pt>
    <dgm:pt modelId="{FCEE6195-0E11-45FC-B460-A121991E1CA3}" type="pres">
      <dgm:prSet presAssocID="{E2CE2D3D-6F3F-4342-8D22-CA207E120202}" presName="Name10" presStyleLbl="parChTrans1D2" presStyleIdx="0" presStyleCnt="2"/>
      <dgm:spPr/>
      <dgm:t>
        <a:bodyPr/>
        <a:lstStyle/>
        <a:p>
          <a:endParaRPr lang="de-DE"/>
        </a:p>
      </dgm:t>
    </dgm:pt>
    <dgm:pt modelId="{386DC454-23BB-4907-A7CC-F48E0A185039}" type="pres">
      <dgm:prSet presAssocID="{C0460039-80F3-40E5-9D85-35FF007D8C21}" presName="hierRoot2" presStyleCnt="0"/>
      <dgm:spPr/>
    </dgm:pt>
    <dgm:pt modelId="{13049C79-1BA0-4F89-B005-7A020348ACFE}" type="pres">
      <dgm:prSet presAssocID="{C0460039-80F3-40E5-9D85-35FF007D8C21}" presName="composite2" presStyleCnt="0"/>
      <dgm:spPr/>
    </dgm:pt>
    <dgm:pt modelId="{F3FFBF34-88F1-4F49-B891-94FC590E3883}" type="pres">
      <dgm:prSet presAssocID="{C0460039-80F3-40E5-9D85-35FF007D8C21}" presName="image2" presStyleLbl="node2" presStyleIdx="0" presStyleCnt="2"/>
      <dgm:spPr/>
    </dgm:pt>
    <dgm:pt modelId="{792956CF-A048-437F-B8E1-C8E59ED75FA7}" type="pres">
      <dgm:prSet presAssocID="{C0460039-80F3-40E5-9D85-35FF007D8C21}" presName="text2" presStyleLbl="revTx" presStyleIdx="1" presStyleCnt="5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8BFF93C-8EC5-447B-86FD-DE744DDF68E7}" type="pres">
      <dgm:prSet presAssocID="{C0460039-80F3-40E5-9D85-35FF007D8C21}" presName="hierChild3" presStyleCnt="0"/>
      <dgm:spPr/>
    </dgm:pt>
    <dgm:pt modelId="{E9DA9E86-A1B5-4CF4-8FD6-C726A08EAEC2}" type="pres">
      <dgm:prSet presAssocID="{7C583BB1-B321-44BD-BB7F-693058A95982}" presName="Name17" presStyleLbl="parChTrans1D3" presStyleIdx="0" presStyleCnt="2"/>
      <dgm:spPr/>
      <dgm:t>
        <a:bodyPr/>
        <a:lstStyle/>
        <a:p>
          <a:endParaRPr lang="de-DE"/>
        </a:p>
      </dgm:t>
    </dgm:pt>
    <dgm:pt modelId="{5A629395-FCAC-4588-83F9-813C8352BF72}" type="pres">
      <dgm:prSet presAssocID="{C6250D22-7E4D-41BA-B0C9-C58D24370717}" presName="hierRoot3" presStyleCnt="0"/>
      <dgm:spPr/>
    </dgm:pt>
    <dgm:pt modelId="{37754361-0E11-45C1-A724-6A2EAF3C2CEC}" type="pres">
      <dgm:prSet presAssocID="{C6250D22-7E4D-41BA-B0C9-C58D24370717}" presName="composite3" presStyleCnt="0"/>
      <dgm:spPr/>
    </dgm:pt>
    <dgm:pt modelId="{26F77D53-4E80-42C4-985A-68C15E82D369}" type="pres">
      <dgm:prSet presAssocID="{C6250D22-7E4D-41BA-B0C9-C58D24370717}" presName="image3" presStyleLbl="node3" presStyleIdx="0" presStyleCnt="2"/>
      <dgm:spPr/>
    </dgm:pt>
    <dgm:pt modelId="{57C2B11F-F253-4D6B-A41F-079B4BD6F85D}" type="pres">
      <dgm:prSet presAssocID="{C6250D22-7E4D-41BA-B0C9-C58D24370717}" presName="text3" presStyleLbl="revTx" presStyleIdx="2" presStyleCnt="5" custLinFactY="5058" custLinFactNeighborX="-61561" custLinFactNeighborY="100000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324A2CF-3BE7-40AA-A963-3C157A7BE19A}" type="pres">
      <dgm:prSet presAssocID="{C6250D22-7E4D-41BA-B0C9-C58D24370717}" presName="hierChild4" presStyleCnt="0"/>
      <dgm:spPr/>
    </dgm:pt>
    <dgm:pt modelId="{21FD5582-F1BB-45D6-96D9-E709DAFD473E}" type="pres">
      <dgm:prSet presAssocID="{398BEA18-9C25-479F-A970-966DF1A8B519}" presName="Name10" presStyleLbl="parChTrans1D2" presStyleIdx="1" presStyleCnt="2"/>
      <dgm:spPr/>
      <dgm:t>
        <a:bodyPr/>
        <a:lstStyle/>
        <a:p>
          <a:endParaRPr lang="de-DE"/>
        </a:p>
      </dgm:t>
    </dgm:pt>
    <dgm:pt modelId="{9EEDA6F1-7663-4E8C-AC3E-D6020760F1FE}" type="pres">
      <dgm:prSet presAssocID="{140FBC96-4A03-4C97-A7B8-C17F3CFDFF6F}" presName="hierRoot2" presStyleCnt="0"/>
      <dgm:spPr/>
    </dgm:pt>
    <dgm:pt modelId="{49538053-775F-40E1-B695-02C5C7AACCE8}" type="pres">
      <dgm:prSet presAssocID="{140FBC96-4A03-4C97-A7B8-C17F3CFDFF6F}" presName="composite2" presStyleCnt="0"/>
      <dgm:spPr/>
    </dgm:pt>
    <dgm:pt modelId="{CBBDEBD5-120B-43FA-920B-5234A12BF4E8}" type="pres">
      <dgm:prSet presAssocID="{140FBC96-4A03-4C97-A7B8-C17F3CFDFF6F}" presName="image2" presStyleLbl="node2" presStyleIdx="1" presStyleCnt="2"/>
      <dgm:spPr/>
    </dgm:pt>
    <dgm:pt modelId="{76EA26B1-8F7B-498A-9EAC-AFBD0926FAD9}" type="pres">
      <dgm:prSet presAssocID="{140FBC96-4A03-4C97-A7B8-C17F3CFDFF6F}" presName="text2" presStyleLbl="revTx" presStyleIdx="3" presStyleCnt="5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BE98AE7-FB89-4BAF-802F-AA889EAB25EF}" type="pres">
      <dgm:prSet presAssocID="{140FBC96-4A03-4C97-A7B8-C17F3CFDFF6F}" presName="hierChild3" presStyleCnt="0"/>
      <dgm:spPr/>
    </dgm:pt>
    <dgm:pt modelId="{C004BB33-E64B-44F8-A829-D3AEA3EE730A}" type="pres">
      <dgm:prSet presAssocID="{7D9B22DF-32DF-4DEC-86AC-491B22ACDD3F}" presName="Name17" presStyleLbl="parChTrans1D3" presStyleIdx="1" presStyleCnt="2"/>
      <dgm:spPr/>
      <dgm:t>
        <a:bodyPr/>
        <a:lstStyle/>
        <a:p>
          <a:endParaRPr lang="de-DE"/>
        </a:p>
      </dgm:t>
    </dgm:pt>
    <dgm:pt modelId="{9F2DFCC9-0237-434E-A9C1-C29F6AE4D4B5}" type="pres">
      <dgm:prSet presAssocID="{D339368D-226E-46C9-8A72-507953BB289A}" presName="hierRoot3" presStyleCnt="0"/>
      <dgm:spPr/>
    </dgm:pt>
    <dgm:pt modelId="{131EEC31-6490-4ED8-8B7C-AA65C16FAD09}" type="pres">
      <dgm:prSet presAssocID="{D339368D-226E-46C9-8A72-507953BB289A}" presName="composite3" presStyleCnt="0"/>
      <dgm:spPr/>
    </dgm:pt>
    <dgm:pt modelId="{34A0B103-BF01-4CA7-BF58-3F8359A3A100}" type="pres">
      <dgm:prSet presAssocID="{D339368D-226E-46C9-8A72-507953BB289A}" presName="image3" presStyleLbl="node3" presStyleIdx="1" presStyleCnt="2"/>
      <dgm:spPr/>
    </dgm:pt>
    <dgm:pt modelId="{E0FEE4B5-BB3C-4595-A8D2-1EF38BE1A37D}" type="pres">
      <dgm:prSet presAssocID="{D339368D-226E-46C9-8A72-507953BB289A}" presName="text3" presStyleLbl="revTx" presStyleIdx="4" presStyleCnt="5" custLinFactY="5058" custLinFactNeighborX="-70897" custLinFactNeighborY="100000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1416992B-3431-488D-8267-979C0D708CC1}" type="pres">
      <dgm:prSet presAssocID="{D339368D-226E-46C9-8A72-507953BB289A}" presName="hierChild4" presStyleCnt="0"/>
      <dgm:spPr/>
    </dgm:pt>
  </dgm:ptLst>
  <dgm:cxnLst>
    <dgm:cxn modelId="{B31407CE-41D7-4D87-B419-D14A90F66F11}" srcId="{3EC9EDA6-C4A3-4F59-A277-0AE468503ACC}" destId="{140FBC96-4A03-4C97-A7B8-C17F3CFDFF6F}" srcOrd="1" destOrd="0" parTransId="{398BEA18-9C25-479F-A970-966DF1A8B519}" sibTransId="{01460D08-ED72-4CC8-9C09-B481B340D764}"/>
    <dgm:cxn modelId="{600EA943-FF22-42A4-876C-DD23A2DFAD94}" srcId="{D83249F4-6B66-42C4-BE3F-D5448CE36C4F}" destId="{3EC9EDA6-C4A3-4F59-A277-0AE468503ACC}" srcOrd="0" destOrd="0" parTransId="{8576C65F-0198-4A88-B78F-A5F6A9791629}" sibTransId="{071B3B5D-2439-410E-873F-C92BF04983FF}"/>
    <dgm:cxn modelId="{05E17195-81CA-43CA-94CB-65364B022869}" type="presOf" srcId="{D83249F4-6B66-42C4-BE3F-D5448CE36C4F}" destId="{A273DABB-370C-483C-84FF-094C19834C1B}" srcOrd="0" destOrd="0" presId="urn:microsoft.com/office/officeart/2009/layout/CirclePictureHierarchy"/>
    <dgm:cxn modelId="{AF4256F2-0315-4B54-A6B6-C0410908AA25}" type="presOf" srcId="{7D9B22DF-32DF-4DEC-86AC-491B22ACDD3F}" destId="{C004BB33-E64B-44F8-A829-D3AEA3EE730A}" srcOrd="0" destOrd="0" presId="urn:microsoft.com/office/officeart/2009/layout/CirclePictureHierarchy"/>
    <dgm:cxn modelId="{02C7EF35-1EB4-463B-8AF4-CF955C63FC44}" srcId="{140FBC96-4A03-4C97-A7B8-C17F3CFDFF6F}" destId="{D339368D-226E-46C9-8A72-507953BB289A}" srcOrd="0" destOrd="0" parTransId="{7D9B22DF-32DF-4DEC-86AC-491B22ACDD3F}" sibTransId="{A7CB9F2A-4B85-4643-9DB3-D22FDC0B579E}"/>
    <dgm:cxn modelId="{F3A950C1-0047-4D45-8392-0F780DFF23A0}" type="presOf" srcId="{140FBC96-4A03-4C97-A7B8-C17F3CFDFF6F}" destId="{76EA26B1-8F7B-498A-9EAC-AFBD0926FAD9}" srcOrd="0" destOrd="0" presId="urn:microsoft.com/office/officeart/2009/layout/CirclePictureHierarchy"/>
    <dgm:cxn modelId="{08C8F112-9AAA-4BD9-9A85-AC7FA18B5706}" type="presOf" srcId="{C6250D22-7E4D-41BA-B0C9-C58D24370717}" destId="{57C2B11F-F253-4D6B-A41F-079B4BD6F85D}" srcOrd="0" destOrd="0" presId="urn:microsoft.com/office/officeart/2009/layout/CirclePictureHierarchy"/>
    <dgm:cxn modelId="{2DEED2BA-CCF5-4D51-80FD-F081ABF514B6}" srcId="{3EC9EDA6-C4A3-4F59-A277-0AE468503ACC}" destId="{C0460039-80F3-40E5-9D85-35FF007D8C21}" srcOrd="0" destOrd="0" parTransId="{E2CE2D3D-6F3F-4342-8D22-CA207E120202}" sibTransId="{AB6B4638-1FE3-4351-8E4F-437813787F1E}"/>
    <dgm:cxn modelId="{E6577774-1366-4704-B5B3-0641B406419E}" type="presOf" srcId="{E2CE2D3D-6F3F-4342-8D22-CA207E120202}" destId="{FCEE6195-0E11-45FC-B460-A121991E1CA3}" srcOrd="0" destOrd="0" presId="urn:microsoft.com/office/officeart/2009/layout/CirclePictureHierarchy"/>
    <dgm:cxn modelId="{778AA08A-849F-4BC0-BFD2-B9BAC99132E6}" type="presOf" srcId="{C0460039-80F3-40E5-9D85-35FF007D8C21}" destId="{792956CF-A048-437F-B8E1-C8E59ED75FA7}" srcOrd="0" destOrd="0" presId="urn:microsoft.com/office/officeart/2009/layout/CirclePictureHierarchy"/>
    <dgm:cxn modelId="{97D06A09-7B59-4487-B5EF-BFE6EAB9D928}" srcId="{C0460039-80F3-40E5-9D85-35FF007D8C21}" destId="{C6250D22-7E4D-41BA-B0C9-C58D24370717}" srcOrd="0" destOrd="0" parTransId="{7C583BB1-B321-44BD-BB7F-693058A95982}" sibTransId="{73B46F5A-9C64-4530-AA28-E15A95287BC8}"/>
    <dgm:cxn modelId="{DD40CBDF-CA5C-4512-9D27-FB4782D9BA61}" type="presOf" srcId="{3EC9EDA6-C4A3-4F59-A277-0AE468503ACC}" destId="{FAED1E94-F12E-4794-B282-0BDF137D2FB2}" srcOrd="0" destOrd="0" presId="urn:microsoft.com/office/officeart/2009/layout/CirclePictureHierarchy"/>
    <dgm:cxn modelId="{319C3F89-E007-4EF8-A8F7-58868D45CB9A}" type="presOf" srcId="{D339368D-226E-46C9-8A72-507953BB289A}" destId="{E0FEE4B5-BB3C-4595-A8D2-1EF38BE1A37D}" srcOrd="0" destOrd="0" presId="urn:microsoft.com/office/officeart/2009/layout/CirclePictureHierarchy"/>
    <dgm:cxn modelId="{F93AAF7A-434A-4B85-BB9E-6ABD81E52762}" type="presOf" srcId="{398BEA18-9C25-479F-A970-966DF1A8B519}" destId="{21FD5582-F1BB-45D6-96D9-E709DAFD473E}" srcOrd="0" destOrd="0" presId="urn:microsoft.com/office/officeart/2009/layout/CirclePictureHierarchy"/>
    <dgm:cxn modelId="{1A6DB3D7-A9F2-4ACE-8A33-F867F04E85E5}" type="presOf" srcId="{7C583BB1-B321-44BD-BB7F-693058A95982}" destId="{E9DA9E86-A1B5-4CF4-8FD6-C726A08EAEC2}" srcOrd="0" destOrd="0" presId="urn:microsoft.com/office/officeart/2009/layout/CirclePictureHierarchy"/>
    <dgm:cxn modelId="{B07E8068-905C-4D4D-A395-CEE90D07BF4F}" type="presParOf" srcId="{A273DABB-370C-483C-84FF-094C19834C1B}" destId="{8816CAFC-7CBB-4313-9437-85B77F32DC8D}" srcOrd="0" destOrd="0" presId="urn:microsoft.com/office/officeart/2009/layout/CirclePictureHierarchy"/>
    <dgm:cxn modelId="{F0A1473B-22F5-4BF1-809C-33FEA6BB93EF}" type="presParOf" srcId="{8816CAFC-7CBB-4313-9437-85B77F32DC8D}" destId="{9A0C81A5-A6AE-4C6F-9121-EB2B446F5A7C}" srcOrd="0" destOrd="0" presId="urn:microsoft.com/office/officeart/2009/layout/CirclePictureHierarchy"/>
    <dgm:cxn modelId="{3B7DE73A-9623-4A66-84DF-3FA022E03CA8}" type="presParOf" srcId="{9A0C81A5-A6AE-4C6F-9121-EB2B446F5A7C}" destId="{1A9F5C6E-854D-489E-BC55-D5CCD9854DBA}" srcOrd="0" destOrd="0" presId="urn:microsoft.com/office/officeart/2009/layout/CirclePictureHierarchy"/>
    <dgm:cxn modelId="{53C22F43-51E2-4183-B423-6B3003C8EFA0}" type="presParOf" srcId="{9A0C81A5-A6AE-4C6F-9121-EB2B446F5A7C}" destId="{FAED1E94-F12E-4794-B282-0BDF137D2FB2}" srcOrd="1" destOrd="0" presId="urn:microsoft.com/office/officeart/2009/layout/CirclePictureHierarchy"/>
    <dgm:cxn modelId="{F68E7F93-BD81-4562-AE0A-B2820BFE48FB}" type="presParOf" srcId="{8816CAFC-7CBB-4313-9437-85B77F32DC8D}" destId="{9B9E99AC-BB1B-415B-A513-F78665343D7E}" srcOrd="1" destOrd="0" presId="urn:microsoft.com/office/officeart/2009/layout/CirclePictureHierarchy"/>
    <dgm:cxn modelId="{D30DB1D1-AA6B-47C3-9EBE-D3A1ED6A0998}" type="presParOf" srcId="{9B9E99AC-BB1B-415B-A513-F78665343D7E}" destId="{FCEE6195-0E11-45FC-B460-A121991E1CA3}" srcOrd="0" destOrd="0" presId="urn:microsoft.com/office/officeart/2009/layout/CirclePictureHierarchy"/>
    <dgm:cxn modelId="{8B6C2C80-F655-4E63-94B0-7F618587B13D}" type="presParOf" srcId="{9B9E99AC-BB1B-415B-A513-F78665343D7E}" destId="{386DC454-23BB-4907-A7CC-F48E0A185039}" srcOrd="1" destOrd="0" presId="urn:microsoft.com/office/officeart/2009/layout/CirclePictureHierarchy"/>
    <dgm:cxn modelId="{3F069E05-4F20-4F04-B9CD-27AA659B4D1F}" type="presParOf" srcId="{386DC454-23BB-4907-A7CC-F48E0A185039}" destId="{13049C79-1BA0-4F89-B005-7A020348ACFE}" srcOrd="0" destOrd="0" presId="urn:microsoft.com/office/officeart/2009/layout/CirclePictureHierarchy"/>
    <dgm:cxn modelId="{1AAF6AA5-D603-412B-A202-3A20780F3204}" type="presParOf" srcId="{13049C79-1BA0-4F89-B005-7A020348ACFE}" destId="{F3FFBF34-88F1-4F49-B891-94FC590E3883}" srcOrd="0" destOrd="0" presId="urn:microsoft.com/office/officeart/2009/layout/CirclePictureHierarchy"/>
    <dgm:cxn modelId="{857AB1C6-92CE-43FE-98BC-53CE8291EE43}" type="presParOf" srcId="{13049C79-1BA0-4F89-B005-7A020348ACFE}" destId="{792956CF-A048-437F-B8E1-C8E59ED75FA7}" srcOrd="1" destOrd="0" presId="urn:microsoft.com/office/officeart/2009/layout/CirclePictureHierarchy"/>
    <dgm:cxn modelId="{FECE3C13-7AC3-4269-AE78-BA21C8D5A4C6}" type="presParOf" srcId="{386DC454-23BB-4907-A7CC-F48E0A185039}" destId="{58BFF93C-8EC5-447B-86FD-DE744DDF68E7}" srcOrd="1" destOrd="0" presId="urn:microsoft.com/office/officeart/2009/layout/CirclePictureHierarchy"/>
    <dgm:cxn modelId="{B721D1DA-9C77-4B43-8652-28338B670BBF}" type="presParOf" srcId="{58BFF93C-8EC5-447B-86FD-DE744DDF68E7}" destId="{E9DA9E86-A1B5-4CF4-8FD6-C726A08EAEC2}" srcOrd="0" destOrd="0" presId="urn:microsoft.com/office/officeart/2009/layout/CirclePictureHierarchy"/>
    <dgm:cxn modelId="{C97E9B59-F04E-4867-8741-C49C62528BE2}" type="presParOf" srcId="{58BFF93C-8EC5-447B-86FD-DE744DDF68E7}" destId="{5A629395-FCAC-4588-83F9-813C8352BF72}" srcOrd="1" destOrd="0" presId="urn:microsoft.com/office/officeart/2009/layout/CirclePictureHierarchy"/>
    <dgm:cxn modelId="{117828F7-B7A0-427E-964E-54F3599DE129}" type="presParOf" srcId="{5A629395-FCAC-4588-83F9-813C8352BF72}" destId="{37754361-0E11-45C1-A724-6A2EAF3C2CEC}" srcOrd="0" destOrd="0" presId="urn:microsoft.com/office/officeart/2009/layout/CirclePictureHierarchy"/>
    <dgm:cxn modelId="{C2423130-3A12-4CB3-9900-FFF02179570E}" type="presParOf" srcId="{37754361-0E11-45C1-A724-6A2EAF3C2CEC}" destId="{26F77D53-4E80-42C4-985A-68C15E82D369}" srcOrd="0" destOrd="0" presId="urn:microsoft.com/office/officeart/2009/layout/CirclePictureHierarchy"/>
    <dgm:cxn modelId="{CFAEC097-5265-40F8-8489-A40B3A5A4C6D}" type="presParOf" srcId="{37754361-0E11-45C1-A724-6A2EAF3C2CEC}" destId="{57C2B11F-F253-4D6B-A41F-079B4BD6F85D}" srcOrd="1" destOrd="0" presId="urn:microsoft.com/office/officeart/2009/layout/CirclePictureHierarchy"/>
    <dgm:cxn modelId="{DF733113-8318-4C39-892E-D09D00432CF9}" type="presParOf" srcId="{5A629395-FCAC-4588-83F9-813C8352BF72}" destId="{3324A2CF-3BE7-40AA-A963-3C157A7BE19A}" srcOrd="1" destOrd="0" presId="urn:microsoft.com/office/officeart/2009/layout/CirclePictureHierarchy"/>
    <dgm:cxn modelId="{8B593E63-A5C6-48E2-8A5F-D76B1A4B8E02}" type="presParOf" srcId="{9B9E99AC-BB1B-415B-A513-F78665343D7E}" destId="{21FD5582-F1BB-45D6-96D9-E709DAFD473E}" srcOrd="2" destOrd="0" presId="urn:microsoft.com/office/officeart/2009/layout/CirclePictureHierarchy"/>
    <dgm:cxn modelId="{374533DB-1B5A-4F59-84A0-0CDAB5E895C7}" type="presParOf" srcId="{9B9E99AC-BB1B-415B-A513-F78665343D7E}" destId="{9EEDA6F1-7663-4E8C-AC3E-D6020760F1FE}" srcOrd="3" destOrd="0" presId="urn:microsoft.com/office/officeart/2009/layout/CirclePictureHierarchy"/>
    <dgm:cxn modelId="{62B0363D-4C53-4849-A8E5-F4A3BDE51E03}" type="presParOf" srcId="{9EEDA6F1-7663-4E8C-AC3E-D6020760F1FE}" destId="{49538053-775F-40E1-B695-02C5C7AACCE8}" srcOrd="0" destOrd="0" presId="urn:microsoft.com/office/officeart/2009/layout/CirclePictureHierarchy"/>
    <dgm:cxn modelId="{0FB66D53-77BF-4352-964C-9386E7A43FCC}" type="presParOf" srcId="{49538053-775F-40E1-B695-02C5C7AACCE8}" destId="{CBBDEBD5-120B-43FA-920B-5234A12BF4E8}" srcOrd="0" destOrd="0" presId="urn:microsoft.com/office/officeart/2009/layout/CirclePictureHierarchy"/>
    <dgm:cxn modelId="{DF5E6334-DEA6-47C5-AEE6-B167514BD722}" type="presParOf" srcId="{49538053-775F-40E1-B695-02C5C7AACCE8}" destId="{76EA26B1-8F7B-498A-9EAC-AFBD0926FAD9}" srcOrd="1" destOrd="0" presId="urn:microsoft.com/office/officeart/2009/layout/CirclePictureHierarchy"/>
    <dgm:cxn modelId="{CAE47068-9356-4D49-AF45-4A7654559CCC}" type="presParOf" srcId="{9EEDA6F1-7663-4E8C-AC3E-D6020760F1FE}" destId="{FBE98AE7-FB89-4BAF-802F-AA889EAB25EF}" srcOrd="1" destOrd="0" presId="urn:microsoft.com/office/officeart/2009/layout/CirclePictureHierarchy"/>
    <dgm:cxn modelId="{785046EF-6D7C-4405-B124-6E107683978E}" type="presParOf" srcId="{FBE98AE7-FB89-4BAF-802F-AA889EAB25EF}" destId="{C004BB33-E64B-44F8-A829-D3AEA3EE730A}" srcOrd="0" destOrd="0" presId="urn:microsoft.com/office/officeart/2009/layout/CirclePictureHierarchy"/>
    <dgm:cxn modelId="{5C79A01B-1830-4345-AFE6-6B3D8EAC8515}" type="presParOf" srcId="{FBE98AE7-FB89-4BAF-802F-AA889EAB25EF}" destId="{9F2DFCC9-0237-434E-A9C1-C29F6AE4D4B5}" srcOrd="1" destOrd="0" presId="urn:microsoft.com/office/officeart/2009/layout/CirclePictureHierarchy"/>
    <dgm:cxn modelId="{06D31BAC-3209-4449-803B-00D4E930F16A}" type="presParOf" srcId="{9F2DFCC9-0237-434E-A9C1-C29F6AE4D4B5}" destId="{131EEC31-6490-4ED8-8B7C-AA65C16FAD09}" srcOrd="0" destOrd="0" presId="urn:microsoft.com/office/officeart/2009/layout/CirclePictureHierarchy"/>
    <dgm:cxn modelId="{7909EEDF-839F-4CC9-8266-DA3C1DAA4487}" type="presParOf" srcId="{131EEC31-6490-4ED8-8B7C-AA65C16FAD09}" destId="{34A0B103-BF01-4CA7-BF58-3F8359A3A100}" srcOrd="0" destOrd="0" presId="urn:microsoft.com/office/officeart/2009/layout/CirclePictureHierarchy"/>
    <dgm:cxn modelId="{DAFB36A2-AC77-4BFD-8B29-827586DB99C7}" type="presParOf" srcId="{131EEC31-6490-4ED8-8B7C-AA65C16FAD09}" destId="{E0FEE4B5-BB3C-4595-A8D2-1EF38BE1A37D}" srcOrd="1" destOrd="0" presId="urn:microsoft.com/office/officeart/2009/layout/CirclePictureHierarchy"/>
    <dgm:cxn modelId="{0C420113-E5F8-4ED9-9D12-88EB08E8F312}" type="presParOf" srcId="{9F2DFCC9-0237-434E-A9C1-C29F6AE4D4B5}" destId="{1416992B-3431-488D-8267-979C0D708CC1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D83249F4-6B66-42C4-BE3F-D5448CE36C4F}" type="doc">
      <dgm:prSet loTypeId="urn:microsoft.com/office/officeart/2009/layout/CirclePicture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3EC9EDA6-C4A3-4F59-A277-0AE468503ACC}">
      <dgm:prSet phldrT="[Text]"/>
      <dgm:spPr/>
      <dgm:t>
        <a:bodyPr/>
        <a:lstStyle/>
        <a:p>
          <a:r>
            <a:rPr lang="de-DE" err="1" smtClean="0"/>
            <a:t>tree</a:t>
          </a:r>
          <a:endParaRPr lang="de-DE"/>
        </a:p>
      </dgm:t>
    </dgm:pt>
    <dgm:pt modelId="{8576C65F-0198-4A88-B78F-A5F6A9791629}" type="parTrans" cxnId="{600EA943-FF22-42A4-876C-DD23A2DFAD94}">
      <dgm:prSet/>
      <dgm:spPr/>
      <dgm:t>
        <a:bodyPr/>
        <a:lstStyle/>
        <a:p>
          <a:endParaRPr lang="de-DE"/>
        </a:p>
      </dgm:t>
    </dgm:pt>
    <dgm:pt modelId="{071B3B5D-2439-410E-873F-C92BF04983FF}" type="sibTrans" cxnId="{600EA943-FF22-42A4-876C-DD23A2DFAD94}">
      <dgm:prSet/>
      <dgm:spPr/>
      <dgm:t>
        <a:bodyPr/>
        <a:lstStyle/>
        <a:p>
          <a:endParaRPr lang="de-DE"/>
        </a:p>
      </dgm:t>
    </dgm:pt>
    <dgm:pt modelId="{C0460039-80F3-40E5-9D85-35FF007D8C21}">
      <dgm:prSet phldrT="[Text]"/>
      <dgm:spPr/>
      <dgm:t>
        <a:bodyPr/>
        <a:lstStyle/>
        <a:p>
          <a:r>
            <a:rPr lang="de-DE" err="1" smtClean="0"/>
            <a:t>tree</a:t>
          </a:r>
          <a:endParaRPr lang="de-DE"/>
        </a:p>
      </dgm:t>
    </dgm:pt>
    <dgm:pt modelId="{E2CE2D3D-6F3F-4342-8D22-CA207E120202}" type="parTrans" cxnId="{2DEED2BA-CCF5-4D51-80FD-F081ABF514B6}">
      <dgm:prSet/>
      <dgm:spPr/>
      <dgm:t>
        <a:bodyPr/>
        <a:lstStyle/>
        <a:p>
          <a:endParaRPr lang="de-DE"/>
        </a:p>
      </dgm:t>
    </dgm:pt>
    <dgm:pt modelId="{AB6B4638-1FE3-4351-8E4F-437813787F1E}" type="sibTrans" cxnId="{2DEED2BA-CCF5-4D51-80FD-F081ABF514B6}">
      <dgm:prSet/>
      <dgm:spPr/>
      <dgm:t>
        <a:bodyPr/>
        <a:lstStyle/>
        <a:p>
          <a:endParaRPr lang="de-DE"/>
        </a:p>
      </dgm:t>
    </dgm:pt>
    <dgm:pt modelId="{C6250D22-7E4D-41BA-B0C9-C58D24370717}">
      <dgm:prSet phldrT="[Text]"/>
      <dgm:spPr/>
      <dgm:t>
        <a:bodyPr/>
        <a:lstStyle/>
        <a:p>
          <a:r>
            <a:rPr lang="de-DE" err="1" smtClean="0"/>
            <a:t>blob</a:t>
          </a:r>
          <a:endParaRPr lang="de-DE"/>
        </a:p>
      </dgm:t>
    </dgm:pt>
    <dgm:pt modelId="{7C583BB1-B321-44BD-BB7F-693058A95982}" type="parTrans" cxnId="{97D06A09-7B59-4487-B5EF-BFE6EAB9D928}">
      <dgm:prSet/>
      <dgm:spPr/>
      <dgm:t>
        <a:bodyPr/>
        <a:lstStyle/>
        <a:p>
          <a:endParaRPr lang="de-DE"/>
        </a:p>
      </dgm:t>
    </dgm:pt>
    <dgm:pt modelId="{73B46F5A-9C64-4530-AA28-E15A95287BC8}" type="sibTrans" cxnId="{97D06A09-7B59-4487-B5EF-BFE6EAB9D928}">
      <dgm:prSet/>
      <dgm:spPr/>
      <dgm:t>
        <a:bodyPr/>
        <a:lstStyle/>
        <a:p>
          <a:endParaRPr lang="de-DE"/>
        </a:p>
      </dgm:t>
    </dgm:pt>
    <dgm:pt modelId="{4E134376-C58D-4559-8AE8-D46329F58090}">
      <dgm:prSet phldrT="[Text]"/>
      <dgm:spPr/>
      <dgm:t>
        <a:bodyPr/>
        <a:lstStyle/>
        <a:p>
          <a:r>
            <a:rPr lang="de-DE" err="1" smtClean="0"/>
            <a:t>blob</a:t>
          </a:r>
          <a:endParaRPr lang="de-DE"/>
        </a:p>
      </dgm:t>
    </dgm:pt>
    <dgm:pt modelId="{0AF4026D-67B2-4A68-840A-1571C7762528}" type="parTrans" cxnId="{F4F4A743-2AD2-400C-BCA0-BA2C4E2D870A}">
      <dgm:prSet/>
      <dgm:spPr/>
      <dgm:t>
        <a:bodyPr/>
        <a:lstStyle/>
        <a:p>
          <a:endParaRPr lang="de-DE"/>
        </a:p>
      </dgm:t>
    </dgm:pt>
    <dgm:pt modelId="{95C149CA-5FA4-4583-9659-2F8F8699FA00}" type="sibTrans" cxnId="{F4F4A743-2AD2-400C-BCA0-BA2C4E2D870A}">
      <dgm:prSet/>
      <dgm:spPr/>
      <dgm:t>
        <a:bodyPr/>
        <a:lstStyle/>
        <a:p>
          <a:endParaRPr lang="de-DE"/>
        </a:p>
      </dgm:t>
    </dgm:pt>
    <dgm:pt modelId="{140FBC96-4A03-4C97-A7B8-C17F3CFDFF6F}">
      <dgm:prSet phldrT="[Text]"/>
      <dgm:spPr/>
      <dgm:t>
        <a:bodyPr/>
        <a:lstStyle/>
        <a:p>
          <a:r>
            <a:rPr lang="de-DE" err="1" smtClean="0"/>
            <a:t>tree</a:t>
          </a:r>
          <a:endParaRPr lang="de-DE"/>
        </a:p>
      </dgm:t>
    </dgm:pt>
    <dgm:pt modelId="{398BEA18-9C25-479F-A970-966DF1A8B519}" type="parTrans" cxnId="{B31407CE-41D7-4D87-B419-D14A90F66F11}">
      <dgm:prSet/>
      <dgm:spPr/>
      <dgm:t>
        <a:bodyPr/>
        <a:lstStyle/>
        <a:p>
          <a:endParaRPr lang="de-DE"/>
        </a:p>
      </dgm:t>
    </dgm:pt>
    <dgm:pt modelId="{01460D08-ED72-4CC8-9C09-B481B340D764}" type="sibTrans" cxnId="{B31407CE-41D7-4D87-B419-D14A90F66F11}">
      <dgm:prSet/>
      <dgm:spPr/>
      <dgm:t>
        <a:bodyPr/>
        <a:lstStyle/>
        <a:p>
          <a:endParaRPr lang="de-DE"/>
        </a:p>
      </dgm:t>
    </dgm:pt>
    <dgm:pt modelId="{D339368D-226E-46C9-8A72-507953BB289A}">
      <dgm:prSet phldrT="[Text]"/>
      <dgm:spPr/>
      <dgm:t>
        <a:bodyPr/>
        <a:lstStyle/>
        <a:p>
          <a:r>
            <a:rPr lang="de-DE" err="1" smtClean="0"/>
            <a:t>blob</a:t>
          </a:r>
          <a:endParaRPr lang="de-DE"/>
        </a:p>
      </dgm:t>
    </dgm:pt>
    <dgm:pt modelId="{7D9B22DF-32DF-4DEC-86AC-491B22ACDD3F}" type="parTrans" cxnId="{02C7EF35-1EB4-463B-8AF4-CF955C63FC44}">
      <dgm:prSet/>
      <dgm:spPr/>
      <dgm:t>
        <a:bodyPr/>
        <a:lstStyle/>
        <a:p>
          <a:endParaRPr lang="de-DE"/>
        </a:p>
      </dgm:t>
    </dgm:pt>
    <dgm:pt modelId="{A7CB9F2A-4B85-4643-9DB3-D22FDC0B579E}" type="sibTrans" cxnId="{02C7EF35-1EB4-463B-8AF4-CF955C63FC44}">
      <dgm:prSet/>
      <dgm:spPr/>
      <dgm:t>
        <a:bodyPr/>
        <a:lstStyle/>
        <a:p>
          <a:endParaRPr lang="de-DE"/>
        </a:p>
      </dgm:t>
    </dgm:pt>
    <dgm:pt modelId="{A273DABB-370C-483C-84FF-094C19834C1B}" type="pres">
      <dgm:prSet presAssocID="{D83249F4-6B66-42C4-BE3F-D5448CE36C4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de-DE"/>
        </a:p>
      </dgm:t>
    </dgm:pt>
    <dgm:pt modelId="{8816CAFC-7CBB-4313-9437-85B77F32DC8D}" type="pres">
      <dgm:prSet presAssocID="{3EC9EDA6-C4A3-4F59-A277-0AE468503ACC}" presName="hierRoot1" presStyleCnt="0"/>
      <dgm:spPr/>
    </dgm:pt>
    <dgm:pt modelId="{9A0C81A5-A6AE-4C6F-9121-EB2B446F5A7C}" type="pres">
      <dgm:prSet presAssocID="{3EC9EDA6-C4A3-4F59-A277-0AE468503ACC}" presName="composite" presStyleCnt="0"/>
      <dgm:spPr/>
    </dgm:pt>
    <dgm:pt modelId="{1A9F5C6E-854D-489E-BC55-D5CCD9854DBA}" type="pres">
      <dgm:prSet presAssocID="{3EC9EDA6-C4A3-4F59-A277-0AE468503ACC}" presName="image" presStyleLbl="node0" presStyleIdx="0" presStyleCnt="1"/>
      <dgm:spPr/>
    </dgm:pt>
    <dgm:pt modelId="{FAED1E94-F12E-4794-B282-0BDF137D2FB2}" type="pres">
      <dgm:prSet presAssocID="{3EC9EDA6-C4A3-4F59-A277-0AE468503ACC}" presName="text" presStyleLbl="revTx" presStyleIdx="0" presStyleCnt="6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9B9E99AC-BB1B-415B-A513-F78665343D7E}" type="pres">
      <dgm:prSet presAssocID="{3EC9EDA6-C4A3-4F59-A277-0AE468503ACC}" presName="hierChild2" presStyleCnt="0"/>
      <dgm:spPr/>
    </dgm:pt>
    <dgm:pt modelId="{FCEE6195-0E11-45FC-B460-A121991E1CA3}" type="pres">
      <dgm:prSet presAssocID="{E2CE2D3D-6F3F-4342-8D22-CA207E120202}" presName="Name10" presStyleLbl="parChTrans1D2" presStyleIdx="0" presStyleCnt="2"/>
      <dgm:spPr/>
      <dgm:t>
        <a:bodyPr/>
        <a:lstStyle/>
        <a:p>
          <a:endParaRPr lang="de-DE"/>
        </a:p>
      </dgm:t>
    </dgm:pt>
    <dgm:pt modelId="{386DC454-23BB-4907-A7CC-F48E0A185039}" type="pres">
      <dgm:prSet presAssocID="{C0460039-80F3-40E5-9D85-35FF007D8C21}" presName="hierRoot2" presStyleCnt="0"/>
      <dgm:spPr/>
    </dgm:pt>
    <dgm:pt modelId="{13049C79-1BA0-4F89-B005-7A020348ACFE}" type="pres">
      <dgm:prSet presAssocID="{C0460039-80F3-40E5-9D85-35FF007D8C21}" presName="composite2" presStyleCnt="0"/>
      <dgm:spPr/>
    </dgm:pt>
    <dgm:pt modelId="{F3FFBF34-88F1-4F49-B891-94FC590E3883}" type="pres">
      <dgm:prSet presAssocID="{C0460039-80F3-40E5-9D85-35FF007D8C21}" presName="image2" presStyleLbl="node2" presStyleIdx="0" presStyleCnt="2"/>
      <dgm:spPr/>
    </dgm:pt>
    <dgm:pt modelId="{792956CF-A048-437F-B8E1-C8E59ED75FA7}" type="pres">
      <dgm:prSet presAssocID="{C0460039-80F3-40E5-9D85-35FF007D8C21}" presName="text2" presStyleLbl="revTx" presStyleIdx="1" presStyleCnt="6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8BFF93C-8EC5-447B-86FD-DE744DDF68E7}" type="pres">
      <dgm:prSet presAssocID="{C0460039-80F3-40E5-9D85-35FF007D8C21}" presName="hierChild3" presStyleCnt="0"/>
      <dgm:spPr/>
    </dgm:pt>
    <dgm:pt modelId="{E9DA9E86-A1B5-4CF4-8FD6-C726A08EAEC2}" type="pres">
      <dgm:prSet presAssocID="{7C583BB1-B321-44BD-BB7F-693058A95982}" presName="Name17" presStyleLbl="parChTrans1D3" presStyleIdx="0" presStyleCnt="3"/>
      <dgm:spPr/>
      <dgm:t>
        <a:bodyPr/>
        <a:lstStyle/>
        <a:p>
          <a:endParaRPr lang="de-DE"/>
        </a:p>
      </dgm:t>
    </dgm:pt>
    <dgm:pt modelId="{5A629395-FCAC-4588-83F9-813C8352BF72}" type="pres">
      <dgm:prSet presAssocID="{C6250D22-7E4D-41BA-B0C9-C58D24370717}" presName="hierRoot3" presStyleCnt="0"/>
      <dgm:spPr/>
    </dgm:pt>
    <dgm:pt modelId="{37754361-0E11-45C1-A724-6A2EAF3C2CEC}" type="pres">
      <dgm:prSet presAssocID="{C6250D22-7E4D-41BA-B0C9-C58D24370717}" presName="composite3" presStyleCnt="0"/>
      <dgm:spPr/>
    </dgm:pt>
    <dgm:pt modelId="{26F77D53-4E80-42C4-985A-68C15E82D369}" type="pres">
      <dgm:prSet presAssocID="{C6250D22-7E4D-41BA-B0C9-C58D24370717}" presName="image3" presStyleLbl="node3" presStyleIdx="0" presStyleCnt="3"/>
      <dgm:spPr/>
    </dgm:pt>
    <dgm:pt modelId="{57C2B11F-F253-4D6B-A41F-079B4BD6F85D}" type="pres">
      <dgm:prSet presAssocID="{C6250D22-7E4D-41BA-B0C9-C58D24370717}" presName="text3" presStyleLbl="revTx" presStyleIdx="2" presStyleCnt="6" custLinFactY="5058" custLinFactNeighborX="-61561" custLinFactNeighborY="100000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324A2CF-3BE7-40AA-A963-3C157A7BE19A}" type="pres">
      <dgm:prSet presAssocID="{C6250D22-7E4D-41BA-B0C9-C58D24370717}" presName="hierChild4" presStyleCnt="0"/>
      <dgm:spPr/>
    </dgm:pt>
    <dgm:pt modelId="{88199E62-561E-47E7-9D3D-6C0165B46CA1}" type="pres">
      <dgm:prSet presAssocID="{0AF4026D-67B2-4A68-840A-1571C7762528}" presName="Name17" presStyleLbl="parChTrans1D3" presStyleIdx="1" presStyleCnt="3"/>
      <dgm:spPr/>
      <dgm:t>
        <a:bodyPr/>
        <a:lstStyle/>
        <a:p>
          <a:endParaRPr lang="de-DE"/>
        </a:p>
      </dgm:t>
    </dgm:pt>
    <dgm:pt modelId="{1614D4A5-61FE-433D-A842-F4B4D5BB1CE1}" type="pres">
      <dgm:prSet presAssocID="{4E134376-C58D-4559-8AE8-D46329F58090}" presName="hierRoot3" presStyleCnt="0"/>
      <dgm:spPr/>
    </dgm:pt>
    <dgm:pt modelId="{A594391A-4D15-47D6-A4F8-EF65C47F19BD}" type="pres">
      <dgm:prSet presAssocID="{4E134376-C58D-4559-8AE8-D46329F58090}" presName="composite3" presStyleCnt="0"/>
      <dgm:spPr/>
    </dgm:pt>
    <dgm:pt modelId="{799746AA-7EB4-485E-AE49-0623BB0F7E75}" type="pres">
      <dgm:prSet presAssocID="{4E134376-C58D-4559-8AE8-D46329F58090}" presName="image3" presStyleLbl="node3" presStyleIdx="1" presStyleCnt="3"/>
      <dgm:spPr/>
    </dgm:pt>
    <dgm:pt modelId="{C05429B5-D507-424C-9D5C-2363BF837D51}" type="pres">
      <dgm:prSet presAssocID="{4E134376-C58D-4559-8AE8-D46329F58090}" presName="text3" presStyleLbl="revTx" presStyleIdx="3" presStyleCnt="6" custLinFactY="5058" custLinFactNeighborX="-58461" custLinFactNeighborY="100000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17F0AF39-C8C3-41FA-AF8F-C598021D58BF}" type="pres">
      <dgm:prSet presAssocID="{4E134376-C58D-4559-8AE8-D46329F58090}" presName="hierChild4" presStyleCnt="0"/>
      <dgm:spPr/>
    </dgm:pt>
    <dgm:pt modelId="{21FD5582-F1BB-45D6-96D9-E709DAFD473E}" type="pres">
      <dgm:prSet presAssocID="{398BEA18-9C25-479F-A970-966DF1A8B519}" presName="Name10" presStyleLbl="parChTrans1D2" presStyleIdx="1" presStyleCnt="2"/>
      <dgm:spPr/>
      <dgm:t>
        <a:bodyPr/>
        <a:lstStyle/>
        <a:p>
          <a:endParaRPr lang="de-DE"/>
        </a:p>
      </dgm:t>
    </dgm:pt>
    <dgm:pt modelId="{9EEDA6F1-7663-4E8C-AC3E-D6020760F1FE}" type="pres">
      <dgm:prSet presAssocID="{140FBC96-4A03-4C97-A7B8-C17F3CFDFF6F}" presName="hierRoot2" presStyleCnt="0"/>
      <dgm:spPr/>
    </dgm:pt>
    <dgm:pt modelId="{49538053-775F-40E1-B695-02C5C7AACCE8}" type="pres">
      <dgm:prSet presAssocID="{140FBC96-4A03-4C97-A7B8-C17F3CFDFF6F}" presName="composite2" presStyleCnt="0"/>
      <dgm:spPr/>
    </dgm:pt>
    <dgm:pt modelId="{CBBDEBD5-120B-43FA-920B-5234A12BF4E8}" type="pres">
      <dgm:prSet presAssocID="{140FBC96-4A03-4C97-A7B8-C17F3CFDFF6F}" presName="image2" presStyleLbl="node2" presStyleIdx="1" presStyleCnt="2"/>
      <dgm:spPr/>
    </dgm:pt>
    <dgm:pt modelId="{76EA26B1-8F7B-498A-9EAC-AFBD0926FAD9}" type="pres">
      <dgm:prSet presAssocID="{140FBC96-4A03-4C97-A7B8-C17F3CFDFF6F}" presName="text2" presStyleLbl="revTx" presStyleIdx="4" presStyleCnt="6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BE98AE7-FB89-4BAF-802F-AA889EAB25EF}" type="pres">
      <dgm:prSet presAssocID="{140FBC96-4A03-4C97-A7B8-C17F3CFDFF6F}" presName="hierChild3" presStyleCnt="0"/>
      <dgm:spPr/>
    </dgm:pt>
    <dgm:pt modelId="{C004BB33-E64B-44F8-A829-D3AEA3EE730A}" type="pres">
      <dgm:prSet presAssocID="{7D9B22DF-32DF-4DEC-86AC-491B22ACDD3F}" presName="Name17" presStyleLbl="parChTrans1D3" presStyleIdx="2" presStyleCnt="3"/>
      <dgm:spPr/>
      <dgm:t>
        <a:bodyPr/>
        <a:lstStyle/>
        <a:p>
          <a:endParaRPr lang="de-DE"/>
        </a:p>
      </dgm:t>
    </dgm:pt>
    <dgm:pt modelId="{9F2DFCC9-0237-434E-A9C1-C29F6AE4D4B5}" type="pres">
      <dgm:prSet presAssocID="{D339368D-226E-46C9-8A72-507953BB289A}" presName="hierRoot3" presStyleCnt="0"/>
      <dgm:spPr/>
    </dgm:pt>
    <dgm:pt modelId="{131EEC31-6490-4ED8-8B7C-AA65C16FAD09}" type="pres">
      <dgm:prSet presAssocID="{D339368D-226E-46C9-8A72-507953BB289A}" presName="composite3" presStyleCnt="0"/>
      <dgm:spPr/>
    </dgm:pt>
    <dgm:pt modelId="{34A0B103-BF01-4CA7-BF58-3F8359A3A100}" type="pres">
      <dgm:prSet presAssocID="{D339368D-226E-46C9-8A72-507953BB289A}" presName="image3" presStyleLbl="node3" presStyleIdx="2" presStyleCnt="3"/>
      <dgm:spPr/>
    </dgm:pt>
    <dgm:pt modelId="{E0FEE4B5-BB3C-4595-A8D2-1EF38BE1A37D}" type="pres">
      <dgm:prSet presAssocID="{D339368D-226E-46C9-8A72-507953BB289A}" presName="text3" presStyleLbl="revTx" presStyleIdx="5" presStyleCnt="6" custLinFactY="5058" custLinFactNeighborX="-70897" custLinFactNeighborY="100000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1416992B-3431-488D-8267-979C0D708CC1}" type="pres">
      <dgm:prSet presAssocID="{D339368D-226E-46C9-8A72-507953BB289A}" presName="hierChild4" presStyleCnt="0"/>
      <dgm:spPr/>
    </dgm:pt>
  </dgm:ptLst>
  <dgm:cxnLst>
    <dgm:cxn modelId="{1971173F-E19E-44BA-BB41-4EBAF2A448EC}" type="presOf" srcId="{E2CE2D3D-6F3F-4342-8D22-CA207E120202}" destId="{FCEE6195-0E11-45FC-B460-A121991E1CA3}" srcOrd="0" destOrd="0" presId="urn:microsoft.com/office/officeart/2009/layout/CirclePictureHierarchy"/>
    <dgm:cxn modelId="{E1EB6A4F-1F9A-43D2-B96E-2A2A0F3BC387}" type="presOf" srcId="{7D9B22DF-32DF-4DEC-86AC-491B22ACDD3F}" destId="{C004BB33-E64B-44F8-A829-D3AEA3EE730A}" srcOrd="0" destOrd="0" presId="urn:microsoft.com/office/officeart/2009/layout/CirclePictureHierarchy"/>
    <dgm:cxn modelId="{B4F1D734-64B9-490D-813F-9160D2E08DC5}" type="presOf" srcId="{140FBC96-4A03-4C97-A7B8-C17F3CFDFF6F}" destId="{76EA26B1-8F7B-498A-9EAC-AFBD0926FAD9}" srcOrd="0" destOrd="0" presId="urn:microsoft.com/office/officeart/2009/layout/CirclePictureHierarchy"/>
    <dgm:cxn modelId="{B31407CE-41D7-4D87-B419-D14A90F66F11}" srcId="{3EC9EDA6-C4A3-4F59-A277-0AE468503ACC}" destId="{140FBC96-4A03-4C97-A7B8-C17F3CFDFF6F}" srcOrd="1" destOrd="0" parTransId="{398BEA18-9C25-479F-A970-966DF1A8B519}" sibTransId="{01460D08-ED72-4CC8-9C09-B481B340D764}"/>
    <dgm:cxn modelId="{600EA943-FF22-42A4-876C-DD23A2DFAD94}" srcId="{D83249F4-6B66-42C4-BE3F-D5448CE36C4F}" destId="{3EC9EDA6-C4A3-4F59-A277-0AE468503ACC}" srcOrd="0" destOrd="0" parTransId="{8576C65F-0198-4A88-B78F-A5F6A9791629}" sibTransId="{071B3B5D-2439-410E-873F-C92BF04983FF}"/>
    <dgm:cxn modelId="{63D42F01-08A6-4F86-B121-1D6A6AE864CE}" type="presOf" srcId="{3EC9EDA6-C4A3-4F59-A277-0AE468503ACC}" destId="{FAED1E94-F12E-4794-B282-0BDF137D2FB2}" srcOrd="0" destOrd="0" presId="urn:microsoft.com/office/officeart/2009/layout/CirclePictureHierarchy"/>
    <dgm:cxn modelId="{97D06A09-7B59-4487-B5EF-BFE6EAB9D928}" srcId="{C0460039-80F3-40E5-9D85-35FF007D8C21}" destId="{C6250D22-7E4D-41BA-B0C9-C58D24370717}" srcOrd="0" destOrd="0" parTransId="{7C583BB1-B321-44BD-BB7F-693058A95982}" sibTransId="{73B46F5A-9C64-4530-AA28-E15A95287BC8}"/>
    <dgm:cxn modelId="{02C7EF35-1EB4-463B-8AF4-CF955C63FC44}" srcId="{140FBC96-4A03-4C97-A7B8-C17F3CFDFF6F}" destId="{D339368D-226E-46C9-8A72-507953BB289A}" srcOrd="0" destOrd="0" parTransId="{7D9B22DF-32DF-4DEC-86AC-491B22ACDD3F}" sibTransId="{A7CB9F2A-4B85-4643-9DB3-D22FDC0B579E}"/>
    <dgm:cxn modelId="{C783DB3B-3E15-4B58-89CE-A39164922043}" type="presOf" srcId="{4E134376-C58D-4559-8AE8-D46329F58090}" destId="{C05429B5-D507-424C-9D5C-2363BF837D51}" srcOrd="0" destOrd="0" presId="urn:microsoft.com/office/officeart/2009/layout/CirclePictureHierarchy"/>
    <dgm:cxn modelId="{7BD7CCAF-F4A7-45CD-8607-44BACAD9C93F}" type="presOf" srcId="{7C583BB1-B321-44BD-BB7F-693058A95982}" destId="{E9DA9E86-A1B5-4CF4-8FD6-C726A08EAEC2}" srcOrd="0" destOrd="0" presId="urn:microsoft.com/office/officeart/2009/layout/CirclePictureHierarchy"/>
    <dgm:cxn modelId="{4AD719CF-33C4-4A64-B112-F5F9C1FC0F71}" type="presOf" srcId="{C0460039-80F3-40E5-9D85-35FF007D8C21}" destId="{792956CF-A048-437F-B8E1-C8E59ED75FA7}" srcOrd="0" destOrd="0" presId="urn:microsoft.com/office/officeart/2009/layout/CirclePictureHierarchy"/>
    <dgm:cxn modelId="{2DEED2BA-CCF5-4D51-80FD-F081ABF514B6}" srcId="{3EC9EDA6-C4A3-4F59-A277-0AE468503ACC}" destId="{C0460039-80F3-40E5-9D85-35FF007D8C21}" srcOrd="0" destOrd="0" parTransId="{E2CE2D3D-6F3F-4342-8D22-CA207E120202}" sibTransId="{AB6B4638-1FE3-4351-8E4F-437813787F1E}"/>
    <dgm:cxn modelId="{7900F5AF-6AD8-405E-B3D8-B0E9F3FB545B}" type="presOf" srcId="{D83249F4-6B66-42C4-BE3F-D5448CE36C4F}" destId="{A273DABB-370C-483C-84FF-094C19834C1B}" srcOrd="0" destOrd="0" presId="urn:microsoft.com/office/officeart/2009/layout/CirclePictureHierarchy"/>
    <dgm:cxn modelId="{F4F4A743-2AD2-400C-BCA0-BA2C4E2D870A}" srcId="{C0460039-80F3-40E5-9D85-35FF007D8C21}" destId="{4E134376-C58D-4559-8AE8-D46329F58090}" srcOrd="1" destOrd="0" parTransId="{0AF4026D-67B2-4A68-840A-1571C7762528}" sibTransId="{95C149CA-5FA4-4583-9659-2F8F8699FA00}"/>
    <dgm:cxn modelId="{06BA233C-2DE2-43E2-B93B-988F7E8ED846}" type="presOf" srcId="{D339368D-226E-46C9-8A72-507953BB289A}" destId="{E0FEE4B5-BB3C-4595-A8D2-1EF38BE1A37D}" srcOrd="0" destOrd="0" presId="urn:microsoft.com/office/officeart/2009/layout/CirclePictureHierarchy"/>
    <dgm:cxn modelId="{F79DF590-D1CC-43EC-9D40-6B290B952D5B}" type="presOf" srcId="{0AF4026D-67B2-4A68-840A-1571C7762528}" destId="{88199E62-561E-47E7-9D3D-6C0165B46CA1}" srcOrd="0" destOrd="0" presId="urn:microsoft.com/office/officeart/2009/layout/CirclePictureHierarchy"/>
    <dgm:cxn modelId="{0D3BADD2-E213-49BE-8DC0-3D2330B8F106}" type="presOf" srcId="{398BEA18-9C25-479F-A970-966DF1A8B519}" destId="{21FD5582-F1BB-45D6-96D9-E709DAFD473E}" srcOrd="0" destOrd="0" presId="urn:microsoft.com/office/officeart/2009/layout/CirclePictureHierarchy"/>
    <dgm:cxn modelId="{89438C17-9DE4-4479-91D1-9791858D5E0C}" type="presOf" srcId="{C6250D22-7E4D-41BA-B0C9-C58D24370717}" destId="{57C2B11F-F253-4D6B-A41F-079B4BD6F85D}" srcOrd="0" destOrd="0" presId="urn:microsoft.com/office/officeart/2009/layout/CirclePictureHierarchy"/>
    <dgm:cxn modelId="{972DDEBC-9068-4365-8F0F-5BC2497786EA}" type="presParOf" srcId="{A273DABB-370C-483C-84FF-094C19834C1B}" destId="{8816CAFC-7CBB-4313-9437-85B77F32DC8D}" srcOrd="0" destOrd="0" presId="urn:microsoft.com/office/officeart/2009/layout/CirclePictureHierarchy"/>
    <dgm:cxn modelId="{D294D557-1A8B-4C7E-9759-6F419A7BBE9B}" type="presParOf" srcId="{8816CAFC-7CBB-4313-9437-85B77F32DC8D}" destId="{9A0C81A5-A6AE-4C6F-9121-EB2B446F5A7C}" srcOrd="0" destOrd="0" presId="urn:microsoft.com/office/officeart/2009/layout/CirclePictureHierarchy"/>
    <dgm:cxn modelId="{642EEC63-2C82-41C9-9B39-BFC752ED0C3D}" type="presParOf" srcId="{9A0C81A5-A6AE-4C6F-9121-EB2B446F5A7C}" destId="{1A9F5C6E-854D-489E-BC55-D5CCD9854DBA}" srcOrd="0" destOrd="0" presId="urn:microsoft.com/office/officeart/2009/layout/CirclePictureHierarchy"/>
    <dgm:cxn modelId="{B8278480-D6F3-4D75-81F3-9DD56F8E6AD9}" type="presParOf" srcId="{9A0C81A5-A6AE-4C6F-9121-EB2B446F5A7C}" destId="{FAED1E94-F12E-4794-B282-0BDF137D2FB2}" srcOrd="1" destOrd="0" presId="urn:microsoft.com/office/officeart/2009/layout/CirclePictureHierarchy"/>
    <dgm:cxn modelId="{535BD341-F2ED-4992-ABD0-766B9738EE7A}" type="presParOf" srcId="{8816CAFC-7CBB-4313-9437-85B77F32DC8D}" destId="{9B9E99AC-BB1B-415B-A513-F78665343D7E}" srcOrd="1" destOrd="0" presId="urn:microsoft.com/office/officeart/2009/layout/CirclePictureHierarchy"/>
    <dgm:cxn modelId="{1D127EF6-28FF-42D7-8DA1-90433D3BD238}" type="presParOf" srcId="{9B9E99AC-BB1B-415B-A513-F78665343D7E}" destId="{FCEE6195-0E11-45FC-B460-A121991E1CA3}" srcOrd="0" destOrd="0" presId="urn:microsoft.com/office/officeart/2009/layout/CirclePictureHierarchy"/>
    <dgm:cxn modelId="{952186B9-5FAD-4E9B-A610-541DFECE1FCF}" type="presParOf" srcId="{9B9E99AC-BB1B-415B-A513-F78665343D7E}" destId="{386DC454-23BB-4907-A7CC-F48E0A185039}" srcOrd="1" destOrd="0" presId="urn:microsoft.com/office/officeart/2009/layout/CirclePictureHierarchy"/>
    <dgm:cxn modelId="{14CA6870-761C-42BC-B204-9ED724B8B6D3}" type="presParOf" srcId="{386DC454-23BB-4907-A7CC-F48E0A185039}" destId="{13049C79-1BA0-4F89-B005-7A020348ACFE}" srcOrd="0" destOrd="0" presId="urn:microsoft.com/office/officeart/2009/layout/CirclePictureHierarchy"/>
    <dgm:cxn modelId="{064E2191-6D9B-4775-AF07-757DF558CD31}" type="presParOf" srcId="{13049C79-1BA0-4F89-B005-7A020348ACFE}" destId="{F3FFBF34-88F1-4F49-B891-94FC590E3883}" srcOrd="0" destOrd="0" presId="urn:microsoft.com/office/officeart/2009/layout/CirclePictureHierarchy"/>
    <dgm:cxn modelId="{B7CB1CA3-EA0B-4A86-8E76-AB8A2BBAB41E}" type="presParOf" srcId="{13049C79-1BA0-4F89-B005-7A020348ACFE}" destId="{792956CF-A048-437F-B8E1-C8E59ED75FA7}" srcOrd="1" destOrd="0" presId="urn:microsoft.com/office/officeart/2009/layout/CirclePictureHierarchy"/>
    <dgm:cxn modelId="{2CB64A39-1AB1-45AC-B026-BAA71BA93D67}" type="presParOf" srcId="{386DC454-23BB-4907-A7CC-F48E0A185039}" destId="{58BFF93C-8EC5-447B-86FD-DE744DDF68E7}" srcOrd="1" destOrd="0" presId="urn:microsoft.com/office/officeart/2009/layout/CirclePictureHierarchy"/>
    <dgm:cxn modelId="{2414F1C2-D1DE-4C0B-808D-71001D1CCC18}" type="presParOf" srcId="{58BFF93C-8EC5-447B-86FD-DE744DDF68E7}" destId="{E9DA9E86-A1B5-4CF4-8FD6-C726A08EAEC2}" srcOrd="0" destOrd="0" presId="urn:microsoft.com/office/officeart/2009/layout/CirclePictureHierarchy"/>
    <dgm:cxn modelId="{55C53672-8442-48A1-AEBB-CCF71F355BB4}" type="presParOf" srcId="{58BFF93C-8EC5-447B-86FD-DE744DDF68E7}" destId="{5A629395-FCAC-4588-83F9-813C8352BF72}" srcOrd="1" destOrd="0" presId="urn:microsoft.com/office/officeart/2009/layout/CirclePictureHierarchy"/>
    <dgm:cxn modelId="{3C2B13F3-47B8-4D11-9B7C-0427FBA64470}" type="presParOf" srcId="{5A629395-FCAC-4588-83F9-813C8352BF72}" destId="{37754361-0E11-45C1-A724-6A2EAF3C2CEC}" srcOrd="0" destOrd="0" presId="urn:microsoft.com/office/officeart/2009/layout/CirclePictureHierarchy"/>
    <dgm:cxn modelId="{269AD3F9-0EB6-4343-A6BB-89B4A402CE07}" type="presParOf" srcId="{37754361-0E11-45C1-A724-6A2EAF3C2CEC}" destId="{26F77D53-4E80-42C4-985A-68C15E82D369}" srcOrd="0" destOrd="0" presId="urn:microsoft.com/office/officeart/2009/layout/CirclePictureHierarchy"/>
    <dgm:cxn modelId="{43942F1A-1D15-4DBB-808E-EEE42293BEBF}" type="presParOf" srcId="{37754361-0E11-45C1-A724-6A2EAF3C2CEC}" destId="{57C2B11F-F253-4D6B-A41F-079B4BD6F85D}" srcOrd="1" destOrd="0" presId="urn:microsoft.com/office/officeart/2009/layout/CirclePictureHierarchy"/>
    <dgm:cxn modelId="{9077B07E-38F9-45D7-BCDD-F93D6F96C25C}" type="presParOf" srcId="{5A629395-FCAC-4588-83F9-813C8352BF72}" destId="{3324A2CF-3BE7-40AA-A963-3C157A7BE19A}" srcOrd="1" destOrd="0" presId="urn:microsoft.com/office/officeart/2009/layout/CirclePictureHierarchy"/>
    <dgm:cxn modelId="{785FF93B-6A4E-4DD9-8D04-C8C53954BA07}" type="presParOf" srcId="{58BFF93C-8EC5-447B-86FD-DE744DDF68E7}" destId="{88199E62-561E-47E7-9D3D-6C0165B46CA1}" srcOrd="2" destOrd="0" presId="urn:microsoft.com/office/officeart/2009/layout/CirclePictureHierarchy"/>
    <dgm:cxn modelId="{C10BCF2F-6965-41C1-8D2E-2AC3DBC1C4ED}" type="presParOf" srcId="{58BFF93C-8EC5-447B-86FD-DE744DDF68E7}" destId="{1614D4A5-61FE-433D-A842-F4B4D5BB1CE1}" srcOrd="3" destOrd="0" presId="urn:microsoft.com/office/officeart/2009/layout/CirclePictureHierarchy"/>
    <dgm:cxn modelId="{15B719E5-6B3F-4CDC-9397-F24643FD9EDC}" type="presParOf" srcId="{1614D4A5-61FE-433D-A842-F4B4D5BB1CE1}" destId="{A594391A-4D15-47D6-A4F8-EF65C47F19BD}" srcOrd="0" destOrd="0" presId="urn:microsoft.com/office/officeart/2009/layout/CirclePictureHierarchy"/>
    <dgm:cxn modelId="{85C4DE14-B472-4288-8AA7-7CDEA0EE4CE2}" type="presParOf" srcId="{A594391A-4D15-47D6-A4F8-EF65C47F19BD}" destId="{799746AA-7EB4-485E-AE49-0623BB0F7E75}" srcOrd="0" destOrd="0" presId="urn:microsoft.com/office/officeart/2009/layout/CirclePictureHierarchy"/>
    <dgm:cxn modelId="{4F4967F8-0EF7-4DE7-894F-1A3985E8F6EC}" type="presParOf" srcId="{A594391A-4D15-47D6-A4F8-EF65C47F19BD}" destId="{C05429B5-D507-424C-9D5C-2363BF837D51}" srcOrd="1" destOrd="0" presId="urn:microsoft.com/office/officeart/2009/layout/CirclePictureHierarchy"/>
    <dgm:cxn modelId="{2D84636F-1390-40CA-8EE3-17A0AEDC28C6}" type="presParOf" srcId="{1614D4A5-61FE-433D-A842-F4B4D5BB1CE1}" destId="{17F0AF39-C8C3-41FA-AF8F-C598021D58BF}" srcOrd="1" destOrd="0" presId="urn:microsoft.com/office/officeart/2009/layout/CirclePictureHierarchy"/>
    <dgm:cxn modelId="{FC3F0292-EB50-4018-A50D-0AFCAE841626}" type="presParOf" srcId="{9B9E99AC-BB1B-415B-A513-F78665343D7E}" destId="{21FD5582-F1BB-45D6-96D9-E709DAFD473E}" srcOrd="2" destOrd="0" presId="urn:microsoft.com/office/officeart/2009/layout/CirclePictureHierarchy"/>
    <dgm:cxn modelId="{82D33A00-5580-4727-BCB3-C501329A6835}" type="presParOf" srcId="{9B9E99AC-BB1B-415B-A513-F78665343D7E}" destId="{9EEDA6F1-7663-4E8C-AC3E-D6020760F1FE}" srcOrd="3" destOrd="0" presId="urn:microsoft.com/office/officeart/2009/layout/CirclePictureHierarchy"/>
    <dgm:cxn modelId="{C61626B7-7A66-43D3-A6A3-C70C99EB4647}" type="presParOf" srcId="{9EEDA6F1-7663-4E8C-AC3E-D6020760F1FE}" destId="{49538053-775F-40E1-B695-02C5C7AACCE8}" srcOrd="0" destOrd="0" presId="urn:microsoft.com/office/officeart/2009/layout/CirclePictureHierarchy"/>
    <dgm:cxn modelId="{194AFFA5-A598-4163-8B06-68103ACEE21A}" type="presParOf" srcId="{49538053-775F-40E1-B695-02C5C7AACCE8}" destId="{CBBDEBD5-120B-43FA-920B-5234A12BF4E8}" srcOrd="0" destOrd="0" presId="urn:microsoft.com/office/officeart/2009/layout/CirclePictureHierarchy"/>
    <dgm:cxn modelId="{D227B624-FF10-46FF-BFEC-72195032E7C8}" type="presParOf" srcId="{49538053-775F-40E1-B695-02C5C7AACCE8}" destId="{76EA26B1-8F7B-498A-9EAC-AFBD0926FAD9}" srcOrd="1" destOrd="0" presId="urn:microsoft.com/office/officeart/2009/layout/CirclePictureHierarchy"/>
    <dgm:cxn modelId="{01082D1E-ABAB-45FF-8AD4-751195FBFCC8}" type="presParOf" srcId="{9EEDA6F1-7663-4E8C-AC3E-D6020760F1FE}" destId="{FBE98AE7-FB89-4BAF-802F-AA889EAB25EF}" srcOrd="1" destOrd="0" presId="urn:microsoft.com/office/officeart/2009/layout/CirclePictureHierarchy"/>
    <dgm:cxn modelId="{E2CA58BD-C87B-414A-BE36-8469C02C5E39}" type="presParOf" srcId="{FBE98AE7-FB89-4BAF-802F-AA889EAB25EF}" destId="{C004BB33-E64B-44F8-A829-D3AEA3EE730A}" srcOrd="0" destOrd="0" presId="urn:microsoft.com/office/officeart/2009/layout/CirclePictureHierarchy"/>
    <dgm:cxn modelId="{44595F35-540A-4F10-AE9D-6A0214A9882D}" type="presParOf" srcId="{FBE98AE7-FB89-4BAF-802F-AA889EAB25EF}" destId="{9F2DFCC9-0237-434E-A9C1-C29F6AE4D4B5}" srcOrd="1" destOrd="0" presId="urn:microsoft.com/office/officeart/2009/layout/CirclePictureHierarchy"/>
    <dgm:cxn modelId="{A9035039-F00F-4604-988B-EB022653EEA3}" type="presParOf" srcId="{9F2DFCC9-0237-434E-A9C1-C29F6AE4D4B5}" destId="{131EEC31-6490-4ED8-8B7C-AA65C16FAD09}" srcOrd="0" destOrd="0" presId="urn:microsoft.com/office/officeart/2009/layout/CirclePictureHierarchy"/>
    <dgm:cxn modelId="{7D9CEFDF-8A4E-4A5B-A8F7-1803D9B46E6C}" type="presParOf" srcId="{131EEC31-6490-4ED8-8B7C-AA65C16FAD09}" destId="{34A0B103-BF01-4CA7-BF58-3F8359A3A100}" srcOrd="0" destOrd="0" presId="urn:microsoft.com/office/officeart/2009/layout/CirclePictureHierarchy"/>
    <dgm:cxn modelId="{97C33B11-428E-442C-B0C8-6F0F7D5BA5DE}" type="presParOf" srcId="{131EEC31-6490-4ED8-8B7C-AA65C16FAD09}" destId="{E0FEE4B5-BB3C-4595-A8D2-1EF38BE1A37D}" srcOrd="1" destOrd="0" presId="urn:microsoft.com/office/officeart/2009/layout/CirclePictureHierarchy"/>
    <dgm:cxn modelId="{09181A0D-ACC0-469F-97D3-7D8D697D7BF3}" type="presParOf" srcId="{9F2DFCC9-0237-434E-A9C1-C29F6AE4D4B5}" destId="{1416992B-3431-488D-8267-979C0D708CC1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80D0A7-6443-4CA4-B3E3-DAC6490E1CCD}">
      <dsp:nvSpPr>
        <dsp:cNvPr id="0" name=""/>
        <dsp:cNvSpPr/>
      </dsp:nvSpPr>
      <dsp:spPr>
        <a:xfrm>
          <a:off x="228756" y="0"/>
          <a:ext cx="3547966" cy="720080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7C7365-DDF4-4784-B569-60968C4BBB20}">
      <dsp:nvSpPr>
        <dsp:cNvPr id="0" name=""/>
        <dsp:cNvSpPr/>
      </dsp:nvSpPr>
      <dsp:spPr>
        <a:xfrm>
          <a:off x="1652" y="216024"/>
          <a:ext cx="751895" cy="28803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20699999"/>
          </a:camera>
          <a:lightRig rig="threePt" dir="t"/>
        </a:scene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smtClean="0">
              <a:latin typeface="Symbol" pitchFamily="18" charset="2"/>
            </a:rPr>
            <a:t>SD</a:t>
          </a:r>
          <a:endParaRPr lang="de-DE" sz="1200" kern="1200">
            <a:latin typeface="Symbol" pitchFamily="18" charset="2"/>
          </a:endParaRPr>
        </a:p>
      </dsp:txBody>
      <dsp:txXfrm>
        <a:off x="15713" y="230085"/>
        <a:ext cx="723773" cy="259910"/>
      </dsp:txXfrm>
    </dsp:sp>
    <dsp:sp modelId="{7CCB50AC-E6DF-42E6-8426-C148F3382F2C}">
      <dsp:nvSpPr>
        <dsp:cNvPr id="0" name=""/>
        <dsp:cNvSpPr/>
      </dsp:nvSpPr>
      <dsp:spPr>
        <a:xfrm>
          <a:off x="856371" y="216024"/>
          <a:ext cx="751895" cy="28803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20699999"/>
          </a:camera>
          <a:lightRig rig="threePt" dir="t"/>
        </a:scene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smtClean="0">
              <a:latin typeface="Symbol" pitchFamily="18" charset="2"/>
            </a:rPr>
            <a:t>SD</a:t>
          </a:r>
          <a:endParaRPr lang="de-DE" sz="1200" kern="1200">
            <a:latin typeface="Symbol" pitchFamily="18" charset="2"/>
          </a:endParaRPr>
        </a:p>
      </dsp:txBody>
      <dsp:txXfrm>
        <a:off x="870432" y="230085"/>
        <a:ext cx="723773" cy="259910"/>
      </dsp:txXfrm>
    </dsp:sp>
    <dsp:sp modelId="{143E949D-99ED-44FB-A634-93238EF8CA76}">
      <dsp:nvSpPr>
        <dsp:cNvPr id="0" name=""/>
        <dsp:cNvSpPr/>
      </dsp:nvSpPr>
      <dsp:spPr>
        <a:xfrm>
          <a:off x="1711091" y="216024"/>
          <a:ext cx="751895" cy="28803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20699999"/>
          </a:camera>
          <a:lightRig rig="threePt" dir="t"/>
        </a:scene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smtClean="0">
              <a:latin typeface="Symbol" pitchFamily="18" charset="2"/>
            </a:rPr>
            <a:t>SD</a:t>
          </a:r>
          <a:endParaRPr lang="de-DE" sz="1200" kern="1200">
            <a:latin typeface="Symbol" pitchFamily="18" charset="2"/>
          </a:endParaRPr>
        </a:p>
      </dsp:txBody>
      <dsp:txXfrm>
        <a:off x="1725152" y="230085"/>
        <a:ext cx="723773" cy="259910"/>
      </dsp:txXfrm>
    </dsp:sp>
    <dsp:sp modelId="{377DAE77-18F5-4CCF-B60D-D5DC9B4E9999}">
      <dsp:nvSpPr>
        <dsp:cNvPr id="0" name=""/>
        <dsp:cNvSpPr/>
      </dsp:nvSpPr>
      <dsp:spPr>
        <a:xfrm>
          <a:off x="2565810" y="216024"/>
          <a:ext cx="751895" cy="28803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20699999"/>
          </a:camera>
          <a:lightRig rig="threePt" dir="t"/>
        </a:scene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smtClean="0">
              <a:latin typeface="Symbol" pitchFamily="18" charset="2"/>
            </a:rPr>
            <a:t>SD</a:t>
          </a:r>
          <a:endParaRPr lang="de-DE" sz="1200" kern="1200">
            <a:latin typeface="Symbol" pitchFamily="18" charset="2"/>
          </a:endParaRPr>
        </a:p>
      </dsp:txBody>
      <dsp:txXfrm>
        <a:off x="2579871" y="230085"/>
        <a:ext cx="723773" cy="259910"/>
      </dsp:txXfrm>
    </dsp:sp>
    <dsp:sp modelId="{4CAE6335-1DFF-4A53-9A0E-C1A13D7E025A}">
      <dsp:nvSpPr>
        <dsp:cNvPr id="0" name=""/>
        <dsp:cNvSpPr/>
      </dsp:nvSpPr>
      <dsp:spPr>
        <a:xfrm>
          <a:off x="3420529" y="216024"/>
          <a:ext cx="751895" cy="28803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20699999"/>
          </a:camera>
          <a:lightRig rig="threePt" dir="t"/>
        </a:scene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smtClean="0">
              <a:latin typeface="Symbol" pitchFamily="18" charset="2"/>
            </a:rPr>
            <a:t>SD</a:t>
          </a:r>
          <a:endParaRPr lang="de-DE" sz="1200" kern="1200">
            <a:latin typeface="Symbol" pitchFamily="18" charset="2"/>
          </a:endParaRPr>
        </a:p>
      </dsp:txBody>
      <dsp:txXfrm>
        <a:off x="3434590" y="230085"/>
        <a:ext cx="723773" cy="25991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145E13-CB78-44C9-B9D9-D98B849A9DE1}">
      <dsp:nvSpPr>
        <dsp:cNvPr id="0" name=""/>
        <dsp:cNvSpPr/>
      </dsp:nvSpPr>
      <dsp:spPr>
        <a:xfrm>
          <a:off x="2005207" y="791806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1952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199575-DD24-4813-B53C-CAA05AABBCCB}">
      <dsp:nvSpPr>
        <dsp:cNvPr id="0" name=""/>
        <dsp:cNvSpPr/>
      </dsp:nvSpPr>
      <dsp:spPr>
        <a:xfrm>
          <a:off x="1406582" y="483692"/>
          <a:ext cx="64434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2916"/>
              </a:lnTo>
              <a:lnTo>
                <a:pt x="644345" y="82916"/>
              </a:lnTo>
              <a:lnTo>
                <a:pt x="644345" y="11952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43C094-A1B0-40D5-B2A7-3876EE6FB155}">
      <dsp:nvSpPr>
        <dsp:cNvPr id="0" name=""/>
        <dsp:cNvSpPr/>
      </dsp:nvSpPr>
      <dsp:spPr>
        <a:xfrm>
          <a:off x="762237" y="791806"/>
          <a:ext cx="64434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2916"/>
              </a:lnTo>
              <a:lnTo>
                <a:pt x="644345" y="82916"/>
              </a:lnTo>
              <a:lnTo>
                <a:pt x="644345" y="11952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F7FF64-8D68-4302-BE58-121A8779F186}">
      <dsp:nvSpPr>
        <dsp:cNvPr id="0" name=""/>
        <dsp:cNvSpPr/>
      </dsp:nvSpPr>
      <dsp:spPr>
        <a:xfrm>
          <a:off x="716517" y="791806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1952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DA9E86-A1B5-4CF4-8FD6-C726A08EAEC2}">
      <dsp:nvSpPr>
        <dsp:cNvPr id="0" name=""/>
        <dsp:cNvSpPr/>
      </dsp:nvSpPr>
      <dsp:spPr>
        <a:xfrm>
          <a:off x="117892" y="791806"/>
          <a:ext cx="644345" cy="91440"/>
        </a:xfrm>
        <a:custGeom>
          <a:avLst/>
          <a:gdLst/>
          <a:ahLst/>
          <a:cxnLst/>
          <a:rect l="0" t="0" r="0" b="0"/>
          <a:pathLst>
            <a:path>
              <a:moveTo>
                <a:pt x="644345" y="45720"/>
              </a:moveTo>
              <a:lnTo>
                <a:pt x="644345" y="82916"/>
              </a:lnTo>
              <a:lnTo>
                <a:pt x="0" y="82916"/>
              </a:lnTo>
              <a:lnTo>
                <a:pt x="0" y="11952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EE6195-0E11-45FC-B460-A121991E1CA3}">
      <dsp:nvSpPr>
        <dsp:cNvPr id="0" name=""/>
        <dsp:cNvSpPr/>
      </dsp:nvSpPr>
      <dsp:spPr>
        <a:xfrm>
          <a:off x="762237" y="483692"/>
          <a:ext cx="644345" cy="91440"/>
        </a:xfrm>
        <a:custGeom>
          <a:avLst/>
          <a:gdLst/>
          <a:ahLst/>
          <a:cxnLst/>
          <a:rect l="0" t="0" r="0" b="0"/>
          <a:pathLst>
            <a:path>
              <a:moveTo>
                <a:pt x="644345" y="45720"/>
              </a:moveTo>
              <a:lnTo>
                <a:pt x="644345" y="82916"/>
              </a:lnTo>
              <a:lnTo>
                <a:pt x="0" y="82916"/>
              </a:lnTo>
              <a:lnTo>
                <a:pt x="0" y="11952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9F5C6E-854D-489E-BC55-D5CCD9854DBA}">
      <dsp:nvSpPr>
        <dsp:cNvPr id="0" name=""/>
        <dsp:cNvSpPr/>
      </dsp:nvSpPr>
      <dsp:spPr>
        <a:xfrm>
          <a:off x="1289428" y="295105"/>
          <a:ext cx="234307" cy="23430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ED1E94-F12E-4794-B282-0BDF137D2FB2}">
      <dsp:nvSpPr>
        <dsp:cNvPr id="0" name=""/>
        <dsp:cNvSpPr/>
      </dsp:nvSpPr>
      <dsp:spPr>
        <a:xfrm>
          <a:off x="1523735" y="294519"/>
          <a:ext cx="351460" cy="2343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tree</a:t>
          </a:r>
          <a:endParaRPr lang="de-DE" sz="1000" kern="1200"/>
        </a:p>
      </dsp:txBody>
      <dsp:txXfrm>
        <a:off x="1523735" y="294519"/>
        <a:ext cx="351460" cy="234307"/>
      </dsp:txXfrm>
    </dsp:sp>
    <dsp:sp modelId="{F3FFBF34-88F1-4F49-B891-94FC590E3883}">
      <dsp:nvSpPr>
        <dsp:cNvPr id="0" name=""/>
        <dsp:cNvSpPr/>
      </dsp:nvSpPr>
      <dsp:spPr>
        <a:xfrm>
          <a:off x="645083" y="603219"/>
          <a:ext cx="234307" cy="23430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2956CF-A048-437F-B8E1-C8E59ED75FA7}">
      <dsp:nvSpPr>
        <dsp:cNvPr id="0" name=""/>
        <dsp:cNvSpPr/>
      </dsp:nvSpPr>
      <dsp:spPr>
        <a:xfrm>
          <a:off x="879390" y="602633"/>
          <a:ext cx="351460" cy="2343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tree</a:t>
          </a:r>
          <a:endParaRPr lang="de-DE" sz="1000" kern="1200"/>
        </a:p>
      </dsp:txBody>
      <dsp:txXfrm>
        <a:off x="879390" y="602633"/>
        <a:ext cx="351460" cy="234307"/>
      </dsp:txXfrm>
    </dsp:sp>
    <dsp:sp modelId="{26F77D53-4E80-42C4-985A-68C15E82D369}">
      <dsp:nvSpPr>
        <dsp:cNvPr id="0" name=""/>
        <dsp:cNvSpPr/>
      </dsp:nvSpPr>
      <dsp:spPr>
        <a:xfrm>
          <a:off x="738" y="911333"/>
          <a:ext cx="234307" cy="23430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C2B11F-F253-4D6B-A41F-079B4BD6F85D}">
      <dsp:nvSpPr>
        <dsp:cNvPr id="0" name=""/>
        <dsp:cNvSpPr/>
      </dsp:nvSpPr>
      <dsp:spPr>
        <a:xfrm>
          <a:off x="18682" y="1156906"/>
          <a:ext cx="351460" cy="2343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blob</a:t>
          </a:r>
          <a:endParaRPr lang="de-DE" sz="1000" kern="1200"/>
        </a:p>
      </dsp:txBody>
      <dsp:txXfrm>
        <a:off x="18682" y="1156906"/>
        <a:ext cx="351460" cy="234307"/>
      </dsp:txXfrm>
    </dsp:sp>
    <dsp:sp modelId="{FB811138-67CC-4FF2-B824-074E2639D6C5}">
      <dsp:nvSpPr>
        <dsp:cNvPr id="0" name=""/>
        <dsp:cNvSpPr/>
      </dsp:nvSpPr>
      <dsp:spPr>
        <a:xfrm>
          <a:off x="645083" y="911333"/>
          <a:ext cx="234307" cy="23430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9C71E4-1958-4CF8-8934-9E270FB15331}">
      <dsp:nvSpPr>
        <dsp:cNvPr id="0" name=""/>
        <dsp:cNvSpPr/>
      </dsp:nvSpPr>
      <dsp:spPr>
        <a:xfrm>
          <a:off x="625558" y="1110592"/>
          <a:ext cx="351460" cy="2343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blob</a:t>
          </a:r>
          <a:endParaRPr lang="de-DE" sz="1000" kern="1200"/>
        </a:p>
      </dsp:txBody>
      <dsp:txXfrm>
        <a:off x="625558" y="1110592"/>
        <a:ext cx="351460" cy="234307"/>
      </dsp:txXfrm>
    </dsp:sp>
    <dsp:sp modelId="{F938DE74-73B2-4888-8609-510CBD14B4C8}">
      <dsp:nvSpPr>
        <dsp:cNvPr id="0" name=""/>
        <dsp:cNvSpPr/>
      </dsp:nvSpPr>
      <dsp:spPr>
        <a:xfrm>
          <a:off x="1289428" y="911333"/>
          <a:ext cx="234307" cy="23430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A9B488-B548-4D9C-B7CF-383C3FD73595}">
      <dsp:nvSpPr>
        <dsp:cNvPr id="0" name=""/>
        <dsp:cNvSpPr/>
      </dsp:nvSpPr>
      <dsp:spPr>
        <a:xfrm>
          <a:off x="1250376" y="1110592"/>
          <a:ext cx="351460" cy="2343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blob</a:t>
          </a:r>
          <a:endParaRPr lang="de-DE" sz="1000" kern="1200"/>
        </a:p>
      </dsp:txBody>
      <dsp:txXfrm>
        <a:off x="1250376" y="1110592"/>
        <a:ext cx="351460" cy="234307"/>
      </dsp:txXfrm>
    </dsp:sp>
    <dsp:sp modelId="{04D202C0-BDB6-498A-B94F-0F476B08978E}">
      <dsp:nvSpPr>
        <dsp:cNvPr id="0" name=""/>
        <dsp:cNvSpPr/>
      </dsp:nvSpPr>
      <dsp:spPr>
        <a:xfrm>
          <a:off x="1933773" y="603219"/>
          <a:ext cx="234307" cy="23430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268CB7-3BF0-4B1D-A2C6-7494E599D95C}">
      <dsp:nvSpPr>
        <dsp:cNvPr id="0" name=""/>
        <dsp:cNvSpPr/>
      </dsp:nvSpPr>
      <dsp:spPr>
        <a:xfrm>
          <a:off x="2168080" y="602633"/>
          <a:ext cx="351460" cy="2343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tree</a:t>
          </a:r>
          <a:endParaRPr lang="de-DE" sz="1000" kern="1200"/>
        </a:p>
      </dsp:txBody>
      <dsp:txXfrm>
        <a:off x="2168080" y="602633"/>
        <a:ext cx="351460" cy="234307"/>
      </dsp:txXfrm>
    </dsp:sp>
    <dsp:sp modelId="{E423DAB7-3719-4565-877C-C09A27C63E79}">
      <dsp:nvSpPr>
        <dsp:cNvPr id="0" name=""/>
        <dsp:cNvSpPr/>
      </dsp:nvSpPr>
      <dsp:spPr>
        <a:xfrm>
          <a:off x="1933773" y="911333"/>
          <a:ext cx="234307" cy="23430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6071EA-A436-4EE0-8395-31BFCA16804A}">
      <dsp:nvSpPr>
        <dsp:cNvPr id="0" name=""/>
        <dsp:cNvSpPr/>
      </dsp:nvSpPr>
      <dsp:spPr>
        <a:xfrm>
          <a:off x="1920212" y="1110124"/>
          <a:ext cx="351460" cy="2343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blob</a:t>
          </a:r>
          <a:endParaRPr lang="de-DE" sz="1000" kern="1200"/>
        </a:p>
      </dsp:txBody>
      <dsp:txXfrm>
        <a:off x="1920212" y="1110124"/>
        <a:ext cx="351460" cy="234307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04BB33-E64B-44F8-A829-D3AEA3EE730A}">
      <dsp:nvSpPr>
        <dsp:cNvPr id="0" name=""/>
        <dsp:cNvSpPr/>
      </dsp:nvSpPr>
      <dsp:spPr>
        <a:xfrm>
          <a:off x="1322177" y="1264576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1753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FD5582-F1BB-45D6-96D9-E709DAFD473E}">
      <dsp:nvSpPr>
        <dsp:cNvPr id="0" name=""/>
        <dsp:cNvSpPr/>
      </dsp:nvSpPr>
      <dsp:spPr>
        <a:xfrm>
          <a:off x="897683" y="964778"/>
          <a:ext cx="47021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1912"/>
              </a:lnTo>
              <a:lnTo>
                <a:pt x="470214" y="81912"/>
              </a:lnTo>
              <a:lnTo>
                <a:pt x="470214" y="11753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199E62-561E-47E7-9D3D-6C0165B46CA1}">
      <dsp:nvSpPr>
        <dsp:cNvPr id="0" name=""/>
        <dsp:cNvSpPr/>
      </dsp:nvSpPr>
      <dsp:spPr>
        <a:xfrm>
          <a:off x="427468" y="1264576"/>
          <a:ext cx="31347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1912"/>
              </a:lnTo>
              <a:lnTo>
                <a:pt x="313476" y="81912"/>
              </a:lnTo>
              <a:lnTo>
                <a:pt x="313476" y="11753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DA9E86-A1B5-4CF4-8FD6-C726A08EAEC2}">
      <dsp:nvSpPr>
        <dsp:cNvPr id="0" name=""/>
        <dsp:cNvSpPr/>
      </dsp:nvSpPr>
      <dsp:spPr>
        <a:xfrm>
          <a:off x="113991" y="1264576"/>
          <a:ext cx="313476" cy="91440"/>
        </a:xfrm>
        <a:custGeom>
          <a:avLst/>
          <a:gdLst/>
          <a:ahLst/>
          <a:cxnLst/>
          <a:rect l="0" t="0" r="0" b="0"/>
          <a:pathLst>
            <a:path>
              <a:moveTo>
                <a:pt x="313476" y="45720"/>
              </a:moveTo>
              <a:lnTo>
                <a:pt x="313476" y="81912"/>
              </a:lnTo>
              <a:lnTo>
                <a:pt x="0" y="81912"/>
              </a:lnTo>
              <a:lnTo>
                <a:pt x="0" y="11753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EE6195-0E11-45FC-B460-A121991E1CA3}">
      <dsp:nvSpPr>
        <dsp:cNvPr id="0" name=""/>
        <dsp:cNvSpPr/>
      </dsp:nvSpPr>
      <dsp:spPr>
        <a:xfrm>
          <a:off x="427468" y="964778"/>
          <a:ext cx="470214" cy="91440"/>
        </a:xfrm>
        <a:custGeom>
          <a:avLst/>
          <a:gdLst/>
          <a:ahLst/>
          <a:cxnLst/>
          <a:rect l="0" t="0" r="0" b="0"/>
          <a:pathLst>
            <a:path>
              <a:moveTo>
                <a:pt x="470214" y="45720"/>
              </a:moveTo>
              <a:lnTo>
                <a:pt x="470214" y="81912"/>
              </a:lnTo>
              <a:lnTo>
                <a:pt x="0" y="81912"/>
              </a:lnTo>
              <a:lnTo>
                <a:pt x="0" y="11753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9F5C6E-854D-489E-BC55-D5CCD9854DBA}">
      <dsp:nvSpPr>
        <dsp:cNvPr id="0" name=""/>
        <dsp:cNvSpPr/>
      </dsp:nvSpPr>
      <dsp:spPr>
        <a:xfrm>
          <a:off x="783691" y="782515"/>
          <a:ext cx="227983" cy="227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ED1E94-F12E-4794-B282-0BDF137D2FB2}">
      <dsp:nvSpPr>
        <dsp:cNvPr id="0" name=""/>
        <dsp:cNvSpPr/>
      </dsp:nvSpPr>
      <dsp:spPr>
        <a:xfrm>
          <a:off x="1011674" y="781945"/>
          <a:ext cx="341974" cy="227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tree</a:t>
          </a:r>
          <a:endParaRPr lang="de-DE" sz="1000" kern="1200"/>
        </a:p>
      </dsp:txBody>
      <dsp:txXfrm>
        <a:off x="1011674" y="781945"/>
        <a:ext cx="341974" cy="227983"/>
      </dsp:txXfrm>
    </dsp:sp>
    <dsp:sp modelId="{F3FFBF34-88F1-4F49-B891-94FC590E3883}">
      <dsp:nvSpPr>
        <dsp:cNvPr id="0" name=""/>
        <dsp:cNvSpPr/>
      </dsp:nvSpPr>
      <dsp:spPr>
        <a:xfrm>
          <a:off x="313476" y="1082313"/>
          <a:ext cx="227983" cy="227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2956CF-A048-437F-B8E1-C8E59ED75FA7}">
      <dsp:nvSpPr>
        <dsp:cNvPr id="0" name=""/>
        <dsp:cNvSpPr/>
      </dsp:nvSpPr>
      <dsp:spPr>
        <a:xfrm>
          <a:off x="541459" y="1081743"/>
          <a:ext cx="341974" cy="227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tree</a:t>
          </a:r>
          <a:endParaRPr lang="de-DE" sz="1000" kern="1200"/>
        </a:p>
      </dsp:txBody>
      <dsp:txXfrm>
        <a:off x="541459" y="1081743"/>
        <a:ext cx="341974" cy="227983"/>
      </dsp:txXfrm>
    </dsp:sp>
    <dsp:sp modelId="{26F77D53-4E80-42C4-985A-68C15E82D369}">
      <dsp:nvSpPr>
        <dsp:cNvPr id="0" name=""/>
        <dsp:cNvSpPr/>
      </dsp:nvSpPr>
      <dsp:spPr>
        <a:xfrm>
          <a:off x="0" y="1382111"/>
          <a:ext cx="227983" cy="227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C2B11F-F253-4D6B-A41F-079B4BD6F85D}">
      <dsp:nvSpPr>
        <dsp:cNvPr id="0" name=""/>
        <dsp:cNvSpPr/>
      </dsp:nvSpPr>
      <dsp:spPr>
        <a:xfrm>
          <a:off x="17460" y="1621055"/>
          <a:ext cx="341974" cy="227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blob</a:t>
          </a:r>
          <a:endParaRPr lang="de-DE" sz="1000" kern="1200"/>
        </a:p>
      </dsp:txBody>
      <dsp:txXfrm>
        <a:off x="17460" y="1621055"/>
        <a:ext cx="341974" cy="227983"/>
      </dsp:txXfrm>
    </dsp:sp>
    <dsp:sp modelId="{799746AA-7EB4-485E-AE49-0623BB0F7E75}">
      <dsp:nvSpPr>
        <dsp:cNvPr id="0" name=""/>
        <dsp:cNvSpPr/>
      </dsp:nvSpPr>
      <dsp:spPr>
        <a:xfrm>
          <a:off x="626953" y="1382111"/>
          <a:ext cx="227983" cy="227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5429B5-D507-424C-9D5C-2363BF837D51}">
      <dsp:nvSpPr>
        <dsp:cNvPr id="0" name=""/>
        <dsp:cNvSpPr/>
      </dsp:nvSpPr>
      <dsp:spPr>
        <a:xfrm>
          <a:off x="655014" y="1621055"/>
          <a:ext cx="341974" cy="227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blob</a:t>
          </a:r>
          <a:endParaRPr lang="de-DE" sz="1000" kern="1200"/>
        </a:p>
      </dsp:txBody>
      <dsp:txXfrm>
        <a:off x="655014" y="1621055"/>
        <a:ext cx="341974" cy="227983"/>
      </dsp:txXfrm>
    </dsp:sp>
    <dsp:sp modelId="{CBBDEBD5-120B-43FA-920B-5234A12BF4E8}">
      <dsp:nvSpPr>
        <dsp:cNvPr id="0" name=""/>
        <dsp:cNvSpPr/>
      </dsp:nvSpPr>
      <dsp:spPr>
        <a:xfrm>
          <a:off x="1253906" y="1082313"/>
          <a:ext cx="227983" cy="227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EA26B1-8F7B-498A-9EAC-AFBD0926FAD9}">
      <dsp:nvSpPr>
        <dsp:cNvPr id="0" name=""/>
        <dsp:cNvSpPr/>
      </dsp:nvSpPr>
      <dsp:spPr>
        <a:xfrm>
          <a:off x="1481889" y="1081743"/>
          <a:ext cx="341974" cy="227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tree</a:t>
          </a:r>
          <a:endParaRPr lang="de-DE" sz="1000" kern="1200"/>
        </a:p>
      </dsp:txBody>
      <dsp:txXfrm>
        <a:off x="1481889" y="1081743"/>
        <a:ext cx="341974" cy="227983"/>
      </dsp:txXfrm>
    </dsp:sp>
    <dsp:sp modelId="{34A0B103-BF01-4CA7-BF58-3F8359A3A100}">
      <dsp:nvSpPr>
        <dsp:cNvPr id="0" name=""/>
        <dsp:cNvSpPr/>
      </dsp:nvSpPr>
      <dsp:spPr>
        <a:xfrm>
          <a:off x="1253906" y="1382111"/>
          <a:ext cx="227983" cy="227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FEE4B5-BB3C-4595-A8D2-1EF38BE1A37D}">
      <dsp:nvSpPr>
        <dsp:cNvPr id="0" name=""/>
        <dsp:cNvSpPr/>
      </dsp:nvSpPr>
      <dsp:spPr>
        <a:xfrm>
          <a:off x="1239439" y="1621055"/>
          <a:ext cx="341974" cy="227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blob</a:t>
          </a:r>
          <a:endParaRPr lang="de-DE" sz="1000" kern="1200"/>
        </a:p>
      </dsp:txBody>
      <dsp:txXfrm>
        <a:off x="1239439" y="1621055"/>
        <a:ext cx="341974" cy="227983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04BB33-E64B-44F8-A829-D3AEA3EE730A}">
      <dsp:nvSpPr>
        <dsp:cNvPr id="0" name=""/>
        <dsp:cNvSpPr/>
      </dsp:nvSpPr>
      <dsp:spPr>
        <a:xfrm>
          <a:off x="1322177" y="1264576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1753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FD5582-F1BB-45D6-96D9-E709DAFD473E}">
      <dsp:nvSpPr>
        <dsp:cNvPr id="0" name=""/>
        <dsp:cNvSpPr/>
      </dsp:nvSpPr>
      <dsp:spPr>
        <a:xfrm>
          <a:off x="897683" y="964778"/>
          <a:ext cx="47021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1912"/>
              </a:lnTo>
              <a:lnTo>
                <a:pt x="470214" y="81912"/>
              </a:lnTo>
              <a:lnTo>
                <a:pt x="470214" y="11753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199E62-561E-47E7-9D3D-6C0165B46CA1}">
      <dsp:nvSpPr>
        <dsp:cNvPr id="0" name=""/>
        <dsp:cNvSpPr/>
      </dsp:nvSpPr>
      <dsp:spPr>
        <a:xfrm>
          <a:off x="427468" y="1264576"/>
          <a:ext cx="31347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1912"/>
              </a:lnTo>
              <a:lnTo>
                <a:pt x="313476" y="81912"/>
              </a:lnTo>
              <a:lnTo>
                <a:pt x="313476" y="11753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DA9E86-A1B5-4CF4-8FD6-C726A08EAEC2}">
      <dsp:nvSpPr>
        <dsp:cNvPr id="0" name=""/>
        <dsp:cNvSpPr/>
      </dsp:nvSpPr>
      <dsp:spPr>
        <a:xfrm>
          <a:off x="113991" y="1264576"/>
          <a:ext cx="313476" cy="91440"/>
        </a:xfrm>
        <a:custGeom>
          <a:avLst/>
          <a:gdLst/>
          <a:ahLst/>
          <a:cxnLst/>
          <a:rect l="0" t="0" r="0" b="0"/>
          <a:pathLst>
            <a:path>
              <a:moveTo>
                <a:pt x="313476" y="45720"/>
              </a:moveTo>
              <a:lnTo>
                <a:pt x="313476" y="81912"/>
              </a:lnTo>
              <a:lnTo>
                <a:pt x="0" y="81912"/>
              </a:lnTo>
              <a:lnTo>
                <a:pt x="0" y="11753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EE6195-0E11-45FC-B460-A121991E1CA3}">
      <dsp:nvSpPr>
        <dsp:cNvPr id="0" name=""/>
        <dsp:cNvSpPr/>
      </dsp:nvSpPr>
      <dsp:spPr>
        <a:xfrm>
          <a:off x="427468" y="964778"/>
          <a:ext cx="470214" cy="91440"/>
        </a:xfrm>
        <a:custGeom>
          <a:avLst/>
          <a:gdLst/>
          <a:ahLst/>
          <a:cxnLst/>
          <a:rect l="0" t="0" r="0" b="0"/>
          <a:pathLst>
            <a:path>
              <a:moveTo>
                <a:pt x="470214" y="45720"/>
              </a:moveTo>
              <a:lnTo>
                <a:pt x="470214" y="81912"/>
              </a:lnTo>
              <a:lnTo>
                <a:pt x="0" y="81912"/>
              </a:lnTo>
              <a:lnTo>
                <a:pt x="0" y="11753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9F5C6E-854D-489E-BC55-D5CCD9854DBA}">
      <dsp:nvSpPr>
        <dsp:cNvPr id="0" name=""/>
        <dsp:cNvSpPr/>
      </dsp:nvSpPr>
      <dsp:spPr>
        <a:xfrm>
          <a:off x="783691" y="782515"/>
          <a:ext cx="227983" cy="227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ED1E94-F12E-4794-B282-0BDF137D2FB2}">
      <dsp:nvSpPr>
        <dsp:cNvPr id="0" name=""/>
        <dsp:cNvSpPr/>
      </dsp:nvSpPr>
      <dsp:spPr>
        <a:xfrm>
          <a:off x="1011674" y="781945"/>
          <a:ext cx="341974" cy="227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tree</a:t>
          </a:r>
          <a:endParaRPr lang="de-DE" sz="1000" kern="1200"/>
        </a:p>
      </dsp:txBody>
      <dsp:txXfrm>
        <a:off x="1011674" y="781945"/>
        <a:ext cx="341974" cy="227983"/>
      </dsp:txXfrm>
    </dsp:sp>
    <dsp:sp modelId="{F3FFBF34-88F1-4F49-B891-94FC590E3883}">
      <dsp:nvSpPr>
        <dsp:cNvPr id="0" name=""/>
        <dsp:cNvSpPr/>
      </dsp:nvSpPr>
      <dsp:spPr>
        <a:xfrm>
          <a:off x="313476" y="1082313"/>
          <a:ext cx="227983" cy="227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2956CF-A048-437F-B8E1-C8E59ED75FA7}">
      <dsp:nvSpPr>
        <dsp:cNvPr id="0" name=""/>
        <dsp:cNvSpPr/>
      </dsp:nvSpPr>
      <dsp:spPr>
        <a:xfrm>
          <a:off x="541459" y="1081743"/>
          <a:ext cx="341974" cy="227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tree</a:t>
          </a:r>
          <a:endParaRPr lang="de-DE" sz="1000" kern="1200"/>
        </a:p>
      </dsp:txBody>
      <dsp:txXfrm>
        <a:off x="541459" y="1081743"/>
        <a:ext cx="341974" cy="227983"/>
      </dsp:txXfrm>
    </dsp:sp>
    <dsp:sp modelId="{26F77D53-4E80-42C4-985A-68C15E82D369}">
      <dsp:nvSpPr>
        <dsp:cNvPr id="0" name=""/>
        <dsp:cNvSpPr/>
      </dsp:nvSpPr>
      <dsp:spPr>
        <a:xfrm>
          <a:off x="0" y="1382111"/>
          <a:ext cx="227983" cy="227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C2B11F-F253-4D6B-A41F-079B4BD6F85D}">
      <dsp:nvSpPr>
        <dsp:cNvPr id="0" name=""/>
        <dsp:cNvSpPr/>
      </dsp:nvSpPr>
      <dsp:spPr>
        <a:xfrm>
          <a:off x="17460" y="1621055"/>
          <a:ext cx="341974" cy="227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blob</a:t>
          </a:r>
          <a:endParaRPr lang="de-DE" sz="1000" kern="1200"/>
        </a:p>
      </dsp:txBody>
      <dsp:txXfrm>
        <a:off x="17460" y="1621055"/>
        <a:ext cx="341974" cy="227983"/>
      </dsp:txXfrm>
    </dsp:sp>
    <dsp:sp modelId="{799746AA-7EB4-485E-AE49-0623BB0F7E75}">
      <dsp:nvSpPr>
        <dsp:cNvPr id="0" name=""/>
        <dsp:cNvSpPr/>
      </dsp:nvSpPr>
      <dsp:spPr>
        <a:xfrm>
          <a:off x="626953" y="1382111"/>
          <a:ext cx="227983" cy="227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5429B5-D507-424C-9D5C-2363BF837D51}">
      <dsp:nvSpPr>
        <dsp:cNvPr id="0" name=""/>
        <dsp:cNvSpPr/>
      </dsp:nvSpPr>
      <dsp:spPr>
        <a:xfrm>
          <a:off x="655014" y="1621055"/>
          <a:ext cx="341974" cy="227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blob</a:t>
          </a:r>
          <a:endParaRPr lang="de-DE" sz="1000" kern="1200"/>
        </a:p>
      </dsp:txBody>
      <dsp:txXfrm>
        <a:off x="655014" y="1621055"/>
        <a:ext cx="341974" cy="227983"/>
      </dsp:txXfrm>
    </dsp:sp>
    <dsp:sp modelId="{CBBDEBD5-120B-43FA-920B-5234A12BF4E8}">
      <dsp:nvSpPr>
        <dsp:cNvPr id="0" name=""/>
        <dsp:cNvSpPr/>
      </dsp:nvSpPr>
      <dsp:spPr>
        <a:xfrm>
          <a:off x="1253906" y="1082313"/>
          <a:ext cx="227983" cy="227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EA26B1-8F7B-498A-9EAC-AFBD0926FAD9}">
      <dsp:nvSpPr>
        <dsp:cNvPr id="0" name=""/>
        <dsp:cNvSpPr/>
      </dsp:nvSpPr>
      <dsp:spPr>
        <a:xfrm>
          <a:off x="1481889" y="1081743"/>
          <a:ext cx="341974" cy="227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tree</a:t>
          </a:r>
          <a:endParaRPr lang="de-DE" sz="1000" kern="1200"/>
        </a:p>
      </dsp:txBody>
      <dsp:txXfrm>
        <a:off x="1481889" y="1081743"/>
        <a:ext cx="341974" cy="227983"/>
      </dsp:txXfrm>
    </dsp:sp>
    <dsp:sp modelId="{34A0B103-BF01-4CA7-BF58-3F8359A3A100}">
      <dsp:nvSpPr>
        <dsp:cNvPr id="0" name=""/>
        <dsp:cNvSpPr/>
      </dsp:nvSpPr>
      <dsp:spPr>
        <a:xfrm>
          <a:off x="1253906" y="1382111"/>
          <a:ext cx="227983" cy="227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FEE4B5-BB3C-4595-A8D2-1EF38BE1A37D}">
      <dsp:nvSpPr>
        <dsp:cNvPr id="0" name=""/>
        <dsp:cNvSpPr/>
      </dsp:nvSpPr>
      <dsp:spPr>
        <a:xfrm>
          <a:off x="1239439" y="1621055"/>
          <a:ext cx="341974" cy="227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blob</a:t>
          </a:r>
          <a:endParaRPr lang="de-DE" sz="1000" kern="1200"/>
        </a:p>
      </dsp:txBody>
      <dsp:txXfrm>
        <a:off x="1239439" y="1621055"/>
        <a:ext cx="341974" cy="22798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80D0A7-6443-4CA4-B3E3-DAC6490E1CCD}">
      <dsp:nvSpPr>
        <dsp:cNvPr id="0" name=""/>
        <dsp:cNvSpPr/>
      </dsp:nvSpPr>
      <dsp:spPr>
        <a:xfrm>
          <a:off x="626111" y="0"/>
          <a:ext cx="3547966" cy="720080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7C7365-DDF4-4784-B569-60968C4BBB20}">
      <dsp:nvSpPr>
        <dsp:cNvPr id="0" name=""/>
        <dsp:cNvSpPr/>
      </dsp:nvSpPr>
      <dsp:spPr>
        <a:xfrm>
          <a:off x="1652" y="216024"/>
          <a:ext cx="751895" cy="28803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smtClean="0">
              <a:latin typeface="Symbol" pitchFamily="18" charset="2"/>
            </a:rPr>
            <a:t>SD</a:t>
          </a:r>
          <a:endParaRPr lang="de-DE" sz="1200" kern="1200">
            <a:latin typeface="Symbol" pitchFamily="18" charset="2"/>
          </a:endParaRPr>
        </a:p>
      </dsp:txBody>
      <dsp:txXfrm>
        <a:off x="15713" y="230085"/>
        <a:ext cx="723773" cy="259910"/>
      </dsp:txXfrm>
    </dsp:sp>
    <dsp:sp modelId="{7CCB50AC-E6DF-42E6-8426-C148F3382F2C}">
      <dsp:nvSpPr>
        <dsp:cNvPr id="0" name=""/>
        <dsp:cNvSpPr/>
      </dsp:nvSpPr>
      <dsp:spPr>
        <a:xfrm>
          <a:off x="856371" y="216024"/>
          <a:ext cx="751895" cy="28803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smtClean="0">
              <a:latin typeface="Symbol" pitchFamily="18" charset="2"/>
            </a:rPr>
            <a:t>SD</a:t>
          </a:r>
          <a:endParaRPr lang="de-DE" sz="1200" kern="1200">
            <a:latin typeface="Symbol" pitchFamily="18" charset="2"/>
          </a:endParaRPr>
        </a:p>
      </dsp:txBody>
      <dsp:txXfrm>
        <a:off x="870432" y="230085"/>
        <a:ext cx="723773" cy="259910"/>
      </dsp:txXfrm>
    </dsp:sp>
    <dsp:sp modelId="{143E949D-99ED-44FB-A634-93238EF8CA76}">
      <dsp:nvSpPr>
        <dsp:cNvPr id="0" name=""/>
        <dsp:cNvSpPr/>
      </dsp:nvSpPr>
      <dsp:spPr>
        <a:xfrm>
          <a:off x="1711091" y="216024"/>
          <a:ext cx="751895" cy="28803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smtClean="0">
              <a:latin typeface="Symbol" pitchFamily="18" charset="2"/>
            </a:rPr>
            <a:t>SD</a:t>
          </a:r>
          <a:endParaRPr lang="de-DE" sz="1200" kern="1200">
            <a:latin typeface="Symbol" pitchFamily="18" charset="2"/>
          </a:endParaRPr>
        </a:p>
      </dsp:txBody>
      <dsp:txXfrm>
        <a:off x="1725152" y="230085"/>
        <a:ext cx="723773" cy="259910"/>
      </dsp:txXfrm>
    </dsp:sp>
    <dsp:sp modelId="{377DAE77-18F5-4CCF-B60D-D5DC9B4E9999}">
      <dsp:nvSpPr>
        <dsp:cNvPr id="0" name=""/>
        <dsp:cNvSpPr/>
      </dsp:nvSpPr>
      <dsp:spPr>
        <a:xfrm>
          <a:off x="2565810" y="216024"/>
          <a:ext cx="751895" cy="28803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smtClean="0">
              <a:latin typeface="Symbol" pitchFamily="18" charset="2"/>
            </a:rPr>
            <a:t>SD</a:t>
          </a:r>
          <a:endParaRPr lang="de-DE" sz="1200" kern="1200">
            <a:latin typeface="Symbol" pitchFamily="18" charset="2"/>
          </a:endParaRPr>
        </a:p>
      </dsp:txBody>
      <dsp:txXfrm>
        <a:off x="2579871" y="230085"/>
        <a:ext cx="723773" cy="259910"/>
      </dsp:txXfrm>
    </dsp:sp>
    <dsp:sp modelId="{4CAE6335-1DFF-4A53-9A0E-C1A13D7E025A}">
      <dsp:nvSpPr>
        <dsp:cNvPr id="0" name=""/>
        <dsp:cNvSpPr/>
      </dsp:nvSpPr>
      <dsp:spPr>
        <a:xfrm>
          <a:off x="3420529" y="216024"/>
          <a:ext cx="751895" cy="28803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smtClean="0">
              <a:latin typeface="Symbol" pitchFamily="18" charset="2"/>
            </a:rPr>
            <a:t>SD</a:t>
          </a:r>
          <a:endParaRPr lang="de-DE" sz="1200" kern="1200">
            <a:latin typeface="Symbol" pitchFamily="18" charset="2"/>
          </a:endParaRPr>
        </a:p>
      </dsp:txBody>
      <dsp:txXfrm>
        <a:off x="3434590" y="230085"/>
        <a:ext cx="723773" cy="25991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04BB33-E64B-44F8-A829-D3AEA3EE730A}">
      <dsp:nvSpPr>
        <dsp:cNvPr id="0" name=""/>
        <dsp:cNvSpPr/>
      </dsp:nvSpPr>
      <dsp:spPr>
        <a:xfrm>
          <a:off x="712042" y="1043235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1915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FD5582-F1BB-45D6-96D9-E709DAFD473E}">
      <dsp:nvSpPr>
        <dsp:cNvPr id="0" name=""/>
        <dsp:cNvSpPr/>
      </dsp:nvSpPr>
      <dsp:spPr>
        <a:xfrm>
          <a:off x="437234" y="736693"/>
          <a:ext cx="32052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2726"/>
              </a:lnTo>
              <a:lnTo>
                <a:pt x="320528" y="82726"/>
              </a:lnTo>
              <a:lnTo>
                <a:pt x="320528" y="11915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DA9E86-A1B5-4CF4-8FD6-C726A08EAEC2}">
      <dsp:nvSpPr>
        <dsp:cNvPr id="0" name=""/>
        <dsp:cNvSpPr/>
      </dsp:nvSpPr>
      <dsp:spPr>
        <a:xfrm>
          <a:off x="70985" y="1043235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1915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EE6195-0E11-45FC-B460-A121991E1CA3}">
      <dsp:nvSpPr>
        <dsp:cNvPr id="0" name=""/>
        <dsp:cNvSpPr/>
      </dsp:nvSpPr>
      <dsp:spPr>
        <a:xfrm>
          <a:off x="116705" y="736693"/>
          <a:ext cx="320528" cy="91440"/>
        </a:xfrm>
        <a:custGeom>
          <a:avLst/>
          <a:gdLst/>
          <a:ahLst/>
          <a:cxnLst/>
          <a:rect l="0" t="0" r="0" b="0"/>
          <a:pathLst>
            <a:path>
              <a:moveTo>
                <a:pt x="320528" y="45720"/>
              </a:moveTo>
              <a:lnTo>
                <a:pt x="320528" y="82726"/>
              </a:lnTo>
              <a:lnTo>
                <a:pt x="0" y="82726"/>
              </a:lnTo>
              <a:lnTo>
                <a:pt x="0" y="11915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9F5C6E-854D-489E-BC55-D5CCD9854DBA}">
      <dsp:nvSpPr>
        <dsp:cNvPr id="0" name=""/>
        <dsp:cNvSpPr/>
      </dsp:nvSpPr>
      <dsp:spPr>
        <a:xfrm>
          <a:off x="320678" y="549301"/>
          <a:ext cx="233111" cy="23311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ED1E94-F12E-4794-B282-0BDF137D2FB2}">
      <dsp:nvSpPr>
        <dsp:cNvPr id="0" name=""/>
        <dsp:cNvSpPr/>
      </dsp:nvSpPr>
      <dsp:spPr>
        <a:xfrm>
          <a:off x="553790" y="548718"/>
          <a:ext cx="349667" cy="2331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tree</a:t>
          </a:r>
          <a:endParaRPr lang="de-DE" sz="1000" kern="1200"/>
        </a:p>
      </dsp:txBody>
      <dsp:txXfrm>
        <a:off x="553790" y="548718"/>
        <a:ext cx="349667" cy="233111"/>
      </dsp:txXfrm>
    </dsp:sp>
    <dsp:sp modelId="{F3FFBF34-88F1-4F49-B891-94FC590E3883}">
      <dsp:nvSpPr>
        <dsp:cNvPr id="0" name=""/>
        <dsp:cNvSpPr/>
      </dsp:nvSpPr>
      <dsp:spPr>
        <a:xfrm>
          <a:off x="149" y="855843"/>
          <a:ext cx="233111" cy="23311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2956CF-A048-437F-B8E1-C8E59ED75FA7}">
      <dsp:nvSpPr>
        <dsp:cNvPr id="0" name=""/>
        <dsp:cNvSpPr/>
      </dsp:nvSpPr>
      <dsp:spPr>
        <a:xfrm>
          <a:off x="233261" y="855260"/>
          <a:ext cx="349667" cy="2331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tree</a:t>
          </a:r>
          <a:endParaRPr lang="de-DE" sz="1000" kern="1200"/>
        </a:p>
      </dsp:txBody>
      <dsp:txXfrm>
        <a:off x="233261" y="855260"/>
        <a:ext cx="349667" cy="233111"/>
      </dsp:txXfrm>
    </dsp:sp>
    <dsp:sp modelId="{26F77D53-4E80-42C4-985A-68C15E82D369}">
      <dsp:nvSpPr>
        <dsp:cNvPr id="0" name=""/>
        <dsp:cNvSpPr/>
      </dsp:nvSpPr>
      <dsp:spPr>
        <a:xfrm>
          <a:off x="149" y="1162385"/>
          <a:ext cx="233111" cy="23311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C2B11F-F253-4D6B-A41F-079B4BD6F85D}">
      <dsp:nvSpPr>
        <dsp:cNvPr id="0" name=""/>
        <dsp:cNvSpPr/>
      </dsp:nvSpPr>
      <dsp:spPr>
        <a:xfrm>
          <a:off x="18002" y="1406705"/>
          <a:ext cx="349667" cy="2331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blob</a:t>
          </a:r>
          <a:endParaRPr lang="de-DE" sz="1000" kern="1200"/>
        </a:p>
      </dsp:txBody>
      <dsp:txXfrm>
        <a:off x="18002" y="1406705"/>
        <a:ext cx="349667" cy="233111"/>
      </dsp:txXfrm>
    </dsp:sp>
    <dsp:sp modelId="{CBBDEBD5-120B-43FA-920B-5234A12BF4E8}">
      <dsp:nvSpPr>
        <dsp:cNvPr id="0" name=""/>
        <dsp:cNvSpPr/>
      </dsp:nvSpPr>
      <dsp:spPr>
        <a:xfrm>
          <a:off x="641206" y="855843"/>
          <a:ext cx="233111" cy="23311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EA26B1-8F7B-498A-9EAC-AFBD0926FAD9}">
      <dsp:nvSpPr>
        <dsp:cNvPr id="0" name=""/>
        <dsp:cNvSpPr/>
      </dsp:nvSpPr>
      <dsp:spPr>
        <a:xfrm>
          <a:off x="874318" y="855260"/>
          <a:ext cx="349667" cy="2331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tree</a:t>
          </a:r>
          <a:endParaRPr lang="de-DE" sz="1000" kern="1200"/>
        </a:p>
      </dsp:txBody>
      <dsp:txXfrm>
        <a:off x="874318" y="855260"/>
        <a:ext cx="349667" cy="233111"/>
      </dsp:txXfrm>
    </dsp:sp>
    <dsp:sp modelId="{34A0B103-BF01-4CA7-BF58-3F8359A3A100}">
      <dsp:nvSpPr>
        <dsp:cNvPr id="0" name=""/>
        <dsp:cNvSpPr/>
      </dsp:nvSpPr>
      <dsp:spPr>
        <a:xfrm>
          <a:off x="641206" y="1162385"/>
          <a:ext cx="233111" cy="23311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FEE4B5-BB3C-4595-A8D2-1EF38BE1A37D}">
      <dsp:nvSpPr>
        <dsp:cNvPr id="0" name=""/>
        <dsp:cNvSpPr/>
      </dsp:nvSpPr>
      <dsp:spPr>
        <a:xfrm>
          <a:off x="626414" y="1406705"/>
          <a:ext cx="349667" cy="2331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blob</a:t>
          </a:r>
          <a:endParaRPr lang="de-DE" sz="1000" kern="1200"/>
        </a:p>
      </dsp:txBody>
      <dsp:txXfrm>
        <a:off x="626414" y="1406705"/>
        <a:ext cx="349667" cy="23311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04BB33-E64B-44F8-A829-D3AEA3EE730A}">
      <dsp:nvSpPr>
        <dsp:cNvPr id="0" name=""/>
        <dsp:cNvSpPr/>
      </dsp:nvSpPr>
      <dsp:spPr>
        <a:xfrm>
          <a:off x="1322177" y="1264576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1753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FD5582-F1BB-45D6-96D9-E709DAFD473E}">
      <dsp:nvSpPr>
        <dsp:cNvPr id="0" name=""/>
        <dsp:cNvSpPr/>
      </dsp:nvSpPr>
      <dsp:spPr>
        <a:xfrm>
          <a:off x="897683" y="964778"/>
          <a:ext cx="47021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1912"/>
              </a:lnTo>
              <a:lnTo>
                <a:pt x="470214" y="81912"/>
              </a:lnTo>
              <a:lnTo>
                <a:pt x="470214" y="11753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199E62-561E-47E7-9D3D-6C0165B46CA1}">
      <dsp:nvSpPr>
        <dsp:cNvPr id="0" name=""/>
        <dsp:cNvSpPr/>
      </dsp:nvSpPr>
      <dsp:spPr>
        <a:xfrm>
          <a:off x="427468" y="1264576"/>
          <a:ext cx="31347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1912"/>
              </a:lnTo>
              <a:lnTo>
                <a:pt x="313476" y="81912"/>
              </a:lnTo>
              <a:lnTo>
                <a:pt x="313476" y="11753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DA9E86-A1B5-4CF4-8FD6-C726A08EAEC2}">
      <dsp:nvSpPr>
        <dsp:cNvPr id="0" name=""/>
        <dsp:cNvSpPr/>
      </dsp:nvSpPr>
      <dsp:spPr>
        <a:xfrm>
          <a:off x="113991" y="1264576"/>
          <a:ext cx="313476" cy="91440"/>
        </a:xfrm>
        <a:custGeom>
          <a:avLst/>
          <a:gdLst/>
          <a:ahLst/>
          <a:cxnLst/>
          <a:rect l="0" t="0" r="0" b="0"/>
          <a:pathLst>
            <a:path>
              <a:moveTo>
                <a:pt x="313476" y="45720"/>
              </a:moveTo>
              <a:lnTo>
                <a:pt x="313476" y="81912"/>
              </a:lnTo>
              <a:lnTo>
                <a:pt x="0" y="81912"/>
              </a:lnTo>
              <a:lnTo>
                <a:pt x="0" y="11753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EE6195-0E11-45FC-B460-A121991E1CA3}">
      <dsp:nvSpPr>
        <dsp:cNvPr id="0" name=""/>
        <dsp:cNvSpPr/>
      </dsp:nvSpPr>
      <dsp:spPr>
        <a:xfrm>
          <a:off x="427468" y="964778"/>
          <a:ext cx="470214" cy="91440"/>
        </a:xfrm>
        <a:custGeom>
          <a:avLst/>
          <a:gdLst/>
          <a:ahLst/>
          <a:cxnLst/>
          <a:rect l="0" t="0" r="0" b="0"/>
          <a:pathLst>
            <a:path>
              <a:moveTo>
                <a:pt x="470214" y="45720"/>
              </a:moveTo>
              <a:lnTo>
                <a:pt x="470214" y="81912"/>
              </a:lnTo>
              <a:lnTo>
                <a:pt x="0" y="81912"/>
              </a:lnTo>
              <a:lnTo>
                <a:pt x="0" y="11753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9F5C6E-854D-489E-BC55-D5CCD9854DBA}">
      <dsp:nvSpPr>
        <dsp:cNvPr id="0" name=""/>
        <dsp:cNvSpPr/>
      </dsp:nvSpPr>
      <dsp:spPr>
        <a:xfrm>
          <a:off x="783691" y="782515"/>
          <a:ext cx="227983" cy="227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ED1E94-F12E-4794-B282-0BDF137D2FB2}">
      <dsp:nvSpPr>
        <dsp:cNvPr id="0" name=""/>
        <dsp:cNvSpPr/>
      </dsp:nvSpPr>
      <dsp:spPr>
        <a:xfrm>
          <a:off x="1011674" y="781945"/>
          <a:ext cx="341974" cy="227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tree</a:t>
          </a:r>
          <a:endParaRPr lang="de-DE" sz="1000" kern="1200"/>
        </a:p>
      </dsp:txBody>
      <dsp:txXfrm>
        <a:off x="1011674" y="781945"/>
        <a:ext cx="341974" cy="227983"/>
      </dsp:txXfrm>
    </dsp:sp>
    <dsp:sp modelId="{F3FFBF34-88F1-4F49-B891-94FC590E3883}">
      <dsp:nvSpPr>
        <dsp:cNvPr id="0" name=""/>
        <dsp:cNvSpPr/>
      </dsp:nvSpPr>
      <dsp:spPr>
        <a:xfrm>
          <a:off x="313476" y="1082313"/>
          <a:ext cx="227983" cy="227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2956CF-A048-437F-B8E1-C8E59ED75FA7}">
      <dsp:nvSpPr>
        <dsp:cNvPr id="0" name=""/>
        <dsp:cNvSpPr/>
      </dsp:nvSpPr>
      <dsp:spPr>
        <a:xfrm>
          <a:off x="541459" y="1081743"/>
          <a:ext cx="341974" cy="227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tree</a:t>
          </a:r>
          <a:endParaRPr lang="de-DE" sz="1000" kern="1200"/>
        </a:p>
      </dsp:txBody>
      <dsp:txXfrm>
        <a:off x="541459" y="1081743"/>
        <a:ext cx="341974" cy="227983"/>
      </dsp:txXfrm>
    </dsp:sp>
    <dsp:sp modelId="{26F77D53-4E80-42C4-985A-68C15E82D369}">
      <dsp:nvSpPr>
        <dsp:cNvPr id="0" name=""/>
        <dsp:cNvSpPr/>
      </dsp:nvSpPr>
      <dsp:spPr>
        <a:xfrm>
          <a:off x="0" y="1382111"/>
          <a:ext cx="227983" cy="227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C2B11F-F253-4D6B-A41F-079B4BD6F85D}">
      <dsp:nvSpPr>
        <dsp:cNvPr id="0" name=""/>
        <dsp:cNvSpPr/>
      </dsp:nvSpPr>
      <dsp:spPr>
        <a:xfrm>
          <a:off x="17460" y="1621055"/>
          <a:ext cx="341974" cy="227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blob</a:t>
          </a:r>
          <a:endParaRPr lang="de-DE" sz="1000" kern="1200"/>
        </a:p>
      </dsp:txBody>
      <dsp:txXfrm>
        <a:off x="17460" y="1621055"/>
        <a:ext cx="341974" cy="227983"/>
      </dsp:txXfrm>
    </dsp:sp>
    <dsp:sp modelId="{799746AA-7EB4-485E-AE49-0623BB0F7E75}">
      <dsp:nvSpPr>
        <dsp:cNvPr id="0" name=""/>
        <dsp:cNvSpPr/>
      </dsp:nvSpPr>
      <dsp:spPr>
        <a:xfrm>
          <a:off x="626953" y="1382111"/>
          <a:ext cx="227983" cy="227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5429B5-D507-424C-9D5C-2363BF837D51}">
      <dsp:nvSpPr>
        <dsp:cNvPr id="0" name=""/>
        <dsp:cNvSpPr/>
      </dsp:nvSpPr>
      <dsp:spPr>
        <a:xfrm>
          <a:off x="655014" y="1621055"/>
          <a:ext cx="341974" cy="227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blob</a:t>
          </a:r>
          <a:endParaRPr lang="de-DE" sz="1000" kern="1200"/>
        </a:p>
      </dsp:txBody>
      <dsp:txXfrm>
        <a:off x="655014" y="1621055"/>
        <a:ext cx="341974" cy="227983"/>
      </dsp:txXfrm>
    </dsp:sp>
    <dsp:sp modelId="{CBBDEBD5-120B-43FA-920B-5234A12BF4E8}">
      <dsp:nvSpPr>
        <dsp:cNvPr id="0" name=""/>
        <dsp:cNvSpPr/>
      </dsp:nvSpPr>
      <dsp:spPr>
        <a:xfrm>
          <a:off x="1253906" y="1082313"/>
          <a:ext cx="227983" cy="227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EA26B1-8F7B-498A-9EAC-AFBD0926FAD9}">
      <dsp:nvSpPr>
        <dsp:cNvPr id="0" name=""/>
        <dsp:cNvSpPr/>
      </dsp:nvSpPr>
      <dsp:spPr>
        <a:xfrm>
          <a:off x="1481889" y="1081743"/>
          <a:ext cx="341974" cy="227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tree</a:t>
          </a:r>
          <a:endParaRPr lang="de-DE" sz="1000" kern="1200"/>
        </a:p>
      </dsp:txBody>
      <dsp:txXfrm>
        <a:off x="1481889" y="1081743"/>
        <a:ext cx="341974" cy="227983"/>
      </dsp:txXfrm>
    </dsp:sp>
    <dsp:sp modelId="{34A0B103-BF01-4CA7-BF58-3F8359A3A100}">
      <dsp:nvSpPr>
        <dsp:cNvPr id="0" name=""/>
        <dsp:cNvSpPr/>
      </dsp:nvSpPr>
      <dsp:spPr>
        <a:xfrm>
          <a:off x="1253906" y="1382111"/>
          <a:ext cx="227983" cy="227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FEE4B5-BB3C-4595-A8D2-1EF38BE1A37D}">
      <dsp:nvSpPr>
        <dsp:cNvPr id="0" name=""/>
        <dsp:cNvSpPr/>
      </dsp:nvSpPr>
      <dsp:spPr>
        <a:xfrm>
          <a:off x="1239439" y="1621055"/>
          <a:ext cx="341974" cy="227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blob</a:t>
          </a:r>
          <a:endParaRPr lang="de-DE" sz="1000" kern="1200"/>
        </a:p>
      </dsp:txBody>
      <dsp:txXfrm>
        <a:off x="1239439" y="1621055"/>
        <a:ext cx="341974" cy="22798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145E13-CB78-44C9-B9D9-D98B849A9DE1}">
      <dsp:nvSpPr>
        <dsp:cNvPr id="0" name=""/>
        <dsp:cNvSpPr/>
      </dsp:nvSpPr>
      <dsp:spPr>
        <a:xfrm>
          <a:off x="2005207" y="791806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1952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199575-DD24-4813-B53C-CAA05AABBCCB}">
      <dsp:nvSpPr>
        <dsp:cNvPr id="0" name=""/>
        <dsp:cNvSpPr/>
      </dsp:nvSpPr>
      <dsp:spPr>
        <a:xfrm>
          <a:off x="1406582" y="483692"/>
          <a:ext cx="64434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2916"/>
              </a:lnTo>
              <a:lnTo>
                <a:pt x="644345" y="82916"/>
              </a:lnTo>
              <a:lnTo>
                <a:pt x="644345" y="11952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43C094-A1B0-40D5-B2A7-3876EE6FB155}">
      <dsp:nvSpPr>
        <dsp:cNvPr id="0" name=""/>
        <dsp:cNvSpPr/>
      </dsp:nvSpPr>
      <dsp:spPr>
        <a:xfrm>
          <a:off x="762237" y="791806"/>
          <a:ext cx="64434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2916"/>
              </a:lnTo>
              <a:lnTo>
                <a:pt x="644345" y="82916"/>
              </a:lnTo>
              <a:lnTo>
                <a:pt x="644345" y="11952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F7FF64-8D68-4302-BE58-121A8779F186}">
      <dsp:nvSpPr>
        <dsp:cNvPr id="0" name=""/>
        <dsp:cNvSpPr/>
      </dsp:nvSpPr>
      <dsp:spPr>
        <a:xfrm>
          <a:off x="716517" y="791806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1952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DA9E86-A1B5-4CF4-8FD6-C726A08EAEC2}">
      <dsp:nvSpPr>
        <dsp:cNvPr id="0" name=""/>
        <dsp:cNvSpPr/>
      </dsp:nvSpPr>
      <dsp:spPr>
        <a:xfrm>
          <a:off x="117892" y="791806"/>
          <a:ext cx="644345" cy="91440"/>
        </a:xfrm>
        <a:custGeom>
          <a:avLst/>
          <a:gdLst/>
          <a:ahLst/>
          <a:cxnLst/>
          <a:rect l="0" t="0" r="0" b="0"/>
          <a:pathLst>
            <a:path>
              <a:moveTo>
                <a:pt x="644345" y="45720"/>
              </a:moveTo>
              <a:lnTo>
                <a:pt x="644345" y="82916"/>
              </a:lnTo>
              <a:lnTo>
                <a:pt x="0" y="82916"/>
              </a:lnTo>
              <a:lnTo>
                <a:pt x="0" y="11952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EE6195-0E11-45FC-B460-A121991E1CA3}">
      <dsp:nvSpPr>
        <dsp:cNvPr id="0" name=""/>
        <dsp:cNvSpPr/>
      </dsp:nvSpPr>
      <dsp:spPr>
        <a:xfrm>
          <a:off x="762237" y="483692"/>
          <a:ext cx="644345" cy="91440"/>
        </a:xfrm>
        <a:custGeom>
          <a:avLst/>
          <a:gdLst/>
          <a:ahLst/>
          <a:cxnLst/>
          <a:rect l="0" t="0" r="0" b="0"/>
          <a:pathLst>
            <a:path>
              <a:moveTo>
                <a:pt x="644345" y="45720"/>
              </a:moveTo>
              <a:lnTo>
                <a:pt x="644345" y="82916"/>
              </a:lnTo>
              <a:lnTo>
                <a:pt x="0" y="82916"/>
              </a:lnTo>
              <a:lnTo>
                <a:pt x="0" y="11952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9F5C6E-854D-489E-BC55-D5CCD9854DBA}">
      <dsp:nvSpPr>
        <dsp:cNvPr id="0" name=""/>
        <dsp:cNvSpPr/>
      </dsp:nvSpPr>
      <dsp:spPr>
        <a:xfrm>
          <a:off x="1289428" y="295105"/>
          <a:ext cx="234307" cy="23430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ED1E94-F12E-4794-B282-0BDF137D2FB2}">
      <dsp:nvSpPr>
        <dsp:cNvPr id="0" name=""/>
        <dsp:cNvSpPr/>
      </dsp:nvSpPr>
      <dsp:spPr>
        <a:xfrm>
          <a:off x="1523735" y="294519"/>
          <a:ext cx="351460" cy="2343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tree</a:t>
          </a:r>
          <a:endParaRPr lang="de-DE" sz="1000" kern="1200"/>
        </a:p>
      </dsp:txBody>
      <dsp:txXfrm>
        <a:off x="1523735" y="294519"/>
        <a:ext cx="351460" cy="234307"/>
      </dsp:txXfrm>
    </dsp:sp>
    <dsp:sp modelId="{F3FFBF34-88F1-4F49-B891-94FC590E3883}">
      <dsp:nvSpPr>
        <dsp:cNvPr id="0" name=""/>
        <dsp:cNvSpPr/>
      </dsp:nvSpPr>
      <dsp:spPr>
        <a:xfrm>
          <a:off x="645083" y="603219"/>
          <a:ext cx="234307" cy="23430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2956CF-A048-437F-B8E1-C8E59ED75FA7}">
      <dsp:nvSpPr>
        <dsp:cNvPr id="0" name=""/>
        <dsp:cNvSpPr/>
      </dsp:nvSpPr>
      <dsp:spPr>
        <a:xfrm>
          <a:off x="879390" y="602633"/>
          <a:ext cx="351460" cy="2343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tree</a:t>
          </a:r>
          <a:endParaRPr lang="de-DE" sz="1000" kern="1200"/>
        </a:p>
      </dsp:txBody>
      <dsp:txXfrm>
        <a:off x="879390" y="602633"/>
        <a:ext cx="351460" cy="234307"/>
      </dsp:txXfrm>
    </dsp:sp>
    <dsp:sp modelId="{26F77D53-4E80-42C4-985A-68C15E82D369}">
      <dsp:nvSpPr>
        <dsp:cNvPr id="0" name=""/>
        <dsp:cNvSpPr/>
      </dsp:nvSpPr>
      <dsp:spPr>
        <a:xfrm>
          <a:off x="738" y="911333"/>
          <a:ext cx="234307" cy="23430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C2B11F-F253-4D6B-A41F-079B4BD6F85D}">
      <dsp:nvSpPr>
        <dsp:cNvPr id="0" name=""/>
        <dsp:cNvSpPr/>
      </dsp:nvSpPr>
      <dsp:spPr>
        <a:xfrm>
          <a:off x="18682" y="1156906"/>
          <a:ext cx="351460" cy="2343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blob</a:t>
          </a:r>
          <a:endParaRPr lang="de-DE" sz="1000" kern="1200"/>
        </a:p>
      </dsp:txBody>
      <dsp:txXfrm>
        <a:off x="18682" y="1156906"/>
        <a:ext cx="351460" cy="234307"/>
      </dsp:txXfrm>
    </dsp:sp>
    <dsp:sp modelId="{FB811138-67CC-4FF2-B824-074E2639D6C5}">
      <dsp:nvSpPr>
        <dsp:cNvPr id="0" name=""/>
        <dsp:cNvSpPr/>
      </dsp:nvSpPr>
      <dsp:spPr>
        <a:xfrm>
          <a:off x="645083" y="911333"/>
          <a:ext cx="234307" cy="23430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9C71E4-1958-4CF8-8934-9E270FB15331}">
      <dsp:nvSpPr>
        <dsp:cNvPr id="0" name=""/>
        <dsp:cNvSpPr/>
      </dsp:nvSpPr>
      <dsp:spPr>
        <a:xfrm>
          <a:off x="625558" y="1110592"/>
          <a:ext cx="351460" cy="2343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blob</a:t>
          </a:r>
          <a:endParaRPr lang="de-DE" sz="1000" kern="1200"/>
        </a:p>
      </dsp:txBody>
      <dsp:txXfrm>
        <a:off x="625558" y="1110592"/>
        <a:ext cx="351460" cy="234307"/>
      </dsp:txXfrm>
    </dsp:sp>
    <dsp:sp modelId="{F938DE74-73B2-4888-8609-510CBD14B4C8}">
      <dsp:nvSpPr>
        <dsp:cNvPr id="0" name=""/>
        <dsp:cNvSpPr/>
      </dsp:nvSpPr>
      <dsp:spPr>
        <a:xfrm>
          <a:off x="1289428" y="911333"/>
          <a:ext cx="234307" cy="23430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A9B488-B548-4D9C-B7CF-383C3FD73595}">
      <dsp:nvSpPr>
        <dsp:cNvPr id="0" name=""/>
        <dsp:cNvSpPr/>
      </dsp:nvSpPr>
      <dsp:spPr>
        <a:xfrm>
          <a:off x="1250376" y="1110592"/>
          <a:ext cx="351460" cy="2343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blob</a:t>
          </a:r>
          <a:endParaRPr lang="de-DE" sz="1000" kern="1200"/>
        </a:p>
      </dsp:txBody>
      <dsp:txXfrm>
        <a:off x="1250376" y="1110592"/>
        <a:ext cx="351460" cy="234307"/>
      </dsp:txXfrm>
    </dsp:sp>
    <dsp:sp modelId="{04D202C0-BDB6-498A-B94F-0F476B08978E}">
      <dsp:nvSpPr>
        <dsp:cNvPr id="0" name=""/>
        <dsp:cNvSpPr/>
      </dsp:nvSpPr>
      <dsp:spPr>
        <a:xfrm>
          <a:off x="1933773" y="603219"/>
          <a:ext cx="234307" cy="23430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268CB7-3BF0-4B1D-A2C6-7494E599D95C}">
      <dsp:nvSpPr>
        <dsp:cNvPr id="0" name=""/>
        <dsp:cNvSpPr/>
      </dsp:nvSpPr>
      <dsp:spPr>
        <a:xfrm>
          <a:off x="2168080" y="602633"/>
          <a:ext cx="351460" cy="2343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tree</a:t>
          </a:r>
          <a:endParaRPr lang="de-DE" sz="1000" kern="1200"/>
        </a:p>
      </dsp:txBody>
      <dsp:txXfrm>
        <a:off x="2168080" y="602633"/>
        <a:ext cx="351460" cy="234307"/>
      </dsp:txXfrm>
    </dsp:sp>
    <dsp:sp modelId="{E423DAB7-3719-4565-877C-C09A27C63E79}">
      <dsp:nvSpPr>
        <dsp:cNvPr id="0" name=""/>
        <dsp:cNvSpPr/>
      </dsp:nvSpPr>
      <dsp:spPr>
        <a:xfrm>
          <a:off x="1933773" y="911333"/>
          <a:ext cx="234307" cy="23430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6071EA-A436-4EE0-8395-31BFCA16804A}">
      <dsp:nvSpPr>
        <dsp:cNvPr id="0" name=""/>
        <dsp:cNvSpPr/>
      </dsp:nvSpPr>
      <dsp:spPr>
        <a:xfrm>
          <a:off x="1920212" y="1110124"/>
          <a:ext cx="351460" cy="2343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blob</a:t>
          </a:r>
          <a:endParaRPr lang="de-DE" sz="1000" kern="1200"/>
        </a:p>
      </dsp:txBody>
      <dsp:txXfrm>
        <a:off x="1920212" y="1110124"/>
        <a:ext cx="351460" cy="23430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04BB33-E64B-44F8-A829-D3AEA3EE730A}">
      <dsp:nvSpPr>
        <dsp:cNvPr id="0" name=""/>
        <dsp:cNvSpPr/>
      </dsp:nvSpPr>
      <dsp:spPr>
        <a:xfrm>
          <a:off x="1322177" y="1264576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1753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FD5582-F1BB-45D6-96D9-E709DAFD473E}">
      <dsp:nvSpPr>
        <dsp:cNvPr id="0" name=""/>
        <dsp:cNvSpPr/>
      </dsp:nvSpPr>
      <dsp:spPr>
        <a:xfrm>
          <a:off x="897683" y="964778"/>
          <a:ext cx="47021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1912"/>
              </a:lnTo>
              <a:lnTo>
                <a:pt x="470214" y="81912"/>
              </a:lnTo>
              <a:lnTo>
                <a:pt x="470214" y="11753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199E62-561E-47E7-9D3D-6C0165B46CA1}">
      <dsp:nvSpPr>
        <dsp:cNvPr id="0" name=""/>
        <dsp:cNvSpPr/>
      </dsp:nvSpPr>
      <dsp:spPr>
        <a:xfrm>
          <a:off x="427468" y="1264576"/>
          <a:ext cx="31347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1912"/>
              </a:lnTo>
              <a:lnTo>
                <a:pt x="313476" y="81912"/>
              </a:lnTo>
              <a:lnTo>
                <a:pt x="313476" y="11753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DA9E86-A1B5-4CF4-8FD6-C726A08EAEC2}">
      <dsp:nvSpPr>
        <dsp:cNvPr id="0" name=""/>
        <dsp:cNvSpPr/>
      </dsp:nvSpPr>
      <dsp:spPr>
        <a:xfrm>
          <a:off x="113991" y="1264576"/>
          <a:ext cx="313476" cy="91440"/>
        </a:xfrm>
        <a:custGeom>
          <a:avLst/>
          <a:gdLst/>
          <a:ahLst/>
          <a:cxnLst/>
          <a:rect l="0" t="0" r="0" b="0"/>
          <a:pathLst>
            <a:path>
              <a:moveTo>
                <a:pt x="313476" y="45720"/>
              </a:moveTo>
              <a:lnTo>
                <a:pt x="313476" y="81912"/>
              </a:lnTo>
              <a:lnTo>
                <a:pt x="0" y="81912"/>
              </a:lnTo>
              <a:lnTo>
                <a:pt x="0" y="11753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EE6195-0E11-45FC-B460-A121991E1CA3}">
      <dsp:nvSpPr>
        <dsp:cNvPr id="0" name=""/>
        <dsp:cNvSpPr/>
      </dsp:nvSpPr>
      <dsp:spPr>
        <a:xfrm>
          <a:off x="427468" y="964778"/>
          <a:ext cx="470214" cy="91440"/>
        </a:xfrm>
        <a:custGeom>
          <a:avLst/>
          <a:gdLst/>
          <a:ahLst/>
          <a:cxnLst/>
          <a:rect l="0" t="0" r="0" b="0"/>
          <a:pathLst>
            <a:path>
              <a:moveTo>
                <a:pt x="470214" y="45720"/>
              </a:moveTo>
              <a:lnTo>
                <a:pt x="470214" y="81912"/>
              </a:lnTo>
              <a:lnTo>
                <a:pt x="0" y="81912"/>
              </a:lnTo>
              <a:lnTo>
                <a:pt x="0" y="11753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9F5C6E-854D-489E-BC55-D5CCD9854DBA}">
      <dsp:nvSpPr>
        <dsp:cNvPr id="0" name=""/>
        <dsp:cNvSpPr/>
      </dsp:nvSpPr>
      <dsp:spPr>
        <a:xfrm>
          <a:off x="783691" y="782515"/>
          <a:ext cx="227983" cy="227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ED1E94-F12E-4794-B282-0BDF137D2FB2}">
      <dsp:nvSpPr>
        <dsp:cNvPr id="0" name=""/>
        <dsp:cNvSpPr/>
      </dsp:nvSpPr>
      <dsp:spPr>
        <a:xfrm>
          <a:off x="1011674" y="781945"/>
          <a:ext cx="341974" cy="227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tree</a:t>
          </a:r>
          <a:endParaRPr lang="de-DE" sz="1000" kern="1200"/>
        </a:p>
      </dsp:txBody>
      <dsp:txXfrm>
        <a:off x="1011674" y="781945"/>
        <a:ext cx="341974" cy="227983"/>
      </dsp:txXfrm>
    </dsp:sp>
    <dsp:sp modelId="{F3FFBF34-88F1-4F49-B891-94FC590E3883}">
      <dsp:nvSpPr>
        <dsp:cNvPr id="0" name=""/>
        <dsp:cNvSpPr/>
      </dsp:nvSpPr>
      <dsp:spPr>
        <a:xfrm>
          <a:off x="313476" y="1082313"/>
          <a:ext cx="227983" cy="227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2956CF-A048-437F-B8E1-C8E59ED75FA7}">
      <dsp:nvSpPr>
        <dsp:cNvPr id="0" name=""/>
        <dsp:cNvSpPr/>
      </dsp:nvSpPr>
      <dsp:spPr>
        <a:xfrm>
          <a:off x="541459" y="1081743"/>
          <a:ext cx="341974" cy="227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tree</a:t>
          </a:r>
          <a:endParaRPr lang="de-DE" sz="1000" kern="1200"/>
        </a:p>
      </dsp:txBody>
      <dsp:txXfrm>
        <a:off x="541459" y="1081743"/>
        <a:ext cx="341974" cy="227983"/>
      </dsp:txXfrm>
    </dsp:sp>
    <dsp:sp modelId="{26F77D53-4E80-42C4-985A-68C15E82D369}">
      <dsp:nvSpPr>
        <dsp:cNvPr id="0" name=""/>
        <dsp:cNvSpPr/>
      </dsp:nvSpPr>
      <dsp:spPr>
        <a:xfrm>
          <a:off x="0" y="1382111"/>
          <a:ext cx="227983" cy="227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C2B11F-F253-4D6B-A41F-079B4BD6F85D}">
      <dsp:nvSpPr>
        <dsp:cNvPr id="0" name=""/>
        <dsp:cNvSpPr/>
      </dsp:nvSpPr>
      <dsp:spPr>
        <a:xfrm>
          <a:off x="17460" y="1621055"/>
          <a:ext cx="341974" cy="227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blob</a:t>
          </a:r>
          <a:endParaRPr lang="de-DE" sz="1000" kern="1200"/>
        </a:p>
      </dsp:txBody>
      <dsp:txXfrm>
        <a:off x="17460" y="1621055"/>
        <a:ext cx="341974" cy="227983"/>
      </dsp:txXfrm>
    </dsp:sp>
    <dsp:sp modelId="{799746AA-7EB4-485E-AE49-0623BB0F7E75}">
      <dsp:nvSpPr>
        <dsp:cNvPr id="0" name=""/>
        <dsp:cNvSpPr/>
      </dsp:nvSpPr>
      <dsp:spPr>
        <a:xfrm>
          <a:off x="626953" y="1382111"/>
          <a:ext cx="227983" cy="227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5429B5-D507-424C-9D5C-2363BF837D51}">
      <dsp:nvSpPr>
        <dsp:cNvPr id="0" name=""/>
        <dsp:cNvSpPr/>
      </dsp:nvSpPr>
      <dsp:spPr>
        <a:xfrm>
          <a:off x="655014" y="1621055"/>
          <a:ext cx="341974" cy="227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blob</a:t>
          </a:r>
          <a:endParaRPr lang="de-DE" sz="1000" kern="1200"/>
        </a:p>
      </dsp:txBody>
      <dsp:txXfrm>
        <a:off x="655014" y="1621055"/>
        <a:ext cx="341974" cy="227983"/>
      </dsp:txXfrm>
    </dsp:sp>
    <dsp:sp modelId="{CBBDEBD5-120B-43FA-920B-5234A12BF4E8}">
      <dsp:nvSpPr>
        <dsp:cNvPr id="0" name=""/>
        <dsp:cNvSpPr/>
      </dsp:nvSpPr>
      <dsp:spPr>
        <a:xfrm>
          <a:off x="1253906" y="1082313"/>
          <a:ext cx="227983" cy="227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EA26B1-8F7B-498A-9EAC-AFBD0926FAD9}">
      <dsp:nvSpPr>
        <dsp:cNvPr id="0" name=""/>
        <dsp:cNvSpPr/>
      </dsp:nvSpPr>
      <dsp:spPr>
        <a:xfrm>
          <a:off x="1481889" y="1081743"/>
          <a:ext cx="341974" cy="227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tree</a:t>
          </a:r>
          <a:endParaRPr lang="de-DE" sz="1000" kern="1200"/>
        </a:p>
      </dsp:txBody>
      <dsp:txXfrm>
        <a:off x="1481889" y="1081743"/>
        <a:ext cx="341974" cy="227983"/>
      </dsp:txXfrm>
    </dsp:sp>
    <dsp:sp modelId="{34A0B103-BF01-4CA7-BF58-3F8359A3A100}">
      <dsp:nvSpPr>
        <dsp:cNvPr id="0" name=""/>
        <dsp:cNvSpPr/>
      </dsp:nvSpPr>
      <dsp:spPr>
        <a:xfrm>
          <a:off x="1253906" y="1382111"/>
          <a:ext cx="227983" cy="227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FEE4B5-BB3C-4595-A8D2-1EF38BE1A37D}">
      <dsp:nvSpPr>
        <dsp:cNvPr id="0" name=""/>
        <dsp:cNvSpPr/>
      </dsp:nvSpPr>
      <dsp:spPr>
        <a:xfrm>
          <a:off x="1239439" y="1621055"/>
          <a:ext cx="341974" cy="227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blob</a:t>
          </a:r>
          <a:endParaRPr lang="de-DE" sz="1000" kern="1200"/>
        </a:p>
      </dsp:txBody>
      <dsp:txXfrm>
        <a:off x="1239439" y="1621055"/>
        <a:ext cx="341974" cy="22798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04BB33-E64B-44F8-A829-D3AEA3EE730A}">
      <dsp:nvSpPr>
        <dsp:cNvPr id="0" name=""/>
        <dsp:cNvSpPr/>
      </dsp:nvSpPr>
      <dsp:spPr>
        <a:xfrm>
          <a:off x="1322177" y="1264576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1753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FD5582-F1BB-45D6-96D9-E709DAFD473E}">
      <dsp:nvSpPr>
        <dsp:cNvPr id="0" name=""/>
        <dsp:cNvSpPr/>
      </dsp:nvSpPr>
      <dsp:spPr>
        <a:xfrm>
          <a:off x="897683" y="964778"/>
          <a:ext cx="47021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1912"/>
              </a:lnTo>
              <a:lnTo>
                <a:pt x="470214" y="81912"/>
              </a:lnTo>
              <a:lnTo>
                <a:pt x="470214" y="11753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199E62-561E-47E7-9D3D-6C0165B46CA1}">
      <dsp:nvSpPr>
        <dsp:cNvPr id="0" name=""/>
        <dsp:cNvSpPr/>
      </dsp:nvSpPr>
      <dsp:spPr>
        <a:xfrm>
          <a:off x="427468" y="1264576"/>
          <a:ext cx="31347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1912"/>
              </a:lnTo>
              <a:lnTo>
                <a:pt x="313476" y="81912"/>
              </a:lnTo>
              <a:lnTo>
                <a:pt x="313476" y="11753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DA9E86-A1B5-4CF4-8FD6-C726A08EAEC2}">
      <dsp:nvSpPr>
        <dsp:cNvPr id="0" name=""/>
        <dsp:cNvSpPr/>
      </dsp:nvSpPr>
      <dsp:spPr>
        <a:xfrm>
          <a:off x="113991" y="1264576"/>
          <a:ext cx="313476" cy="91440"/>
        </a:xfrm>
        <a:custGeom>
          <a:avLst/>
          <a:gdLst/>
          <a:ahLst/>
          <a:cxnLst/>
          <a:rect l="0" t="0" r="0" b="0"/>
          <a:pathLst>
            <a:path>
              <a:moveTo>
                <a:pt x="313476" y="45720"/>
              </a:moveTo>
              <a:lnTo>
                <a:pt x="313476" y="81912"/>
              </a:lnTo>
              <a:lnTo>
                <a:pt x="0" y="81912"/>
              </a:lnTo>
              <a:lnTo>
                <a:pt x="0" y="11753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EE6195-0E11-45FC-B460-A121991E1CA3}">
      <dsp:nvSpPr>
        <dsp:cNvPr id="0" name=""/>
        <dsp:cNvSpPr/>
      </dsp:nvSpPr>
      <dsp:spPr>
        <a:xfrm>
          <a:off x="427468" y="964778"/>
          <a:ext cx="470214" cy="91440"/>
        </a:xfrm>
        <a:custGeom>
          <a:avLst/>
          <a:gdLst/>
          <a:ahLst/>
          <a:cxnLst/>
          <a:rect l="0" t="0" r="0" b="0"/>
          <a:pathLst>
            <a:path>
              <a:moveTo>
                <a:pt x="470214" y="45720"/>
              </a:moveTo>
              <a:lnTo>
                <a:pt x="470214" y="81912"/>
              </a:lnTo>
              <a:lnTo>
                <a:pt x="0" y="81912"/>
              </a:lnTo>
              <a:lnTo>
                <a:pt x="0" y="11753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9F5C6E-854D-489E-BC55-D5CCD9854DBA}">
      <dsp:nvSpPr>
        <dsp:cNvPr id="0" name=""/>
        <dsp:cNvSpPr/>
      </dsp:nvSpPr>
      <dsp:spPr>
        <a:xfrm>
          <a:off x="783691" y="782515"/>
          <a:ext cx="227983" cy="227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ED1E94-F12E-4794-B282-0BDF137D2FB2}">
      <dsp:nvSpPr>
        <dsp:cNvPr id="0" name=""/>
        <dsp:cNvSpPr/>
      </dsp:nvSpPr>
      <dsp:spPr>
        <a:xfrm>
          <a:off x="1011674" y="781945"/>
          <a:ext cx="341974" cy="227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tree</a:t>
          </a:r>
          <a:endParaRPr lang="de-DE" sz="1000" kern="1200"/>
        </a:p>
      </dsp:txBody>
      <dsp:txXfrm>
        <a:off x="1011674" y="781945"/>
        <a:ext cx="341974" cy="227983"/>
      </dsp:txXfrm>
    </dsp:sp>
    <dsp:sp modelId="{F3FFBF34-88F1-4F49-B891-94FC590E3883}">
      <dsp:nvSpPr>
        <dsp:cNvPr id="0" name=""/>
        <dsp:cNvSpPr/>
      </dsp:nvSpPr>
      <dsp:spPr>
        <a:xfrm>
          <a:off x="313476" y="1082313"/>
          <a:ext cx="227983" cy="227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2956CF-A048-437F-B8E1-C8E59ED75FA7}">
      <dsp:nvSpPr>
        <dsp:cNvPr id="0" name=""/>
        <dsp:cNvSpPr/>
      </dsp:nvSpPr>
      <dsp:spPr>
        <a:xfrm>
          <a:off x="541459" y="1081743"/>
          <a:ext cx="341974" cy="227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tree</a:t>
          </a:r>
          <a:endParaRPr lang="de-DE" sz="1000" kern="1200"/>
        </a:p>
      </dsp:txBody>
      <dsp:txXfrm>
        <a:off x="541459" y="1081743"/>
        <a:ext cx="341974" cy="227983"/>
      </dsp:txXfrm>
    </dsp:sp>
    <dsp:sp modelId="{26F77D53-4E80-42C4-985A-68C15E82D369}">
      <dsp:nvSpPr>
        <dsp:cNvPr id="0" name=""/>
        <dsp:cNvSpPr/>
      </dsp:nvSpPr>
      <dsp:spPr>
        <a:xfrm>
          <a:off x="0" y="1382111"/>
          <a:ext cx="227983" cy="227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C2B11F-F253-4D6B-A41F-079B4BD6F85D}">
      <dsp:nvSpPr>
        <dsp:cNvPr id="0" name=""/>
        <dsp:cNvSpPr/>
      </dsp:nvSpPr>
      <dsp:spPr>
        <a:xfrm>
          <a:off x="17460" y="1621055"/>
          <a:ext cx="341974" cy="227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blob</a:t>
          </a:r>
          <a:endParaRPr lang="de-DE" sz="1000" kern="1200"/>
        </a:p>
      </dsp:txBody>
      <dsp:txXfrm>
        <a:off x="17460" y="1621055"/>
        <a:ext cx="341974" cy="227983"/>
      </dsp:txXfrm>
    </dsp:sp>
    <dsp:sp modelId="{799746AA-7EB4-485E-AE49-0623BB0F7E75}">
      <dsp:nvSpPr>
        <dsp:cNvPr id="0" name=""/>
        <dsp:cNvSpPr/>
      </dsp:nvSpPr>
      <dsp:spPr>
        <a:xfrm>
          <a:off x="626953" y="1382111"/>
          <a:ext cx="227983" cy="227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5429B5-D507-424C-9D5C-2363BF837D51}">
      <dsp:nvSpPr>
        <dsp:cNvPr id="0" name=""/>
        <dsp:cNvSpPr/>
      </dsp:nvSpPr>
      <dsp:spPr>
        <a:xfrm>
          <a:off x="655014" y="1621055"/>
          <a:ext cx="341974" cy="227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blob</a:t>
          </a:r>
          <a:endParaRPr lang="de-DE" sz="1000" kern="1200"/>
        </a:p>
      </dsp:txBody>
      <dsp:txXfrm>
        <a:off x="655014" y="1621055"/>
        <a:ext cx="341974" cy="227983"/>
      </dsp:txXfrm>
    </dsp:sp>
    <dsp:sp modelId="{CBBDEBD5-120B-43FA-920B-5234A12BF4E8}">
      <dsp:nvSpPr>
        <dsp:cNvPr id="0" name=""/>
        <dsp:cNvSpPr/>
      </dsp:nvSpPr>
      <dsp:spPr>
        <a:xfrm>
          <a:off x="1253906" y="1082313"/>
          <a:ext cx="227983" cy="227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EA26B1-8F7B-498A-9EAC-AFBD0926FAD9}">
      <dsp:nvSpPr>
        <dsp:cNvPr id="0" name=""/>
        <dsp:cNvSpPr/>
      </dsp:nvSpPr>
      <dsp:spPr>
        <a:xfrm>
          <a:off x="1481889" y="1081743"/>
          <a:ext cx="341974" cy="227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tree</a:t>
          </a:r>
          <a:endParaRPr lang="de-DE" sz="1000" kern="1200"/>
        </a:p>
      </dsp:txBody>
      <dsp:txXfrm>
        <a:off x="1481889" y="1081743"/>
        <a:ext cx="341974" cy="227983"/>
      </dsp:txXfrm>
    </dsp:sp>
    <dsp:sp modelId="{34A0B103-BF01-4CA7-BF58-3F8359A3A100}">
      <dsp:nvSpPr>
        <dsp:cNvPr id="0" name=""/>
        <dsp:cNvSpPr/>
      </dsp:nvSpPr>
      <dsp:spPr>
        <a:xfrm>
          <a:off x="1253906" y="1382111"/>
          <a:ext cx="227983" cy="227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FEE4B5-BB3C-4595-A8D2-1EF38BE1A37D}">
      <dsp:nvSpPr>
        <dsp:cNvPr id="0" name=""/>
        <dsp:cNvSpPr/>
      </dsp:nvSpPr>
      <dsp:spPr>
        <a:xfrm>
          <a:off x="1239439" y="1621055"/>
          <a:ext cx="341974" cy="227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blob</a:t>
          </a:r>
          <a:endParaRPr lang="de-DE" sz="1000" kern="1200"/>
        </a:p>
      </dsp:txBody>
      <dsp:txXfrm>
        <a:off x="1239439" y="1621055"/>
        <a:ext cx="341974" cy="22798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04BB33-E64B-44F8-A829-D3AEA3EE730A}">
      <dsp:nvSpPr>
        <dsp:cNvPr id="0" name=""/>
        <dsp:cNvSpPr/>
      </dsp:nvSpPr>
      <dsp:spPr>
        <a:xfrm>
          <a:off x="712042" y="1043235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1915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FD5582-F1BB-45D6-96D9-E709DAFD473E}">
      <dsp:nvSpPr>
        <dsp:cNvPr id="0" name=""/>
        <dsp:cNvSpPr/>
      </dsp:nvSpPr>
      <dsp:spPr>
        <a:xfrm>
          <a:off x="437234" y="736693"/>
          <a:ext cx="32052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2726"/>
              </a:lnTo>
              <a:lnTo>
                <a:pt x="320528" y="82726"/>
              </a:lnTo>
              <a:lnTo>
                <a:pt x="320528" y="11915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DA9E86-A1B5-4CF4-8FD6-C726A08EAEC2}">
      <dsp:nvSpPr>
        <dsp:cNvPr id="0" name=""/>
        <dsp:cNvSpPr/>
      </dsp:nvSpPr>
      <dsp:spPr>
        <a:xfrm>
          <a:off x="70985" y="1043235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1915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EE6195-0E11-45FC-B460-A121991E1CA3}">
      <dsp:nvSpPr>
        <dsp:cNvPr id="0" name=""/>
        <dsp:cNvSpPr/>
      </dsp:nvSpPr>
      <dsp:spPr>
        <a:xfrm>
          <a:off x="116705" y="736693"/>
          <a:ext cx="320528" cy="91440"/>
        </a:xfrm>
        <a:custGeom>
          <a:avLst/>
          <a:gdLst/>
          <a:ahLst/>
          <a:cxnLst/>
          <a:rect l="0" t="0" r="0" b="0"/>
          <a:pathLst>
            <a:path>
              <a:moveTo>
                <a:pt x="320528" y="45720"/>
              </a:moveTo>
              <a:lnTo>
                <a:pt x="320528" y="82726"/>
              </a:lnTo>
              <a:lnTo>
                <a:pt x="0" y="82726"/>
              </a:lnTo>
              <a:lnTo>
                <a:pt x="0" y="11915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9F5C6E-854D-489E-BC55-D5CCD9854DBA}">
      <dsp:nvSpPr>
        <dsp:cNvPr id="0" name=""/>
        <dsp:cNvSpPr/>
      </dsp:nvSpPr>
      <dsp:spPr>
        <a:xfrm>
          <a:off x="320678" y="549301"/>
          <a:ext cx="233111" cy="23311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ED1E94-F12E-4794-B282-0BDF137D2FB2}">
      <dsp:nvSpPr>
        <dsp:cNvPr id="0" name=""/>
        <dsp:cNvSpPr/>
      </dsp:nvSpPr>
      <dsp:spPr>
        <a:xfrm>
          <a:off x="553790" y="548718"/>
          <a:ext cx="349667" cy="2331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tree</a:t>
          </a:r>
          <a:endParaRPr lang="de-DE" sz="1000" kern="1200"/>
        </a:p>
      </dsp:txBody>
      <dsp:txXfrm>
        <a:off x="553790" y="548718"/>
        <a:ext cx="349667" cy="233111"/>
      </dsp:txXfrm>
    </dsp:sp>
    <dsp:sp modelId="{F3FFBF34-88F1-4F49-B891-94FC590E3883}">
      <dsp:nvSpPr>
        <dsp:cNvPr id="0" name=""/>
        <dsp:cNvSpPr/>
      </dsp:nvSpPr>
      <dsp:spPr>
        <a:xfrm>
          <a:off x="149" y="855843"/>
          <a:ext cx="233111" cy="23311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2956CF-A048-437F-B8E1-C8E59ED75FA7}">
      <dsp:nvSpPr>
        <dsp:cNvPr id="0" name=""/>
        <dsp:cNvSpPr/>
      </dsp:nvSpPr>
      <dsp:spPr>
        <a:xfrm>
          <a:off x="233261" y="855260"/>
          <a:ext cx="349667" cy="2331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tree</a:t>
          </a:r>
          <a:endParaRPr lang="de-DE" sz="1000" kern="1200"/>
        </a:p>
      </dsp:txBody>
      <dsp:txXfrm>
        <a:off x="233261" y="855260"/>
        <a:ext cx="349667" cy="233111"/>
      </dsp:txXfrm>
    </dsp:sp>
    <dsp:sp modelId="{26F77D53-4E80-42C4-985A-68C15E82D369}">
      <dsp:nvSpPr>
        <dsp:cNvPr id="0" name=""/>
        <dsp:cNvSpPr/>
      </dsp:nvSpPr>
      <dsp:spPr>
        <a:xfrm>
          <a:off x="149" y="1162385"/>
          <a:ext cx="233111" cy="23311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C2B11F-F253-4D6B-A41F-079B4BD6F85D}">
      <dsp:nvSpPr>
        <dsp:cNvPr id="0" name=""/>
        <dsp:cNvSpPr/>
      </dsp:nvSpPr>
      <dsp:spPr>
        <a:xfrm>
          <a:off x="18002" y="1406705"/>
          <a:ext cx="349667" cy="2331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blob</a:t>
          </a:r>
          <a:endParaRPr lang="de-DE" sz="1000" kern="1200"/>
        </a:p>
      </dsp:txBody>
      <dsp:txXfrm>
        <a:off x="18002" y="1406705"/>
        <a:ext cx="349667" cy="233111"/>
      </dsp:txXfrm>
    </dsp:sp>
    <dsp:sp modelId="{CBBDEBD5-120B-43FA-920B-5234A12BF4E8}">
      <dsp:nvSpPr>
        <dsp:cNvPr id="0" name=""/>
        <dsp:cNvSpPr/>
      </dsp:nvSpPr>
      <dsp:spPr>
        <a:xfrm>
          <a:off x="641206" y="855843"/>
          <a:ext cx="233111" cy="23311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EA26B1-8F7B-498A-9EAC-AFBD0926FAD9}">
      <dsp:nvSpPr>
        <dsp:cNvPr id="0" name=""/>
        <dsp:cNvSpPr/>
      </dsp:nvSpPr>
      <dsp:spPr>
        <a:xfrm>
          <a:off x="874318" y="855260"/>
          <a:ext cx="349667" cy="2331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tree</a:t>
          </a:r>
          <a:endParaRPr lang="de-DE" sz="1000" kern="1200"/>
        </a:p>
      </dsp:txBody>
      <dsp:txXfrm>
        <a:off x="874318" y="855260"/>
        <a:ext cx="349667" cy="233111"/>
      </dsp:txXfrm>
    </dsp:sp>
    <dsp:sp modelId="{34A0B103-BF01-4CA7-BF58-3F8359A3A100}">
      <dsp:nvSpPr>
        <dsp:cNvPr id="0" name=""/>
        <dsp:cNvSpPr/>
      </dsp:nvSpPr>
      <dsp:spPr>
        <a:xfrm>
          <a:off x="641206" y="1162385"/>
          <a:ext cx="233111" cy="23311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FEE4B5-BB3C-4595-A8D2-1EF38BE1A37D}">
      <dsp:nvSpPr>
        <dsp:cNvPr id="0" name=""/>
        <dsp:cNvSpPr/>
      </dsp:nvSpPr>
      <dsp:spPr>
        <a:xfrm>
          <a:off x="626414" y="1406705"/>
          <a:ext cx="349667" cy="2331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blob</a:t>
          </a:r>
          <a:endParaRPr lang="de-DE" sz="1000" kern="1200"/>
        </a:p>
      </dsp:txBody>
      <dsp:txXfrm>
        <a:off x="626414" y="1406705"/>
        <a:ext cx="349667" cy="233111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04BB33-E64B-44F8-A829-D3AEA3EE730A}">
      <dsp:nvSpPr>
        <dsp:cNvPr id="0" name=""/>
        <dsp:cNvSpPr/>
      </dsp:nvSpPr>
      <dsp:spPr>
        <a:xfrm>
          <a:off x="1322177" y="1264576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1753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FD5582-F1BB-45D6-96D9-E709DAFD473E}">
      <dsp:nvSpPr>
        <dsp:cNvPr id="0" name=""/>
        <dsp:cNvSpPr/>
      </dsp:nvSpPr>
      <dsp:spPr>
        <a:xfrm>
          <a:off x="897683" y="964778"/>
          <a:ext cx="47021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1912"/>
              </a:lnTo>
              <a:lnTo>
                <a:pt x="470214" y="81912"/>
              </a:lnTo>
              <a:lnTo>
                <a:pt x="470214" y="11753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199E62-561E-47E7-9D3D-6C0165B46CA1}">
      <dsp:nvSpPr>
        <dsp:cNvPr id="0" name=""/>
        <dsp:cNvSpPr/>
      </dsp:nvSpPr>
      <dsp:spPr>
        <a:xfrm>
          <a:off x="427468" y="1264576"/>
          <a:ext cx="31347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1912"/>
              </a:lnTo>
              <a:lnTo>
                <a:pt x="313476" y="81912"/>
              </a:lnTo>
              <a:lnTo>
                <a:pt x="313476" y="11753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DA9E86-A1B5-4CF4-8FD6-C726A08EAEC2}">
      <dsp:nvSpPr>
        <dsp:cNvPr id="0" name=""/>
        <dsp:cNvSpPr/>
      </dsp:nvSpPr>
      <dsp:spPr>
        <a:xfrm>
          <a:off x="113991" y="1264576"/>
          <a:ext cx="313476" cy="91440"/>
        </a:xfrm>
        <a:custGeom>
          <a:avLst/>
          <a:gdLst/>
          <a:ahLst/>
          <a:cxnLst/>
          <a:rect l="0" t="0" r="0" b="0"/>
          <a:pathLst>
            <a:path>
              <a:moveTo>
                <a:pt x="313476" y="45720"/>
              </a:moveTo>
              <a:lnTo>
                <a:pt x="313476" y="81912"/>
              </a:lnTo>
              <a:lnTo>
                <a:pt x="0" y="81912"/>
              </a:lnTo>
              <a:lnTo>
                <a:pt x="0" y="11753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EE6195-0E11-45FC-B460-A121991E1CA3}">
      <dsp:nvSpPr>
        <dsp:cNvPr id="0" name=""/>
        <dsp:cNvSpPr/>
      </dsp:nvSpPr>
      <dsp:spPr>
        <a:xfrm>
          <a:off x="427468" y="964778"/>
          <a:ext cx="470214" cy="91440"/>
        </a:xfrm>
        <a:custGeom>
          <a:avLst/>
          <a:gdLst/>
          <a:ahLst/>
          <a:cxnLst/>
          <a:rect l="0" t="0" r="0" b="0"/>
          <a:pathLst>
            <a:path>
              <a:moveTo>
                <a:pt x="470214" y="45720"/>
              </a:moveTo>
              <a:lnTo>
                <a:pt x="470214" y="81912"/>
              </a:lnTo>
              <a:lnTo>
                <a:pt x="0" y="81912"/>
              </a:lnTo>
              <a:lnTo>
                <a:pt x="0" y="11753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9F5C6E-854D-489E-BC55-D5CCD9854DBA}">
      <dsp:nvSpPr>
        <dsp:cNvPr id="0" name=""/>
        <dsp:cNvSpPr/>
      </dsp:nvSpPr>
      <dsp:spPr>
        <a:xfrm>
          <a:off x="783691" y="782515"/>
          <a:ext cx="227983" cy="227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ED1E94-F12E-4794-B282-0BDF137D2FB2}">
      <dsp:nvSpPr>
        <dsp:cNvPr id="0" name=""/>
        <dsp:cNvSpPr/>
      </dsp:nvSpPr>
      <dsp:spPr>
        <a:xfrm>
          <a:off x="1011674" y="781945"/>
          <a:ext cx="341974" cy="227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tree</a:t>
          </a:r>
          <a:endParaRPr lang="de-DE" sz="1000" kern="1200"/>
        </a:p>
      </dsp:txBody>
      <dsp:txXfrm>
        <a:off x="1011674" y="781945"/>
        <a:ext cx="341974" cy="227983"/>
      </dsp:txXfrm>
    </dsp:sp>
    <dsp:sp modelId="{F3FFBF34-88F1-4F49-B891-94FC590E3883}">
      <dsp:nvSpPr>
        <dsp:cNvPr id="0" name=""/>
        <dsp:cNvSpPr/>
      </dsp:nvSpPr>
      <dsp:spPr>
        <a:xfrm>
          <a:off x="313476" y="1082313"/>
          <a:ext cx="227983" cy="227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2956CF-A048-437F-B8E1-C8E59ED75FA7}">
      <dsp:nvSpPr>
        <dsp:cNvPr id="0" name=""/>
        <dsp:cNvSpPr/>
      </dsp:nvSpPr>
      <dsp:spPr>
        <a:xfrm>
          <a:off x="541459" y="1081743"/>
          <a:ext cx="341974" cy="227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tree</a:t>
          </a:r>
          <a:endParaRPr lang="de-DE" sz="1000" kern="1200"/>
        </a:p>
      </dsp:txBody>
      <dsp:txXfrm>
        <a:off x="541459" y="1081743"/>
        <a:ext cx="341974" cy="227983"/>
      </dsp:txXfrm>
    </dsp:sp>
    <dsp:sp modelId="{26F77D53-4E80-42C4-985A-68C15E82D369}">
      <dsp:nvSpPr>
        <dsp:cNvPr id="0" name=""/>
        <dsp:cNvSpPr/>
      </dsp:nvSpPr>
      <dsp:spPr>
        <a:xfrm>
          <a:off x="0" y="1382111"/>
          <a:ext cx="227983" cy="227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C2B11F-F253-4D6B-A41F-079B4BD6F85D}">
      <dsp:nvSpPr>
        <dsp:cNvPr id="0" name=""/>
        <dsp:cNvSpPr/>
      </dsp:nvSpPr>
      <dsp:spPr>
        <a:xfrm>
          <a:off x="17460" y="1621055"/>
          <a:ext cx="341974" cy="227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blob</a:t>
          </a:r>
          <a:endParaRPr lang="de-DE" sz="1000" kern="1200"/>
        </a:p>
      </dsp:txBody>
      <dsp:txXfrm>
        <a:off x="17460" y="1621055"/>
        <a:ext cx="341974" cy="227983"/>
      </dsp:txXfrm>
    </dsp:sp>
    <dsp:sp modelId="{799746AA-7EB4-485E-AE49-0623BB0F7E75}">
      <dsp:nvSpPr>
        <dsp:cNvPr id="0" name=""/>
        <dsp:cNvSpPr/>
      </dsp:nvSpPr>
      <dsp:spPr>
        <a:xfrm>
          <a:off x="626953" y="1382111"/>
          <a:ext cx="227983" cy="227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5429B5-D507-424C-9D5C-2363BF837D51}">
      <dsp:nvSpPr>
        <dsp:cNvPr id="0" name=""/>
        <dsp:cNvSpPr/>
      </dsp:nvSpPr>
      <dsp:spPr>
        <a:xfrm>
          <a:off x="655014" y="1621055"/>
          <a:ext cx="341974" cy="227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blob</a:t>
          </a:r>
          <a:endParaRPr lang="de-DE" sz="1000" kern="1200"/>
        </a:p>
      </dsp:txBody>
      <dsp:txXfrm>
        <a:off x="655014" y="1621055"/>
        <a:ext cx="341974" cy="227983"/>
      </dsp:txXfrm>
    </dsp:sp>
    <dsp:sp modelId="{CBBDEBD5-120B-43FA-920B-5234A12BF4E8}">
      <dsp:nvSpPr>
        <dsp:cNvPr id="0" name=""/>
        <dsp:cNvSpPr/>
      </dsp:nvSpPr>
      <dsp:spPr>
        <a:xfrm>
          <a:off x="1253906" y="1082313"/>
          <a:ext cx="227983" cy="227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EA26B1-8F7B-498A-9EAC-AFBD0926FAD9}">
      <dsp:nvSpPr>
        <dsp:cNvPr id="0" name=""/>
        <dsp:cNvSpPr/>
      </dsp:nvSpPr>
      <dsp:spPr>
        <a:xfrm>
          <a:off x="1481889" y="1081743"/>
          <a:ext cx="341974" cy="227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tree</a:t>
          </a:r>
          <a:endParaRPr lang="de-DE" sz="1000" kern="1200"/>
        </a:p>
      </dsp:txBody>
      <dsp:txXfrm>
        <a:off x="1481889" y="1081743"/>
        <a:ext cx="341974" cy="227983"/>
      </dsp:txXfrm>
    </dsp:sp>
    <dsp:sp modelId="{34A0B103-BF01-4CA7-BF58-3F8359A3A100}">
      <dsp:nvSpPr>
        <dsp:cNvPr id="0" name=""/>
        <dsp:cNvSpPr/>
      </dsp:nvSpPr>
      <dsp:spPr>
        <a:xfrm>
          <a:off x="1253906" y="1382111"/>
          <a:ext cx="227983" cy="227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FEE4B5-BB3C-4595-A8D2-1EF38BE1A37D}">
      <dsp:nvSpPr>
        <dsp:cNvPr id="0" name=""/>
        <dsp:cNvSpPr/>
      </dsp:nvSpPr>
      <dsp:spPr>
        <a:xfrm>
          <a:off x="1239439" y="1621055"/>
          <a:ext cx="341974" cy="227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blob</a:t>
          </a:r>
          <a:endParaRPr lang="de-DE" sz="1000" kern="1200"/>
        </a:p>
      </dsp:txBody>
      <dsp:txXfrm>
        <a:off x="1239439" y="1621055"/>
        <a:ext cx="341974" cy="2279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39552" y="116633"/>
            <a:ext cx="7772400" cy="576063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39552" y="1196752"/>
            <a:ext cx="7776864" cy="17526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107504" y="6453336"/>
            <a:ext cx="2133600" cy="365125"/>
          </a:xfrm>
        </p:spPr>
        <p:txBody>
          <a:bodyPr/>
          <a:lstStyle>
            <a:lvl1pPr>
              <a:defRPr sz="1000"/>
            </a:lvl1pPr>
          </a:lstStyle>
          <a:p>
            <a:fld id="{DA0E7769-2D29-42CA-BE89-48C66D4E9C6A}" type="datetimeFigureOut">
              <a:rPr lang="de-DE" smtClean="0"/>
              <a:pPr/>
              <a:t>17.02.2013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876256" y="6453336"/>
            <a:ext cx="2133600" cy="365125"/>
          </a:xfrm>
        </p:spPr>
        <p:txBody>
          <a:bodyPr/>
          <a:lstStyle>
            <a:lvl1pPr>
              <a:defRPr sz="1000"/>
            </a:lvl1pPr>
          </a:lstStyle>
          <a:p>
            <a:fld id="{69D6E1A9-0764-4950-97A0-671F69E4289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4013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7769-2D29-42CA-BE89-48C66D4E9C6A}" type="datetimeFigureOut">
              <a:rPr lang="de-DE" smtClean="0"/>
              <a:t>17.02.2013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6E1A9-0764-4950-97A0-671F69E428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5348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7769-2D29-42CA-BE89-48C66D4E9C6A}" type="datetimeFigureOut">
              <a:rPr lang="de-DE" smtClean="0"/>
              <a:t>17.02.2013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6E1A9-0764-4950-97A0-671F69E428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1443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7769-2D29-42CA-BE89-48C66D4E9C6A}" type="datetimeFigureOut">
              <a:rPr lang="de-DE" smtClean="0"/>
              <a:t>17.02.2013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6E1A9-0764-4950-97A0-671F69E428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3034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7769-2D29-42CA-BE89-48C66D4E9C6A}" type="datetimeFigureOut">
              <a:rPr lang="de-DE" smtClean="0"/>
              <a:t>17.02.2013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6E1A9-0764-4950-97A0-671F69E428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7728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7769-2D29-42CA-BE89-48C66D4E9C6A}" type="datetimeFigureOut">
              <a:rPr lang="de-DE" smtClean="0"/>
              <a:t>17.02.2013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6E1A9-0764-4950-97A0-671F69E428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285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7769-2D29-42CA-BE89-48C66D4E9C6A}" type="datetimeFigureOut">
              <a:rPr lang="de-DE" smtClean="0"/>
              <a:t>17.02.2013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6E1A9-0764-4950-97A0-671F69E428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6286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7769-2D29-42CA-BE89-48C66D4E9C6A}" type="datetimeFigureOut">
              <a:rPr lang="de-DE" smtClean="0"/>
              <a:t>17.02.2013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6E1A9-0764-4950-97A0-671F69E428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5315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7769-2D29-42CA-BE89-48C66D4E9C6A}" type="datetimeFigureOut">
              <a:rPr lang="de-DE" smtClean="0"/>
              <a:t>17.02.2013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6E1A9-0764-4950-97A0-671F69E428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0264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7769-2D29-42CA-BE89-48C66D4E9C6A}" type="datetimeFigureOut">
              <a:rPr lang="de-DE" smtClean="0"/>
              <a:t>17.02.2013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6E1A9-0764-4950-97A0-671F69E428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3125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7769-2D29-42CA-BE89-48C66D4E9C6A}" type="datetimeFigureOut">
              <a:rPr lang="de-DE" smtClean="0"/>
              <a:t>17.02.2013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6E1A9-0764-4950-97A0-671F69E428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7263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0E7769-2D29-42CA-BE89-48C66D4E9C6A}" type="datetimeFigureOut">
              <a:rPr lang="de-DE" smtClean="0"/>
              <a:t>17.02.2013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D6E1A9-0764-4950-97A0-671F69E428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5583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9.xml"/><Relationship Id="rId13" Type="http://schemas.openxmlformats.org/officeDocument/2006/relationships/diagramLayout" Target="../diagrams/layout10.xml"/><Relationship Id="rId18" Type="http://schemas.openxmlformats.org/officeDocument/2006/relationships/diagramLayout" Target="../diagrams/layout11.xml"/><Relationship Id="rId26" Type="http://schemas.microsoft.com/office/2007/relationships/diagramDrawing" Target="../diagrams/drawing12.xml"/><Relationship Id="rId3" Type="http://schemas.openxmlformats.org/officeDocument/2006/relationships/diagramLayout" Target="../diagrams/layout8.xml"/><Relationship Id="rId21" Type="http://schemas.microsoft.com/office/2007/relationships/diagramDrawing" Target="../diagrams/drawing11.xml"/><Relationship Id="rId7" Type="http://schemas.openxmlformats.org/officeDocument/2006/relationships/diagramData" Target="../diagrams/data9.xml"/><Relationship Id="rId12" Type="http://schemas.openxmlformats.org/officeDocument/2006/relationships/diagramData" Target="../diagrams/data10.xml"/><Relationship Id="rId17" Type="http://schemas.openxmlformats.org/officeDocument/2006/relationships/diagramData" Target="../diagrams/data11.xml"/><Relationship Id="rId25" Type="http://schemas.openxmlformats.org/officeDocument/2006/relationships/diagramColors" Target="../diagrams/colors12.xml"/><Relationship Id="rId2" Type="http://schemas.openxmlformats.org/officeDocument/2006/relationships/diagramData" Target="../diagrams/data8.xml"/><Relationship Id="rId16" Type="http://schemas.microsoft.com/office/2007/relationships/diagramDrawing" Target="../diagrams/drawing10.xml"/><Relationship Id="rId20" Type="http://schemas.openxmlformats.org/officeDocument/2006/relationships/diagramColors" Target="../diagrams/colors1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8.xml"/><Relationship Id="rId11" Type="http://schemas.microsoft.com/office/2007/relationships/diagramDrawing" Target="../diagrams/drawing9.xml"/><Relationship Id="rId24" Type="http://schemas.openxmlformats.org/officeDocument/2006/relationships/diagramQuickStyle" Target="../diagrams/quickStyle12.xml"/><Relationship Id="rId5" Type="http://schemas.openxmlformats.org/officeDocument/2006/relationships/diagramColors" Target="../diagrams/colors8.xml"/><Relationship Id="rId15" Type="http://schemas.openxmlformats.org/officeDocument/2006/relationships/diagramColors" Target="../diagrams/colors10.xml"/><Relationship Id="rId23" Type="http://schemas.openxmlformats.org/officeDocument/2006/relationships/diagramLayout" Target="../diagrams/layout12.xml"/><Relationship Id="rId10" Type="http://schemas.openxmlformats.org/officeDocument/2006/relationships/diagramColors" Target="../diagrams/colors9.xml"/><Relationship Id="rId19" Type="http://schemas.openxmlformats.org/officeDocument/2006/relationships/diagramQuickStyle" Target="../diagrams/quickStyle11.xml"/><Relationship Id="rId4" Type="http://schemas.openxmlformats.org/officeDocument/2006/relationships/diagramQuickStyle" Target="../diagrams/quickStyle8.xml"/><Relationship Id="rId9" Type="http://schemas.openxmlformats.org/officeDocument/2006/relationships/diagramQuickStyle" Target="../diagrams/quickStyle9.xml"/><Relationship Id="rId14" Type="http://schemas.openxmlformats.org/officeDocument/2006/relationships/diagramQuickStyle" Target="../diagrams/quickStyle10.xml"/><Relationship Id="rId22" Type="http://schemas.openxmlformats.org/officeDocument/2006/relationships/diagramData" Target="../diagrams/data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://www.kernel.org/pub/software/scm/git/docs/git-diff.html" TargetMode="External"/><Relationship Id="rId13" Type="http://schemas.openxmlformats.org/officeDocument/2006/relationships/hyperlink" Target="http://www.kernel.org/pub/software/scm/git/docs/git-rebase.html" TargetMode="External"/><Relationship Id="rId3" Type="http://schemas.openxmlformats.org/officeDocument/2006/relationships/hyperlink" Target="http://www.kernel.org/pub/software/scm/git/docs/git-show-branch.html" TargetMode="External"/><Relationship Id="rId7" Type="http://schemas.openxmlformats.org/officeDocument/2006/relationships/hyperlink" Target="http://www.kernel.org/pub/software/scm/git/docs/git-add.html" TargetMode="External"/><Relationship Id="rId12" Type="http://schemas.openxmlformats.org/officeDocument/2006/relationships/hyperlink" Target="http://www.kernel.org/pub/software/scm/git/docs/git-merge.html" TargetMode="External"/><Relationship Id="rId2" Type="http://schemas.openxmlformats.org/officeDocument/2006/relationships/hyperlink" Target="http://www.kernel.org/pub/software/scm/git/docs/git-init.html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kernel.org/pub/software/scm/git/docs/git-branch.html" TargetMode="External"/><Relationship Id="rId11" Type="http://schemas.openxmlformats.org/officeDocument/2006/relationships/hyperlink" Target="http://www.kernel.org/pub/software/scm/git/docs/git-reset.html" TargetMode="External"/><Relationship Id="rId5" Type="http://schemas.openxmlformats.org/officeDocument/2006/relationships/hyperlink" Target="http://www.kernel.org/pub/software/scm/git/docs/git-checkout.html" TargetMode="External"/><Relationship Id="rId10" Type="http://schemas.openxmlformats.org/officeDocument/2006/relationships/hyperlink" Target="http://www.kernel.org/pub/software/scm/git/docs/git-commit.html" TargetMode="External"/><Relationship Id="rId4" Type="http://schemas.openxmlformats.org/officeDocument/2006/relationships/hyperlink" Target="http://www.kernel.org/pub/software/scm/git/docs/git-log.html" TargetMode="External"/><Relationship Id="rId9" Type="http://schemas.openxmlformats.org/officeDocument/2006/relationships/hyperlink" Target="http://www.kernel.org/pub/software/scm/git/docs/git-status.html" TargetMode="External"/><Relationship Id="rId14" Type="http://schemas.openxmlformats.org/officeDocument/2006/relationships/hyperlink" Target="http://www.kernel.org/pub/software/scm/git/docs/git-tag.html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13" Type="http://schemas.openxmlformats.org/officeDocument/2006/relationships/diagramLayout" Target="../diagrams/layout5.xml"/><Relationship Id="rId18" Type="http://schemas.openxmlformats.org/officeDocument/2006/relationships/diagramLayout" Target="../diagrams/layout6.xml"/><Relationship Id="rId26" Type="http://schemas.microsoft.com/office/2007/relationships/diagramDrawing" Target="../diagrams/drawing7.xml"/><Relationship Id="rId3" Type="http://schemas.openxmlformats.org/officeDocument/2006/relationships/diagramLayout" Target="../diagrams/layout3.xml"/><Relationship Id="rId21" Type="http://schemas.microsoft.com/office/2007/relationships/diagramDrawing" Target="../diagrams/drawing6.xml"/><Relationship Id="rId7" Type="http://schemas.openxmlformats.org/officeDocument/2006/relationships/diagramData" Target="../diagrams/data4.xml"/><Relationship Id="rId12" Type="http://schemas.openxmlformats.org/officeDocument/2006/relationships/diagramData" Target="../diagrams/data5.xml"/><Relationship Id="rId17" Type="http://schemas.openxmlformats.org/officeDocument/2006/relationships/diagramData" Target="../diagrams/data6.xml"/><Relationship Id="rId25" Type="http://schemas.openxmlformats.org/officeDocument/2006/relationships/diagramColors" Target="../diagrams/colors7.xml"/><Relationship Id="rId2" Type="http://schemas.openxmlformats.org/officeDocument/2006/relationships/diagramData" Target="../diagrams/data3.xml"/><Relationship Id="rId16" Type="http://schemas.microsoft.com/office/2007/relationships/diagramDrawing" Target="../diagrams/drawing5.xml"/><Relationship Id="rId20" Type="http://schemas.openxmlformats.org/officeDocument/2006/relationships/diagramColors" Target="../diagrams/colors6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24" Type="http://schemas.openxmlformats.org/officeDocument/2006/relationships/diagramQuickStyle" Target="../diagrams/quickStyle7.xml"/><Relationship Id="rId5" Type="http://schemas.openxmlformats.org/officeDocument/2006/relationships/diagramColors" Target="../diagrams/colors3.xml"/><Relationship Id="rId15" Type="http://schemas.openxmlformats.org/officeDocument/2006/relationships/diagramColors" Target="../diagrams/colors5.xml"/><Relationship Id="rId23" Type="http://schemas.openxmlformats.org/officeDocument/2006/relationships/diagramLayout" Target="../diagrams/layout7.xml"/><Relationship Id="rId10" Type="http://schemas.openxmlformats.org/officeDocument/2006/relationships/diagramColors" Target="../diagrams/colors4.xml"/><Relationship Id="rId19" Type="http://schemas.openxmlformats.org/officeDocument/2006/relationships/diagramQuickStyle" Target="../diagrams/quickStyle6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Relationship Id="rId14" Type="http://schemas.openxmlformats.org/officeDocument/2006/relationships/diagramQuickStyle" Target="../diagrams/quickStyle5.xml"/><Relationship Id="rId22" Type="http://schemas.openxmlformats.org/officeDocument/2006/relationships/diagramData" Target="../diagrams/data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39552" y="1484784"/>
            <a:ext cx="7772400" cy="576063"/>
          </a:xfrm>
        </p:spPr>
        <p:txBody>
          <a:bodyPr>
            <a:noAutofit/>
          </a:bodyPr>
          <a:lstStyle/>
          <a:p>
            <a:r>
              <a:rPr lang="de-DE" sz="7200" b="1" smtClean="0"/>
              <a:t>GIT</a:t>
            </a:r>
            <a:endParaRPr lang="de-DE" sz="7200" b="1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259632" y="3212976"/>
            <a:ext cx="2664296" cy="1752600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de-DE" sz="1600" dirty="0" err="1" smtClean="0"/>
              <a:t>Introduction</a:t>
            </a:r>
            <a:endParaRPr lang="de-DE" sz="16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Architecture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sz="1600" dirty="0" smtClean="0"/>
              <a:t>Basic Workflows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Useful</a:t>
            </a:r>
            <a:r>
              <a:rPr lang="de-DE" sz="1600" dirty="0" smtClean="0"/>
              <a:t> </a:t>
            </a:r>
            <a:r>
              <a:rPr lang="de-DE" sz="1600" dirty="0" err="1" smtClean="0"/>
              <a:t>commands</a:t>
            </a:r>
            <a:endParaRPr lang="de-DE" sz="16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sz="1600" dirty="0" err="1" smtClean="0"/>
              <a:t>Discussion</a:t>
            </a:r>
            <a:endParaRPr lang="de-DE" sz="1600" dirty="0" smtClean="0"/>
          </a:p>
          <a:p>
            <a:r>
              <a:rPr lang="de-DE" sz="16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976342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b="1" err="1" smtClean="0"/>
              <a:t>Directories</a:t>
            </a:r>
            <a:r>
              <a:rPr lang="de-DE" b="1" smtClean="0"/>
              <a:t> Are </a:t>
            </a:r>
            <a:r>
              <a:rPr lang="de-DE" b="1" err="1" smtClean="0"/>
              <a:t>Stored</a:t>
            </a:r>
            <a:r>
              <a:rPr lang="de-DE" b="1" smtClean="0"/>
              <a:t> In </a:t>
            </a:r>
            <a:r>
              <a:rPr lang="de-DE" b="1" i="1" err="1" smtClean="0"/>
              <a:t>Trees</a:t>
            </a:r>
            <a:endParaRPr lang="de-DE" b="1" i="1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39552" y="692696"/>
            <a:ext cx="7992888" cy="1656184"/>
          </a:xfrm>
        </p:spPr>
        <p:txBody>
          <a:bodyPr>
            <a:norm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de-DE" sz="1600" err="1" smtClean="0"/>
              <a:t>blobs</a:t>
            </a:r>
            <a:r>
              <a:rPr lang="de-DE" sz="1600" smtClean="0"/>
              <a:t> </a:t>
            </a:r>
            <a:r>
              <a:rPr lang="de-DE" sz="1600" err="1" smtClean="0"/>
              <a:t>have</a:t>
            </a:r>
            <a:r>
              <a:rPr lang="de-DE" sz="1600" smtClean="0"/>
              <a:t> </a:t>
            </a:r>
            <a:r>
              <a:rPr lang="de-DE" sz="1600" err="1" smtClean="0"/>
              <a:t>only</a:t>
            </a:r>
            <a:r>
              <a:rPr lang="de-DE" sz="1600" smtClean="0"/>
              <a:t> </a:t>
            </a:r>
            <a:r>
              <a:rPr lang="de-DE" sz="1600" err="1" smtClean="0"/>
              <a:t>content</a:t>
            </a:r>
            <a:r>
              <a:rPr lang="de-DE" sz="1600" smtClean="0"/>
              <a:t> (+ </a:t>
            </a:r>
            <a:r>
              <a:rPr lang="de-DE" sz="1600" err="1" smtClean="0"/>
              <a:t>their</a:t>
            </a:r>
            <a:r>
              <a:rPr lang="de-DE" sz="1600" smtClean="0"/>
              <a:t> SHA-1 </a:t>
            </a:r>
            <a:r>
              <a:rPr lang="de-DE" sz="1600" err="1" smtClean="0"/>
              <a:t>hash</a:t>
            </a:r>
            <a:r>
              <a:rPr lang="de-DE" sz="1600" smtClean="0"/>
              <a:t> </a:t>
            </a:r>
            <a:r>
              <a:rPr lang="de-DE" sz="1600" err="1" smtClean="0"/>
              <a:t>name</a:t>
            </a:r>
            <a:r>
              <a:rPr lang="de-DE" sz="1600" smtClean="0"/>
              <a:t>)</a:t>
            </a:r>
            <a:endParaRPr lang="de-DE" sz="1600" i="1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sz="1600" err="1" smtClean="0"/>
              <a:t>structure</a:t>
            </a:r>
            <a:r>
              <a:rPr lang="de-DE" sz="1600" smtClean="0"/>
              <a:t> </a:t>
            </a:r>
            <a:r>
              <a:rPr lang="de-DE" sz="1600" err="1" smtClean="0"/>
              <a:t>and</a:t>
            </a:r>
            <a:r>
              <a:rPr lang="de-DE" sz="1600" smtClean="0"/>
              <a:t> </a:t>
            </a:r>
            <a:r>
              <a:rPr lang="de-DE" sz="1600" err="1" smtClean="0"/>
              <a:t>naming</a:t>
            </a:r>
            <a:r>
              <a:rPr lang="de-DE" sz="1600" smtClean="0"/>
              <a:t> </a:t>
            </a:r>
            <a:r>
              <a:rPr lang="de-DE" sz="1600" err="1" smtClean="0"/>
              <a:t>is</a:t>
            </a:r>
            <a:r>
              <a:rPr lang="de-DE" sz="1600" smtClean="0"/>
              <a:t> </a:t>
            </a:r>
            <a:r>
              <a:rPr lang="de-DE" sz="1600" err="1" smtClean="0"/>
              <a:t>represented</a:t>
            </a:r>
            <a:r>
              <a:rPr lang="de-DE" sz="1600" smtClean="0"/>
              <a:t> in a </a:t>
            </a:r>
            <a:r>
              <a:rPr lang="de-DE" sz="1600" i="1" err="1" smtClean="0"/>
              <a:t>tree</a:t>
            </a:r>
            <a:endParaRPr lang="de-DE" sz="1600" i="1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sz="1600" smtClean="0"/>
              <a:t>a </a:t>
            </a:r>
            <a:r>
              <a:rPr lang="de-DE" sz="1600" err="1" smtClean="0"/>
              <a:t>tree</a:t>
            </a:r>
            <a:r>
              <a:rPr lang="de-DE" sz="1600" smtClean="0"/>
              <a:t> </a:t>
            </a:r>
            <a:r>
              <a:rPr lang="de-DE" sz="1600" err="1" smtClean="0"/>
              <a:t>assembles</a:t>
            </a:r>
            <a:r>
              <a:rPr lang="de-DE" sz="1600" smtClean="0"/>
              <a:t> </a:t>
            </a:r>
            <a:r>
              <a:rPr lang="de-DE" sz="1600" i="1" smtClean="0"/>
              <a:t>(sub-) </a:t>
            </a:r>
            <a:r>
              <a:rPr lang="de-DE" sz="1600" i="1" err="1" smtClean="0"/>
              <a:t>trees</a:t>
            </a:r>
            <a:r>
              <a:rPr lang="de-DE" sz="1600" i="1" smtClean="0"/>
              <a:t> </a:t>
            </a:r>
            <a:r>
              <a:rPr lang="de-DE" sz="1600" i="1" err="1" smtClean="0"/>
              <a:t>and</a:t>
            </a:r>
            <a:r>
              <a:rPr lang="de-DE" sz="1600" i="1" smtClean="0"/>
              <a:t> </a:t>
            </a:r>
            <a:r>
              <a:rPr lang="de-DE" sz="1600" i="1" err="1" smtClean="0"/>
              <a:t>blobs</a:t>
            </a:r>
            <a:endParaRPr lang="de-DE" sz="1600" i="1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sz="1600" smtClean="0"/>
              <a:t>a </a:t>
            </a:r>
            <a:r>
              <a:rPr lang="de-DE" sz="1600" err="1" smtClean="0"/>
              <a:t>tree</a:t>
            </a:r>
            <a:r>
              <a:rPr lang="de-DE" sz="1600" smtClean="0"/>
              <a:t> </a:t>
            </a:r>
            <a:r>
              <a:rPr lang="de-DE" sz="1600" err="1" smtClean="0"/>
              <a:t>object</a:t>
            </a:r>
            <a:r>
              <a:rPr lang="de-DE" sz="1600" smtClean="0"/>
              <a:t> </a:t>
            </a:r>
            <a:r>
              <a:rPr lang="de-DE" sz="1600" err="1" smtClean="0"/>
              <a:t>is</a:t>
            </a:r>
            <a:r>
              <a:rPr lang="de-DE" sz="1600" smtClean="0"/>
              <a:t> </a:t>
            </a:r>
            <a:r>
              <a:rPr lang="de-DE" sz="1600" i="1" err="1" smtClean="0"/>
              <a:t>immutable</a:t>
            </a:r>
            <a:r>
              <a:rPr lang="de-DE" sz="1600" smtClean="0"/>
              <a:t> </a:t>
            </a:r>
            <a:r>
              <a:rPr lang="de-DE" sz="1600" err="1" smtClean="0"/>
              <a:t>and</a:t>
            </a:r>
            <a:r>
              <a:rPr lang="de-DE" sz="1600" smtClean="0"/>
              <a:t> </a:t>
            </a:r>
            <a:r>
              <a:rPr lang="de-DE" sz="1600" err="1" smtClean="0"/>
              <a:t>its</a:t>
            </a:r>
            <a:r>
              <a:rPr lang="de-DE" sz="1600" smtClean="0"/>
              <a:t> </a:t>
            </a:r>
            <a:r>
              <a:rPr lang="de-DE" sz="1600" err="1" smtClean="0"/>
              <a:t>name</a:t>
            </a:r>
            <a:r>
              <a:rPr lang="de-DE" sz="1600" smtClean="0"/>
              <a:t> </a:t>
            </a:r>
            <a:r>
              <a:rPr lang="de-DE" sz="1600" err="1" smtClean="0"/>
              <a:t>is</a:t>
            </a:r>
            <a:r>
              <a:rPr lang="de-DE" sz="1600" smtClean="0"/>
              <a:t> </a:t>
            </a:r>
            <a:r>
              <a:rPr lang="de-DE" sz="1600" err="1" smtClean="0"/>
              <a:t>the</a:t>
            </a:r>
            <a:r>
              <a:rPr lang="de-DE" sz="1600" smtClean="0"/>
              <a:t> SHA-1 </a:t>
            </a:r>
            <a:r>
              <a:rPr lang="de-DE" sz="1600" err="1" smtClean="0"/>
              <a:t>hash</a:t>
            </a:r>
            <a:r>
              <a:rPr lang="de-DE" sz="1600" smtClean="0"/>
              <a:t> </a:t>
            </a:r>
            <a:r>
              <a:rPr lang="de-DE" sz="1600" err="1" smtClean="0"/>
              <a:t>of</a:t>
            </a:r>
            <a:r>
              <a:rPr lang="de-DE" sz="1600" smtClean="0"/>
              <a:t> </a:t>
            </a:r>
            <a:r>
              <a:rPr lang="de-DE" sz="1600" err="1" smtClean="0"/>
              <a:t>its</a:t>
            </a:r>
            <a:r>
              <a:rPr lang="de-DE" sz="1600" smtClean="0"/>
              <a:t> </a:t>
            </a:r>
            <a:r>
              <a:rPr lang="de-DE" sz="1600" err="1" smtClean="0"/>
              <a:t>content</a:t>
            </a:r>
            <a:r>
              <a:rPr lang="de-DE" sz="1600" smtClean="0"/>
              <a:t> (</a:t>
            </a:r>
            <a:r>
              <a:rPr lang="de-DE" sz="1600" err="1" smtClean="0"/>
              <a:t>like</a:t>
            </a:r>
            <a:r>
              <a:rPr lang="de-DE" sz="1600" smtClean="0"/>
              <a:t> </a:t>
            </a:r>
            <a:r>
              <a:rPr lang="de-DE" sz="1600" err="1" smtClean="0"/>
              <a:t>blobs</a:t>
            </a:r>
            <a:r>
              <a:rPr lang="de-DE" sz="1600" smtClean="0"/>
              <a:t>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sz="1600" err="1"/>
              <a:t>trees</a:t>
            </a:r>
            <a:r>
              <a:rPr lang="de-DE" sz="1600"/>
              <a:t> </a:t>
            </a:r>
            <a:r>
              <a:rPr lang="de-DE" sz="1600" err="1"/>
              <a:t>are</a:t>
            </a:r>
            <a:r>
              <a:rPr lang="de-DE" sz="1600"/>
              <a:t> </a:t>
            </a:r>
            <a:r>
              <a:rPr lang="de-DE" sz="1600" err="1" smtClean="0"/>
              <a:t>created</a:t>
            </a:r>
            <a:r>
              <a:rPr lang="de-DE" sz="1600" smtClean="0"/>
              <a:t> </a:t>
            </a:r>
            <a:r>
              <a:rPr lang="de-DE" sz="1600" err="1" smtClean="0"/>
              <a:t>from</a:t>
            </a:r>
            <a:r>
              <a:rPr lang="de-DE" sz="1600" smtClean="0"/>
              <a:t> </a:t>
            </a:r>
            <a:r>
              <a:rPr lang="de-DE" sz="1600" err="1" smtClean="0"/>
              <a:t>the</a:t>
            </a:r>
            <a:r>
              <a:rPr lang="de-DE" sz="1600" smtClean="0"/>
              <a:t> </a:t>
            </a:r>
            <a:r>
              <a:rPr lang="de-DE" sz="1600" err="1" smtClean="0"/>
              <a:t>files</a:t>
            </a:r>
            <a:r>
              <a:rPr lang="de-DE" sz="1600" smtClean="0"/>
              <a:t> </a:t>
            </a:r>
            <a:r>
              <a:rPr lang="de-DE" sz="1600" err="1" smtClean="0"/>
              <a:t>actually</a:t>
            </a:r>
            <a:r>
              <a:rPr lang="de-DE" sz="1600" smtClean="0"/>
              <a:t> in </a:t>
            </a:r>
            <a:r>
              <a:rPr lang="de-DE" sz="1600" err="1" smtClean="0"/>
              <a:t>the</a:t>
            </a:r>
            <a:r>
              <a:rPr lang="de-DE" sz="1600" smtClean="0"/>
              <a:t> </a:t>
            </a:r>
            <a:r>
              <a:rPr lang="de-DE" sz="1600" err="1" smtClean="0"/>
              <a:t>index</a:t>
            </a:r>
            <a:r>
              <a:rPr lang="de-DE" sz="1600" smtClean="0"/>
              <a:t> ("</a:t>
            </a:r>
            <a:r>
              <a:rPr lang="de-DE" sz="1600" err="1" smtClean="0"/>
              <a:t>staged</a:t>
            </a:r>
            <a:r>
              <a:rPr lang="de-DE" sz="1600" smtClean="0"/>
              <a:t> </a:t>
            </a:r>
            <a:r>
              <a:rPr lang="de-DE" sz="1600" err="1" smtClean="0"/>
              <a:t>files</a:t>
            </a:r>
            <a:r>
              <a:rPr lang="de-DE" sz="1600" smtClean="0"/>
              <a:t>")</a:t>
            </a:r>
            <a:endParaRPr lang="de-DE" sz="1600"/>
          </a:p>
          <a:p>
            <a:endParaRPr lang="de-DE" sz="1600"/>
          </a:p>
        </p:txBody>
      </p:sp>
      <p:sp>
        <p:nvSpPr>
          <p:cNvPr id="6" name="Untertitel 2"/>
          <p:cNvSpPr txBox="1">
            <a:spLocks/>
          </p:cNvSpPr>
          <p:nvPr/>
        </p:nvSpPr>
        <p:spPr>
          <a:xfrm>
            <a:off x="635389" y="2276872"/>
            <a:ext cx="7992888" cy="41044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600" b="1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de-DE" sz="1600" b="1" err="1" smtClean="0">
                <a:latin typeface="Courier New" pitchFamily="49" charset="0"/>
                <a:cs typeface="Courier New" pitchFamily="49" charset="0"/>
              </a:rPr>
              <a:t>mkdir</a:t>
            </a:r>
            <a:r>
              <a:rPr lang="de-DE" sz="1600" b="1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600" b="1" err="1" smtClean="0">
                <a:latin typeface="Courier New" pitchFamily="49" charset="0"/>
                <a:cs typeface="Courier New" pitchFamily="49" charset="0"/>
              </a:rPr>
              <a:t>descr</a:t>
            </a:r>
            <a:r>
              <a:rPr lang="de-DE" sz="1600" b="1" smtClean="0">
                <a:latin typeface="Courier New" pitchFamily="49" charset="0"/>
                <a:cs typeface="Courier New" pitchFamily="49" charset="0"/>
              </a:rPr>
              <a:t>; cd </a:t>
            </a:r>
            <a:r>
              <a:rPr lang="de-DE" sz="1600" b="1" err="1" smtClean="0">
                <a:latin typeface="Courier New" pitchFamily="49" charset="0"/>
                <a:cs typeface="Courier New" pitchFamily="49" charset="0"/>
              </a:rPr>
              <a:t>descr</a:t>
            </a:r>
            <a:endParaRPr lang="de-DE" sz="1600" b="1" smtClean="0">
              <a:latin typeface="Courier New" pitchFamily="49" charset="0"/>
              <a:cs typeface="Courier New" pitchFamily="49" charset="0"/>
            </a:endParaRPr>
          </a:p>
          <a:p>
            <a:r>
              <a:rPr lang="de-DE" sz="1600" b="1">
                <a:latin typeface="Courier New" pitchFamily="49" charset="0"/>
                <a:cs typeface="Courier New" pitchFamily="49" charset="0"/>
              </a:rPr>
              <a:t>$ </a:t>
            </a:r>
            <a:r>
              <a:rPr lang="de-DE" sz="1600" b="1" smtClean="0">
                <a:latin typeface="Courier New" pitchFamily="49" charset="0"/>
                <a:cs typeface="Courier New" pitchFamily="49" charset="0"/>
              </a:rPr>
              <a:t>echo "</a:t>
            </a:r>
            <a:r>
              <a:rPr lang="de-DE" sz="1600" b="1" err="1" smtClean="0">
                <a:latin typeface="Courier New" pitchFamily="49" charset="0"/>
                <a:cs typeface="Courier New" pitchFamily="49" charset="0"/>
              </a:rPr>
              <a:t>repository</a:t>
            </a:r>
            <a:r>
              <a:rPr lang="de-DE" sz="1600" b="1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600" b="1" err="1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de-DE" sz="1600" b="1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600" b="1" err="1" smtClean="0">
                <a:latin typeface="Courier New" pitchFamily="49" charset="0"/>
                <a:cs typeface="Courier New" pitchFamily="49" charset="0"/>
              </a:rPr>
              <a:t>cavy</a:t>
            </a:r>
            <a:r>
              <a:rPr lang="de-DE" sz="1600" b="1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600" b="1" err="1" smtClean="0">
                <a:latin typeface="Courier New" pitchFamily="49" charset="0"/>
                <a:cs typeface="Courier New" pitchFamily="49" charset="0"/>
              </a:rPr>
              <a:t>names</a:t>
            </a:r>
            <a:r>
              <a:rPr lang="de-DE" sz="1600" b="1" smtClean="0">
                <a:latin typeface="Courier New" pitchFamily="49" charset="0"/>
                <a:cs typeface="Courier New" pitchFamily="49" charset="0"/>
              </a:rPr>
              <a:t>" &gt; README; cd ..</a:t>
            </a:r>
          </a:p>
          <a:p>
            <a:r>
              <a:rPr lang="de-DE" sz="1600" b="1">
                <a:latin typeface="Courier New" pitchFamily="49" charset="0"/>
                <a:cs typeface="Courier New" pitchFamily="49" charset="0"/>
              </a:rPr>
              <a:t>$ </a:t>
            </a:r>
            <a:r>
              <a:rPr lang="de-DE" sz="1600" b="1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600" b="1">
                <a:latin typeface="Courier New" pitchFamily="49" charset="0"/>
                <a:cs typeface="Courier New" pitchFamily="49" charset="0"/>
              </a:rPr>
              <a:t> hash-</a:t>
            </a:r>
            <a:r>
              <a:rPr lang="de-DE" sz="1600" b="1" err="1">
                <a:latin typeface="Courier New" pitchFamily="49" charset="0"/>
                <a:cs typeface="Courier New" pitchFamily="49" charset="0"/>
              </a:rPr>
              <a:t>object</a:t>
            </a:r>
            <a:r>
              <a:rPr lang="de-DE" sz="1600" b="1">
                <a:latin typeface="Courier New" pitchFamily="49" charset="0"/>
                <a:cs typeface="Courier New" pitchFamily="49" charset="0"/>
              </a:rPr>
              <a:t> -w </a:t>
            </a:r>
            <a:r>
              <a:rPr lang="de-DE" sz="1600" b="1" err="1">
                <a:latin typeface="Courier New" pitchFamily="49" charset="0"/>
                <a:cs typeface="Courier New" pitchFamily="49" charset="0"/>
              </a:rPr>
              <a:t>descr</a:t>
            </a:r>
            <a:r>
              <a:rPr lang="de-DE" sz="1600" b="1">
                <a:latin typeface="Courier New" pitchFamily="49" charset="0"/>
                <a:cs typeface="Courier New" pitchFamily="49" charset="0"/>
              </a:rPr>
              <a:t>/README</a:t>
            </a:r>
            <a:endParaRPr lang="de-DE" sz="1600" b="1" smtClean="0">
              <a:latin typeface="Courier New" pitchFamily="49" charset="0"/>
              <a:cs typeface="Courier New" pitchFamily="49" charset="0"/>
            </a:endParaRPr>
          </a:p>
          <a:p>
            <a:r>
              <a:rPr lang="de-DE" sz="1600" b="1" smtClean="0">
                <a:latin typeface="Courier New" pitchFamily="49" charset="0"/>
                <a:cs typeface="Courier New" pitchFamily="49" charset="0"/>
              </a:rPr>
              <a:t>af0ceb86afde8b261a20c32a2d9f82a7e2352bd0</a:t>
            </a:r>
          </a:p>
          <a:p>
            <a:r>
              <a:rPr lang="de-DE" sz="1600" b="1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600" b="1">
                <a:latin typeface="Courier New" pitchFamily="49" charset="0"/>
                <a:cs typeface="Courier New" pitchFamily="49" charset="0"/>
              </a:rPr>
              <a:t>find </a:t>
            </a:r>
            <a:r>
              <a:rPr lang="en-US" sz="1600" b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600" b="1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600" b="1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>
                <a:latin typeface="Courier New" pitchFamily="49" charset="0"/>
                <a:cs typeface="Courier New" pitchFamily="49" charset="0"/>
              </a:rPr>
              <a:t>-type f -and -regex </a:t>
            </a:r>
            <a:r>
              <a:rPr lang="en-US" sz="1600" b="1" smtClean="0">
                <a:latin typeface="Courier New" pitchFamily="49" charset="0"/>
                <a:cs typeface="Courier New" pitchFamily="49" charset="0"/>
              </a:rPr>
              <a:t>'.*/</a:t>
            </a:r>
            <a:r>
              <a:rPr lang="en-US" sz="1600" b="1">
                <a:latin typeface="Courier New" pitchFamily="49" charset="0"/>
                <a:cs typeface="Courier New" pitchFamily="49" charset="0"/>
              </a:rPr>
              <a:t>objects</a:t>
            </a:r>
            <a:r>
              <a:rPr lang="en-US" sz="1600" b="1" smtClean="0">
                <a:latin typeface="Courier New" pitchFamily="49" charset="0"/>
                <a:cs typeface="Courier New" pitchFamily="49" charset="0"/>
              </a:rPr>
              <a:t>/../.*'</a:t>
            </a:r>
          </a:p>
          <a:p>
            <a:r>
              <a:rPr lang="de-DE" sz="1400" b="1">
                <a:latin typeface="Courier New" pitchFamily="49" charset="0"/>
                <a:cs typeface="Courier New" pitchFamily="49" charset="0"/>
              </a:rPr>
              <a:t>.</a:t>
            </a:r>
            <a:r>
              <a:rPr lang="de-DE" sz="1400" b="1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400" b="1">
                <a:latin typeface="Courier New" pitchFamily="49" charset="0"/>
                <a:cs typeface="Courier New" pitchFamily="49" charset="0"/>
              </a:rPr>
              <a:t>/</a:t>
            </a:r>
            <a:r>
              <a:rPr lang="de-DE" sz="1400" b="1" err="1">
                <a:latin typeface="Courier New" pitchFamily="49" charset="0"/>
                <a:cs typeface="Courier New" pitchFamily="49" charset="0"/>
              </a:rPr>
              <a:t>objects</a:t>
            </a:r>
            <a:r>
              <a:rPr lang="de-DE" sz="1400" b="1">
                <a:latin typeface="Courier New" pitchFamily="49" charset="0"/>
                <a:cs typeface="Courier New" pitchFamily="49" charset="0"/>
              </a:rPr>
              <a:t>/</a:t>
            </a:r>
            <a:r>
              <a:rPr lang="de-DE" sz="1400" b="1" err="1">
                <a:latin typeface="Courier New" pitchFamily="49" charset="0"/>
                <a:cs typeface="Courier New" pitchFamily="49" charset="0"/>
              </a:rPr>
              <a:t>af</a:t>
            </a:r>
            <a:r>
              <a:rPr lang="de-DE" sz="1400" b="1">
                <a:latin typeface="Courier New" pitchFamily="49" charset="0"/>
                <a:cs typeface="Courier New" pitchFamily="49" charset="0"/>
              </a:rPr>
              <a:t>/0ceb86afde8b261a20c32a2d9f82a7e2352bd0</a:t>
            </a:r>
          </a:p>
          <a:p>
            <a:r>
              <a:rPr lang="de-DE" sz="1400" b="1">
                <a:latin typeface="Courier New" pitchFamily="49" charset="0"/>
                <a:cs typeface="Courier New" pitchFamily="49" charset="0"/>
              </a:rPr>
              <a:t>.</a:t>
            </a:r>
            <a:r>
              <a:rPr lang="de-DE" sz="1400" b="1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400" b="1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de-DE" sz="1400" b="1" err="1" smtClean="0">
                <a:latin typeface="Courier New" pitchFamily="49" charset="0"/>
                <a:cs typeface="Courier New" pitchFamily="49" charset="0"/>
              </a:rPr>
              <a:t>objects</a:t>
            </a:r>
            <a:r>
              <a:rPr lang="de-DE" sz="1400" b="1" smtClean="0">
                <a:latin typeface="Courier New" pitchFamily="49" charset="0"/>
                <a:cs typeface="Courier New" pitchFamily="49" charset="0"/>
              </a:rPr>
              <a:t>/ff/ef955277e4ad7972740fe9c1fe1fff60e60a27</a:t>
            </a:r>
          </a:p>
          <a:p>
            <a:r>
              <a:rPr lang="de-DE" sz="1400" b="1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de-DE" sz="1400" b="1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400" b="1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b="1" err="1">
                <a:latin typeface="Courier New" pitchFamily="49" charset="0"/>
                <a:cs typeface="Courier New" pitchFamily="49" charset="0"/>
              </a:rPr>
              <a:t>ls</a:t>
            </a:r>
            <a:r>
              <a:rPr lang="de-DE" sz="1400" b="1">
                <a:latin typeface="Courier New" pitchFamily="49" charset="0"/>
                <a:cs typeface="Courier New" pitchFamily="49" charset="0"/>
              </a:rPr>
              <a:t>-files </a:t>
            </a:r>
            <a:r>
              <a:rPr lang="de-DE" sz="1400" b="1" smtClean="0">
                <a:latin typeface="Courier New" pitchFamily="49" charset="0"/>
                <a:cs typeface="Courier New" pitchFamily="49" charset="0"/>
              </a:rPr>
              <a:t>–</a:t>
            </a:r>
            <a:r>
              <a:rPr lang="de-DE" sz="1400" b="1" err="1" smtClean="0">
                <a:latin typeface="Courier New" pitchFamily="49" charset="0"/>
                <a:cs typeface="Courier New" pitchFamily="49" charset="0"/>
              </a:rPr>
              <a:t>stage</a:t>
            </a:r>
            <a:r>
              <a:rPr lang="de-DE" sz="1400" b="1" smtClean="0">
                <a:latin typeface="Courier New" pitchFamily="49" charset="0"/>
                <a:cs typeface="Courier New" pitchFamily="49" charset="0"/>
              </a:rPr>
              <a:t> # </a:t>
            </a:r>
            <a:r>
              <a:rPr lang="de-DE" sz="1400" b="1" err="1" smtClean="0">
                <a:latin typeface="Courier New" pitchFamily="49" charset="0"/>
                <a:cs typeface="Courier New" pitchFamily="49" charset="0"/>
              </a:rPr>
              <a:t>outputs</a:t>
            </a:r>
            <a:r>
              <a:rPr lang="de-DE" sz="1400" b="1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b="1" err="1" smtClean="0">
                <a:latin typeface="Courier New" pitchFamily="49" charset="0"/>
                <a:cs typeface="Courier New" pitchFamily="49" charset="0"/>
              </a:rPr>
              <a:t>nothing</a:t>
            </a:r>
            <a:endParaRPr lang="de-DE" sz="1400" b="1" smtClean="0">
              <a:latin typeface="Courier New" pitchFamily="49" charset="0"/>
              <a:cs typeface="Courier New" pitchFamily="49" charset="0"/>
            </a:endParaRPr>
          </a:p>
          <a:p>
            <a:r>
              <a:rPr lang="de-DE" sz="1400" b="1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de-DE" sz="1400" b="1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400" b="1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b="1" err="1" smtClean="0">
                <a:latin typeface="Courier New" pitchFamily="49" charset="0"/>
                <a:cs typeface="Courier New" pitchFamily="49" charset="0"/>
              </a:rPr>
              <a:t>add</a:t>
            </a:r>
            <a:r>
              <a:rPr lang="de-DE" sz="1400" b="1" smtClean="0">
                <a:latin typeface="Courier New" pitchFamily="49" charset="0"/>
                <a:cs typeface="Courier New" pitchFamily="49" charset="0"/>
              </a:rPr>
              <a:t> .           # </a:t>
            </a:r>
            <a:r>
              <a:rPr lang="de-DE" sz="1400" b="1" err="1" smtClean="0">
                <a:latin typeface="Courier New" pitchFamily="49" charset="0"/>
                <a:cs typeface="Courier New" pitchFamily="49" charset="0"/>
              </a:rPr>
              <a:t>adds</a:t>
            </a:r>
            <a:r>
              <a:rPr lang="de-DE" sz="1400" b="1" smtClean="0">
                <a:latin typeface="Courier New" pitchFamily="49" charset="0"/>
                <a:cs typeface="Courier New" pitchFamily="49" charset="0"/>
              </a:rPr>
              <a:t> all</a:t>
            </a:r>
          </a:p>
          <a:p>
            <a:r>
              <a:rPr lang="de-DE" sz="1400" b="1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de-DE" sz="1400" b="1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400" b="1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b="1" err="1">
                <a:latin typeface="Courier New" pitchFamily="49" charset="0"/>
                <a:cs typeface="Courier New" pitchFamily="49" charset="0"/>
              </a:rPr>
              <a:t>ls</a:t>
            </a:r>
            <a:r>
              <a:rPr lang="de-DE" sz="1400" b="1">
                <a:latin typeface="Courier New" pitchFamily="49" charset="0"/>
                <a:cs typeface="Courier New" pitchFamily="49" charset="0"/>
              </a:rPr>
              <a:t>-files –</a:t>
            </a:r>
            <a:r>
              <a:rPr lang="de-DE" sz="1400" b="1" err="1" smtClean="0">
                <a:latin typeface="Courier New" pitchFamily="49" charset="0"/>
                <a:cs typeface="Courier New" pitchFamily="49" charset="0"/>
              </a:rPr>
              <a:t>stage</a:t>
            </a:r>
            <a:r>
              <a:rPr lang="de-DE" sz="1400" b="1" smtClean="0">
                <a:latin typeface="Courier New" pitchFamily="49" charset="0"/>
                <a:cs typeface="Courier New" pitchFamily="49" charset="0"/>
              </a:rPr>
              <a:t> # </a:t>
            </a:r>
            <a:r>
              <a:rPr lang="de-DE" sz="1400" b="1" err="1" smtClean="0">
                <a:latin typeface="Courier New" pitchFamily="49" charset="0"/>
                <a:cs typeface="Courier New" pitchFamily="49" charset="0"/>
              </a:rPr>
              <a:t>warning</a:t>
            </a:r>
            <a:r>
              <a:rPr lang="de-DE" sz="1400" b="1" smtClean="0">
                <a:latin typeface="Courier New" pitchFamily="49" charset="0"/>
                <a:cs typeface="Courier New" pitchFamily="49" charset="0"/>
              </a:rPr>
              <a:t>: LF CRLF </a:t>
            </a:r>
            <a:r>
              <a:rPr lang="de-DE" sz="1400" b="1" err="1" smtClean="0">
                <a:latin typeface="Courier New" pitchFamily="49" charset="0"/>
                <a:cs typeface="Courier New" pitchFamily="49" charset="0"/>
              </a:rPr>
              <a:t>problems</a:t>
            </a:r>
            <a:r>
              <a:rPr lang="de-DE" sz="1400" b="1" smtClean="0">
                <a:latin typeface="Courier New" pitchFamily="49" charset="0"/>
                <a:cs typeface="Courier New" pitchFamily="49" charset="0"/>
              </a:rPr>
              <a:t> --- </a:t>
            </a:r>
            <a:r>
              <a:rPr lang="de-DE" sz="1400" b="1" err="1" smtClean="0">
                <a:latin typeface="Courier New" pitchFamily="49" charset="0"/>
                <a:cs typeface="Courier New" pitchFamily="49" charset="0"/>
              </a:rPr>
              <a:t>ignore</a:t>
            </a:r>
            <a:endParaRPr lang="de-DE" sz="1400" b="1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1400" b="1">
                <a:latin typeface="Courier New" pitchFamily="49" charset="0"/>
                <a:cs typeface="Courier New" pitchFamily="49" charset="0"/>
              </a:rPr>
              <a:t>100644 af0ceb86afde8b261a20c32a2d9f82a7e2352bd0 0       descr/README</a:t>
            </a:r>
          </a:p>
          <a:p>
            <a:r>
              <a:rPr lang="pt-BR" sz="1400" b="1">
                <a:latin typeface="Courier New" pitchFamily="49" charset="0"/>
                <a:cs typeface="Courier New" pitchFamily="49" charset="0"/>
              </a:rPr>
              <a:t>100644 ffef955277e4ad7972740fe9c1fe1fff60e60a27 0       names</a:t>
            </a:r>
            <a:endParaRPr lang="de-DE" sz="1400" b="1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6680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b="1" err="1" smtClean="0"/>
              <a:t>Directories</a:t>
            </a:r>
            <a:r>
              <a:rPr lang="de-DE" b="1" smtClean="0"/>
              <a:t> Are </a:t>
            </a:r>
            <a:r>
              <a:rPr lang="de-DE" b="1" err="1" smtClean="0"/>
              <a:t>Stored</a:t>
            </a:r>
            <a:r>
              <a:rPr lang="de-DE" b="1" smtClean="0"/>
              <a:t> In </a:t>
            </a:r>
            <a:r>
              <a:rPr lang="de-DE" b="1" i="1" err="1" smtClean="0"/>
              <a:t>Trees</a:t>
            </a:r>
            <a:r>
              <a:rPr lang="de-DE" b="1" i="1" smtClean="0"/>
              <a:t> </a:t>
            </a:r>
            <a:r>
              <a:rPr lang="de-DE" b="1" smtClean="0"/>
              <a:t>(</a:t>
            </a:r>
            <a:r>
              <a:rPr lang="de-DE" b="1" err="1" smtClean="0"/>
              <a:t>continued</a:t>
            </a:r>
            <a:r>
              <a:rPr lang="de-DE" b="1" smtClean="0"/>
              <a:t>)</a:t>
            </a:r>
            <a:endParaRPr lang="de-DE" b="1"/>
          </a:p>
        </p:txBody>
      </p:sp>
      <p:sp>
        <p:nvSpPr>
          <p:cNvPr id="6" name="Untertitel 2"/>
          <p:cNvSpPr txBox="1">
            <a:spLocks/>
          </p:cNvSpPr>
          <p:nvPr/>
        </p:nvSpPr>
        <p:spPr>
          <a:xfrm>
            <a:off x="635389" y="908720"/>
            <a:ext cx="7992888" cy="4320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600" b="1">
                <a:latin typeface="Courier New" pitchFamily="49" charset="0"/>
                <a:cs typeface="Courier New" pitchFamily="49" charset="0"/>
              </a:rPr>
              <a:t>$ </a:t>
            </a:r>
            <a:r>
              <a:rPr lang="de-DE" sz="1600" b="1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600" b="1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600" b="1" err="1">
                <a:latin typeface="Courier New" pitchFamily="49" charset="0"/>
                <a:cs typeface="Courier New" pitchFamily="49" charset="0"/>
              </a:rPr>
              <a:t>write-tree</a:t>
            </a:r>
            <a:endParaRPr lang="de-DE" sz="1600" b="1">
              <a:latin typeface="Courier New" pitchFamily="49" charset="0"/>
              <a:cs typeface="Courier New" pitchFamily="49" charset="0"/>
            </a:endParaRPr>
          </a:p>
          <a:p>
            <a:r>
              <a:rPr lang="de-DE" sz="1600" b="1" smtClean="0">
                <a:latin typeface="Courier New" pitchFamily="49" charset="0"/>
                <a:cs typeface="Courier New" pitchFamily="49" charset="0"/>
              </a:rPr>
              <a:t>3cd53c9c80254073be17b2bcf06edb4ac4a85803</a:t>
            </a:r>
          </a:p>
          <a:p>
            <a:r>
              <a:rPr lang="de-DE" sz="1600" b="1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de-DE" sz="1600" b="1">
                <a:latin typeface="Courier New" pitchFamily="49" charset="0"/>
                <a:cs typeface="Courier New" pitchFamily="49" charset="0"/>
              </a:rPr>
              <a:t>find .</a:t>
            </a:r>
            <a:r>
              <a:rPr lang="de-DE" sz="1600" b="1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600" b="1">
                <a:latin typeface="Courier New" pitchFamily="49" charset="0"/>
                <a:cs typeface="Courier New" pitchFamily="49" charset="0"/>
              </a:rPr>
              <a:t> -type f -</a:t>
            </a:r>
            <a:r>
              <a:rPr lang="de-DE" sz="1600" b="1" err="1">
                <a:latin typeface="Courier New" pitchFamily="49" charset="0"/>
                <a:cs typeface="Courier New" pitchFamily="49" charset="0"/>
              </a:rPr>
              <a:t>and</a:t>
            </a:r>
            <a:r>
              <a:rPr lang="de-DE" sz="1600" b="1">
                <a:latin typeface="Courier New" pitchFamily="49" charset="0"/>
                <a:cs typeface="Courier New" pitchFamily="49" charset="0"/>
              </a:rPr>
              <a:t> -</a:t>
            </a:r>
            <a:r>
              <a:rPr lang="de-DE" sz="1600" b="1" err="1">
                <a:latin typeface="Courier New" pitchFamily="49" charset="0"/>
                <a:cs typeface="Courier New" pitchFamily="49" charset="0"/>
              </a:rPr>
              <a:t>regex</a:t>
            </a:r>
            <a:r>
              <a:rPr lang="de-DE" sz="1600" b="1">
                <a:latin typeface="Courier New" pitchFamily="49" charset="0"/>
                <a:cs typeface="Courier New" pitchFamily="49" charset="0"/>
              </a:rPr>
              <a:t> '.*/</a:t>
            </a:r>
            <a:r>
              <a:rPr lang="de-DE" sz="1600" b="1" err="1">
                <a:latin typeface="Courier New" pitchFamily="49" charset="0"/>
                <a:cs typeface="Courier New" pitchFamily="49" charset="0"/>
              </a:rPr>
              <a:t>objects</a:t>
            </a:r>
            <a:r>
              <a:rPr lang="de-DE" sz="1600" b="1">
                <a:latin typeface="Courier New" pitchFamily="49" charset="0"/>
                <a:cs typeface="Courier New" pitchFamily="49" charset="0"/>
              </a:rPr>
              <a:t>/../.*'</a:t>
            </a:r>
          </a:p>
          <a:p>
            <a:r>
              <a:rPr lang="de-DE" sz="1600" b="1">
                <a:latin typeface="Courier New" pitchFamily="49" charset="0"/>
                <a:cs typeface="Courier New" pitchFamily="49" charset="0"/>
              </a:rPr>
              <a:t>.</a:t>
            </a:r>
            <a:r>
              <a:rPr lang="de-DE" sz="1600" b="1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600" b="1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de-DE" sz="1600" b="1" err="1" smtClean="0">
                <a:latin typeface="Courier New" pitchFamily="49" charset="0"/>
                <a:cs typeface="Courier New" pitchFamily="49" charset="0"/>
              </a:rPr>
              <a:t>objects</a:t>
            </a:r>
            <a:r>
              <a:rPr lang="de-DE" sz="1600" b="1" smtClean="0">
                <a:latin typeface="Courier New" pitchFamily="49" charset="0"/>
                <a:cs typeface="Courier New" pitchFamily="49" charset="0"/>
              </a:rPr>
              <a:t>/3c/d53c9c80254073be17b2bcf06edb4ac4a85803 # </a:t>
            </a:r>
            <a:r>
              <a:rPr lang="de-DE" sz="1600" b="1" err="1" smtClean="0">
                <a:latin typeface="Courier New" pitchFamily="49" charset="0"/>
                <a:cs typeface="Courier New" pitchFamily="49" charset="0"/>
              </a:rPr>
              <a:t>tree</a:t>
            </a:r>
            <a:endParaRPr lang="de-DE" sz="1600" b="1">
              <a:latin typeface="Courier New" pitchFamily="49" charset="0"/>
              <a:cs typeface="Courier New" pitchFamily="49" charset="0"/>
            </a:endParaRPr>
          </a:p>
          <a:p>
            <a:r>
              <a:rPr lang="de-DE" sz="1600" b="1">
                <a:latin typeface="Courier New" pitchFamily="49" charset="0"/>
                <a:cs typeface="Courier New" pitchFamily="49" charset="0"/>
              </a:rPr>
              <a:t>.</a:t>
            </a:r>
            <a:r>
              <a:rPr lang="de-DE" sz="1600" b="1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600" b="1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de-DE" sz="1600" b="1" err="1" smtClean="0">
                <a:latin typeface="Courier New" pitchFamily="49" charset="0"/>
                <a:cs typeface="Courier New" pitchFamily="49" charset="0"/>
              </a:rPr>
              <a:t>objects</a:t>
            </a:r>
            <a:r>
              <a:rPr lang="de-DE" sz="1600" b="1" smtClean="0">
                <a:latin typeface="Courier New" pitchFamily="49" charset="0"/>
                <a:cs typeface="Courier New" pitchFamily="49" charset="0"/>
              </a:rPr>
              <a:t>/50/ae7f1e28fd1ecf40bfc55c2e92410a49063fed # </a:t>
            </a:r>
            <a:r>
              <a:rPr lang="de-DE" sz="1600" b="1" err="1" smtClean="0">
                <a:latin typeface="Courier New" pitchFamily="49" charset="0"/>
                <a:cs typeface="Courier New" pitchFamily="49" charset="0"/>
              </a:rPr>
              <a:t>tree</a:t>
            </a:r>
            <a:endParaRPr lang="de-DE" sz="1600" b="1">
              <a:latin typeface="Courier New" pitchFamily="49" charset="0"/>
              <a:cs typeface="Courier New" pitchFamily="49" charset="0"/>
            </a:endParaRPr>
          </a:p>
          <a:p>
            <a:r>
              <a:rPr lang="de-DE" sz="1600" b="1">
                <a:latin typeface="Courier New" pitchFamily="49" charset="0"/>
                <a:cs typeface="Courier New" pitchFamily="49" charset="0"/>
              </a:rPr>
              <a:t>.</a:t>
            </a:r>
            <a:r>
              <a:rPr lang="de-DE" sz="1600" b="1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600" b="1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de-DE" sz="1600" b="1" err="1" smtClean="0">
                <a:latin typeface="Courier New" pitchFamily="49" charset="0"/>
                <a:cs typeface="Courier New" pitchFamily="49" charset="0"/>
              </a:rPr>
              <a:t>objects</a:t>
            </a:r>
            <a:r>
              <a:rPr lang="de-DE" sz="1600" b="1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de-DE" sz="1600" b="1" err="1" smtClean="0">
                <a:latin typeface="Courier New" pitchFamily="49" charset="0"/>
                <a:cs typeface="Courier New" pitchFamily="49" charset="0"/>
              </a:rPr>
              <a:t>af</a:t>
            </a:r>
            <a:r>
              <a:rPr lang="de-DE" sz="1600" b="1" smtClean="0">
                <a:latin typeface="Courier New" pitchFamily="49" charset="0"/>
                <a:cs typeface="Courier New" pitchFamily="49" charset="0"/>
              </a:rPr>
              <a:t>/0ceb86afde8b261a20c32a2d9f82a7e2352bd0 # </a:t>
            </a:r>
            <a:r>
              <a:rPr lang="de-DE" sz="1600" b="1" err="1" smtClean="0">
                <a:latin typeface="Courier New" pitchFamily="49" charset="0"/>
                <a:cs typeface="Courier New" pitchFamily="49" charset="0"/>
              </a:rPr>
              <a:t>blob</a:t>
            </a:r>
            <a:endParaRPr lang="de-DE" sz="1600" b="1">
              <a:latin typeface="Courier New" pitchFamily="49" charset="0"/>
              <a:cs typeface="Courier New" pitchFamily="49" charset="0"/>
            </a:endParaRPr>
          </a:p>
          <a:p>
            <a:r>
              <a:rPr lang="de-DE" sz="1600" b="1">
                <a:latin typeface="Courier New" pitchFamily="49" charset="0"/>
                <a:cs typeface="Courier New" pitchFamily="49" charset="0"/>
              </a:rPr>
              <a:t>.</a:t>
            </a:r>
            <a:r>
              <a:rPr lang="de-DE" sz="1600" b="1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600" b="1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de-DE" sz="1600" b="1" err="1" smtClean="0">
                <a:latin typeface="Courier New" pitchFamily="49" charset="0"/>
                <a:cs typeface="Courier New" pitchFamily="49" charset="0"/>
              </a:rPr>
              <a:t>objects</a:t>
            </a:r>
            <a:r>
              <a:rPr lang="de-DE" sz="1600" b="1" smtClean="0">
                <a:latin typeface="Courier New" pitchFamily="49" charset="0"/>
                <a:cs typeface="Courier New" pitchFamily="49" charset="0"/>
              </a:rPr>
              <a:t>/ff/ef955277e4ad7972740fe9c1fe1fff60e60a27 # </a:t>
            </a:r>
            <a:r>
              <a:rPr lang="de-DE" sz="1600" b="1" err="1" smtClean="0">
                <a:latin typeface="Courier New" pitchFamily="49" charset="0"/>
                <a:cs typeface="Courier New" pitchFamily="49" charset="0"/>
              </a:rPr>
              <a:t>blob</a:t>
            </a:r>
            <a:endParaRPr lang="de-DE" sz="1600" b="1" smtClean="0">
              <a:latin typeface="Courier New" pitchFamily="49" charset="0"/>
              <a:cs typeface="Courier New" pitchFamily="49" charset="0"/>
            </a:endParaRPr>
          </a:p>
          <a:p>
            <a:endParaRPr lang="de-DE" sz="1600" b="1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600" b="1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600" b="1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err="1">
                <a:latin typeface="Courier New" pitchFamily="49" charset="0"/>
                <a:cs typeface="Courier New" pitchFamily="49" charset="0"/>
              </a:rPr>
              <a:t>ls</a:t>
            </a:r>
            <a:r>
              <a:rPr lang="en-US" sz="1600" b="1">
                <a:latin typeface="Courier New" pitchFamily="49" charset="0"/>
                <a:cs typeface="Courier New" pitchFamily="49" charset="0"/>
              </a:rPr>
              <a:t>-tree </a:t>
            </a:r>
            <a:r>
              <a:rPr lang="en-US" sz="1600" b="1" smtClean="0">
                <a:latin typeface="Courier New" pitchFamily="49" charset="0"/>
                <a:cs typeface="Courier New" pitchFamily="49" charset="0"/>
              </a:rPr>
              <a:t>3cd5</a:t>
            </a:r>
            <a:endParaRPr lang="en-US" sz="1600" b="1"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>
                <a:latin typeface="Courier New" pitchFamily="49" charset="0"/>
                <a:cs typeface="Courier New" pitchFamily="49" charset="0"/>
              </a:rPr>
              <a:t>040000 tree 50ae7f1e28fd1ecf40bfc55c2e92410a49063fed    </a:t>
            </a:r>
            <a:r>
              <a:rPr lang="en-US" sz="1600" b="1" err="1">
                <a:latin typeface="Courier New" pitchFamily="49" charset="0"/>
                <a:cs typeface="Courier New" pitchFamily="49" charset="0"/>
              </a:rPr>
              <a:t>descr</a:t>
            </a:r>
            <a:endParaRPr lang="en-US" sz="1600" b="1"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>
                <a:latin typeface="Courier New" pitchFamily="49" charset="0"/>
                <a:cs typeface="Courier New" pitchFamily="49" charset="0"/>
              </a:rPr>
              <a:t>100644 blob ffef955277e4ad7972740fe9c1fe1fff60e60a27    </a:t>
            </a:r>
            <a:r>
              <a:rPr lang="en-US" sz="1600" b="1" smtClean="0">
                <a:latin typeface="Courier New" pitchFamily="49" charset="0"/>
                <a:cs typeface="Courier New" pitchFamily="49" charset="0"/>
              </a:rPr>
              <a:t>names</a:t>
            </a:r>
          </a:p>
          <a:p>
            <a:endParaRPr lang="de-DE" sz="1600" b="1">
              <a:latin typeface="Courier New" pitchFamily="49" charset="0"/>
              <a:cs typeface="Courier New" pitchFamily="49" charset="0"/>
            </a:endParaRPr>
          </a:p>
          <a:p>
            <a:r>
              <a:rPr lang="de-DE" sz="1600" b="1">
                <a:latin typeface="Courier New" pitchFamily="49" charset="0"/>
                <a:cs typeface="Courier New" pitchFamily="49" charset="0"/>
              </a:rPr>
              <a:t>$ </a:t>
            </a:r>
            <a:r>
              <a:rPr lang="de-DE" sz="1600" b="1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600" b="1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600" b="1" err="1">
                <a:latin typeface="Courier New" pitchFamily="49" charset="0"/>
                <a:cs typeface="Courier New" pitchFamily="49" charset="0"/>
              </a:rPr>
              <a:t>ls-tree</a:t>
            </a:r>
            <a:r>
              <a:rPr lang="de-DE" sz="1600" b="1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600" b="1" smtClean="0">
                <a:latin typeface="Courier New" pitchFamily="49" charset="0"/>
                <a:cs typeface="Courier New" pitchFamily="49" charset="0"/>
              </a:rPr>
              <a:t>50ae</a:t>
            </a:r>
            <a:endParaRPr lang="de-DE" sz="1600" b="1">
              <a:latin typeface="Courier New" pitchFamily="49" charset="0"/>
              <a:cs typeface="Courier New" pitchFamily="49" charset="0"/>
            </a:endParaRPr>
          </a:p>
          <a:p>
            <a:r>
              <a:rPr lang="de-DE" sz="1600" b="1">
                <a:latin typeface="Courier New" pitchFamily="49" charset="0"/>
                <a:cs typeface="Courier New" pitchFamily="49" charset="0"/>
              </a:rPr>
              <a:t>100644 </a:t>
            </a:r>
            <a:r>
              <a:rPr lang="de-DE" sz="1600" b="1" err="1">
                <a:latin typeface="Courier New" pitchFamily="49" charset="0"/>
                <a:cs typeface="Courier New" pitchFamily="49" charset="0"/>
              </a:rPr>
              <a:t>blob</a:t>
            </a:r>
            <a:r>
              <a:rPr lang="de-DE" sz="1600" b="1">
                <a:latin typeface="Courier New" pitchFamily="49" charset="0"/>
                <a:cs typeface="Courier New" pitchFamily="49" charset="0"/>
              </a:rPr>
              <a:t> 9190600164fe4b0818d230f825efb7bf0bcac269    README</a:t>
            </a:r>
            <a:endParaRPr lang="de-DE" sz="1400" b="1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635389" y="5288751"/>
            <a:ext cx="7837402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err="1"/>
              <a:t>T</a:t>
            </a:r>
            <a:r>
              <a:rPr lang="de-DE" err="1" smtClean="0"/>
              <a:t>rees</a:t>
            </a:r>
            <a:r>
              <a:rPr lang="de-DE" smtClean="0"/>
              <a:t> </a:t>
            </a:r>
            <a:r>
              <a:rPr lang="de-DE" err="1" smtClean="0"/>
              <a:t>are</a:t>
            </a:r>
            <a:r>
              <a:rPr lang="de-DE" smtClean="0"/>
              <a:t> </a:t>
            </a:r>
            <a:r>
              <a:rPr lang="de-DE" i="1" err="1" smtClean="0"/>
              <a:t>shared</a:t>
            </a:r>
            <a:r>
              <a:rPr lang="de-DE" smtClean="0"/>
              <a:t> </a:t>
            </a:r>
            <a:r>
              <a:rPr lang="de-DE" err="1" smtClean="0"/>
              <a:t>based</a:t>
            </a:r>
            <a:r>
              <a:rPr lang="de-DE" smtClean="0"/>
              <a:t> on </a:t>
            </a:r>
            <a:r>
              <a:rPr lang="de-DE" err="1" smtClean="0"/>
              <a:t>their</a:t>
            </a:r>
            <a:r>
              <a:rPr lang="de-DE" smtClean="0"/>
              <a:t> SHA-1 </a:t>
            </a:r>
            <a:r>
              <a:rPr lang="de-DE" err="1" smtClean="0"/>
              <a:t>hashes</a:t>
            </a:r>
            <a:endParaRPr lang="de-DE" smtClean="0"/>
          </a:p>
          <a:p>
            <a:r>
              <a:rPr lang="de-DE" smtClean="0"/>
              <a:t>The same </a:t>
            </a:r>
            <a:r>
              <a:rPr lang="de-DE" err="1" smtClean="0"/>
              <a:t>tree</a:t>
            </a:r>
            <a:r>
              <a:rPr lang="de-DE" smtClean="0"/>
              <a:t>/</a:t>
            </a:r>
            <a:r>
              <a:rPr lang="de-DE" err="1" smtClean="0"/>
              <a:t>blob</a:t>
            </a:r>
            <a:r>
              <a:rPr lang="de-DE" smtClean="0"/>
              <a:t> </a:t>
            </a:r>
            <a:r>
              <a:rPr lang="de-DE" err="1" smtClean="0"/>
              <a:t>structure</a:t>
            </a:r>
            <a:r>
              <a:rPr lang="de-DE" smtClean="0"/>
              <a:t> (+ 1 commit </a:t>
            </a:r>
            <a:r>
              <a:rPr lang="de-DE" err="1" smtClean="0"/>
              <a:t>object</a:t>
            </a:r>
            <a:r>
              <a:rPr lang="de-DE" smtClean="0"/>
              <a:t>) </a:t>
            </a:r>
            <a:r>
              <a:rPr lang="de-DE" err="1" smtClean="0"/>
              <a:t>would</a:t>
            </a:r>
            <a:r>
              <a:rPr lang="de-DE" smtClean="0"/>
              <a:t> </a:t>
            </a:r>
            <a:r>
              <a:rPr lang="de-DE" err="1" smtClean="0"/>
              <a:t>have</a:t>
            </a:r>
            <a:r>
              <a:rPr lang="de-DE" smtClean="0"/>
              <a:t> </a:t>
            </a:r>
            <a:r>
              <a:rPr lang="de-DE" err="1" smtClean="0"/>
              <a:t>been</a:t>
            </a:r>
            <a:r>
              <a:rPr lang="de-DE" smtClean="0"/>
              <a:t> </a:t>
            </a:r>
            <a:r>
              <a:rPr lang="de-DE" err="1" smtClean="0"/>
              <a:t>created</a:t>
            </a:r>
            <a:r>
              <a:rPr lang="de-DE" smtClean="0"/>
              <a:t> </a:t>
            </a:r>
            <a:r>
              <a:rPr lang="de-DE" err="1" smtClean="0"/>
              <a:t>by</a:t>
            </a:r>
            <a:r>
              <a:rPr lang="de-DE" smtClean="0"/>
              <a:t>:</a:t>
            </a:r>
          </a:p>
          <a:p>
            <a:r>
              <a:rPr lang="de-DE" sz="1600" b="1" err="1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600" b="1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commit –a –m "</a:t>
            </a:r>
            <a:r>
              <a:rPr lang="de-DE" sz="1600" b="1" err="1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initial</a:t>
            </a:r>
            <a:r>
              <a:rPr lang="de-DE" sz="1600" b="1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commit" </a:t>
            </a:r>
            <a:r>
              <a:rPr lang="de-DE" sz="1600" b="1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de-DE" sz="1600" b="1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commit </a:t>
            </a:r>
            <a:r>
              <a:rPr lang="de-DE" sz="1600" b="1" err="1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coming</a:t>
            </a:r>
            <a:r>
              <a:rPr lang="de-DE" sz="1600" b="1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600" b="1" err="1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soon</a:t>
            </a:r>
            <a:r>
              <a:rPr lang="de-DE" sz="1600" b="1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:-)</a:t>
            </a:r>
          </a:p>
        </p:txBody>
      </p:sp>
    </p:spTree>
    <p:extLst>
      <p:ext uri="{BB962C8B-B14F-4D97-AF65-F5344CB8AC3E}">
        <p14:creationId xmlns:p14="http://schemas.microsoft.com/office/powerpoint/2010/main" val="2695545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Gerade Verbindung mit Pfeil 12"/>
          <p:cNvCxnSpPr>
            <a:endCxn id="25" idx="1"/>
          </p:cNvCxnSpPr>
          <p:nvPr/>
        </p:nvCxnSpPr>
        <p:spPr>
          <a:xfrm>
            <a:off x="2061833" y="1849293"/>
            <a:ext cx="2967216" cy="2505128"/>
          </a:xfrm>
          <a:prstGeom prst="straightConnector1">
            <a:avLst/>
          </a:prstGeom>
          <a:ln w="47625">
            <a:solidFill>
              <a:srgbClr val="C00000"/>
            </a:solidFill>
            <a:headEnd type="stealth"/>
            <a:tailEnd type="none"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0" y="100965"/>
            <a:ext cx="6480720" cy="576063"/>
          </a:xfrm>
        </p:spPr>
        <p:txBody>
          <a:bodyPr>
            <a:normAutofit/>
          </a:bodyPr>
          <a:lstStyle/>
          <a:p>
            <a:r>
              <a:rPr lang="de-DE" b="1" err="1" smtClean="0"/>
              <a:t>Commits</a:t>
            </a:r>
            <a:r>
              <a:rPr lang="de-DE" b="1" smtClean="0"/>
              <a:t> Store The </a:t>
            </a:r>
            <a:r>
              <a:rPr lang="de-DE" b="1" err="1" smtClean="0"/>
              <a:t>History</a:t>
            </a:r>
            <a:r>
              <a:rPr lang="de-DE" b="1" smtClean="0"/>
              <a:t> </a:t>
            </a:r>
            <a:r>
              <a:rPr lang="de-DE" b="1" err="1" smtClean="0"/>
              <a:t>Of</a:t>
            </a:r>
            <a:r>
              <a:rPr lang="de-DE" b="1" smtClean="0"/>
              <a:t> </a:t>
            </a:r>
            <a:r>
              <a:rPr lang="de-DE" b="1" err="1" smtClean="0"/>
              <a:t>Changes</a:t>
            </a:r>
            <a:endParaRPr lang="de-DE" b="1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de-DE" sz="1600" smtClean="0"/>
          </a:p>
          <a:p>
            <a:r>
              <a:rPr lang="de-DE" sz="1600"/>
              <a:t>	</a:t>
            </a:r>
          </a:p>
        </p:txBody>
      </p:sp>
      <p:graphicFrame>
        <p:nvGraphicFramePr>
          <p:cNvPr id="4" name="Diagramm 3"/>
          <p:cNvGraphicFramePr/>
          <p:nvPr>
            <p:extLst>
              <p:ext uri="{D42A27DB-BD31-4B8C-83A1-F6EECF244321}">
                <p14:modId xmlns:p14="http://schemas.microsoft.com/office/powerpoint/2010/main" val="3460647841"/>
              </p:ext>
            </p:extLst>
          </p:nvPr>
        </p:nvGraphicFramePr>
        <p:xfrm>
          <a:off x="1106438" y="2024844"/>
          <a:ext cx="1224136" cy="19442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m 4"/>
          <p:cNvGraphicFramePr/>
          <p:nvPr>
            <p:extLst>
              <p:ext uri="{D42A27DB-BD31-4B8C-83A1-F6EECF244321}">
                <p14:modId xmlns:p14="http://schemas.microsoft.com/office/powerpoint/2010/main" val="1065044997"/>
              </p:ext>
            </p:extLst>
          </p:nvPr>
        </p:nvGraphicFramePr>
        <p:xfrm>
          <a:off x="2915816" y="1628800"/>
          <a:ext cx="1823864" cy="23920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6" name="Diagramm 5"/>
          <p:cNvGraphicFramePr/>
          <p:nvPr>
            <p:extLst>
              <p:ext uri="{D42A27DB-BD31-4B8C-83A1-F6EECF244321}">
                <p14:modId xmlns:p14="http://schemas.microsoft.com/office/powerpoint/2010/main" val="119486252"/>
              </p:ext>
            </p:extLst>
          </p:nvPr>
        </p:nvGraphicFramePr>
        <p:xfrm>
          <a:off x="6012160" y="2754280"/>
          <a:ext cx="2520280" cy="1440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7" name="Diagramm 6"/>
          <p:cNvGraphicFramePr/>
          <p:nvPr>
            <p:extLst>
              <p:ext uri="{D42A27DB-BD31-4B8C-83A1-F6EECF244321}">
                <p14:modId xmlns:p14="http://schemas.microsoft.com/office/powerpoint/2010/main" val="3845011617"/>
              </p:ext>
            </p:extLst>
          </p:nvPr>
        </p:nvGraphicFramePr>
        <p:xfrm>
          <a:off x="4644008" y="4149080"/>
          <a:ext cx="1823864" cy="23920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graphicFrame>
        <p:nvGraphicFramePr>
          <p:cNvPr id="8" name="Diagramm 7"/>
          <p:cNvGraphicFramePr/>
          <p:nvPr>
            <p:extLst>
              <p:ext uri="{D42A27DB-BD31-4B8C-83A1-F6EECF244321}">
                <p14:modId xmlns:p14="http://schemas.microsoft.com/office/powerpoint/2010/main" val="3552204534"/>
              </p:ext>
            </p:extLst>
          </p:nvPr>
        </p:nvGraphicFramePr>
        <p:xfrm>
          <a:off x="6948264" y="260648"/>
          <a:ext cx="1823864" cy="23920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cxnSp>
        <p:nvCxnSpPr>
          <p:cNvPr id="10" name="Gerade Verbindung mit Pfeil 9"/>
          <p:cNvCxnSpPr>
            <a:endCxn id="20" idx="1"/>
          </p:cNvCxnSpPr>
          <p:nvPr/>
        </p:nvCxnSpPr>
        <p:spPr>
          <a:xfrm flipV="1">
            <a:off x="2061833" y="1556792"/>
            <a:ext cx="1254609" cy="286533"/>
          </a:xfrm>
          <a:prstGeom prst="straightConnector1">
            <a:avLst/>
          </a:prstGeom>
          <a:ln w="47625">
            <a:solidFill>
              <a:srgbClr val="C00000"/>
            </a:solidFill>
            <a:headEnd type="stealth"/>
            <a:tailEnd type="none"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>
            <a:stCxn id="20" idx="3"/>
            <a:endCxn id="21" idx="1"/>
          </p:cNvCxnSpPr>
          <p:nvPr/>
        </p:nvCxnSpPr>
        <p:spPr>
          <a:xfrm flipV="1">
            <a:off x="4324554" y="462503"/>
            <a:ext cx="3016951" cy="1094289"/>
          </a:xfrm>
          <a:prstGeom prst="straightConnector1">
            <a:avLst/>
          </a:prstGeom>
          <a:ln w="47625">
            <a:solidFill>
              <a:srgbClr val="C00000"/>
            </a:solidFill>
            <a:headEnd type="stealth"/>
            <a:tailEnd type="none"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>
            <a:endCxn id="22" idx="1"/>
          </p:cNvCxnSpPr>
          <p:nvPr/>
        </p:nvCxnSpPr>
        <p:spPr>
          <a:xfrm>
            <a:off x="4339945" y="1568322"/>
            <a:ext cx="2559007" cy="950025"/>
          </a:xfrm>
          <a:prstGeom prst="straightConnector1">
            <a:avLst/>
          </a:prstGeom>
          <a:ln w="47625">
            <a:solidFill>
              <a:srgbClr val="C00000"/>
            </a:solidFill>
            <a:headEnd type="stealth"/>
            <a:tailEnd type="none"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estreifter Pfeil nach rechts 18"/>
          <p:cNvSpPr/>
          <p:nvPr/>
        </p:nvSpPr>
        <p:spPr>
          <a:xfrm>
            <a:off x="683568" y="6107856"/>
            <a:ext cx="8064896" cy="476672"/>
          </a:xfrm>
          <a:prstGeom prst="stripedRightArrow">
            <a:avLst/>
          </a:prstGeom>
          <a:gradFill flip="none" rotWithShape="1">
            <a:gsLst>
              <a:gs pos="0">
                <a:srgbClr val="DDEBCF"/>
              </a:gs>
              <a:gs pos="74000">
                <a:srgbClr val="9CB86E"/>
              </a:gs>
              <a:gs pos="100000">
                <a:srgbClr val="156B13"/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time</a:t>
            </a:r>
            <a:endParaRPr lang="de-DE"/>
          </a:p>
        </p:txBody>
      </p:sp>
      <p:cxnSp>
        <p:nvCxnSpPr>
          <p:cNvPr id="14" name="Gerade Verbindung mit Pfeil 13"/>
          <p:cNvCxnSpPr/>
          <p:nvPr/>
        </p:nvCxnSpPr>
        <p:spPr>
          <a:xfrm>
            <a:off x="7393481" y="2520179"/>
            <a:ext cx="0" cy="576064"/>
          </a:xfrm>
          <a:prstGeom prst="straightConnector1">
            <a:avLst/>
          </a:prstGeom>
          <a:ln w="47625">
            <a:solidFill>
              <a:schemeClr val="accent3">
                <a:lumMod val="50000"/>
              </a:schemeClr>
            </a:solidFill>
            <a:tailEnd type="arrow"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/>
          <p:nvPr/>
        </p:nvCxnSpPr>
        <p:spPr>
          <a:xfrm>
            <a:off x="3820498" y="1803096"/>
            <a:ext cx="0" cy="576064"/>
          </a:xfrm>
          <a:prstGeom prst="straightConnector1">
            <a:avLst/>
          </a:prstGeom>
          <a:ln w="47625">
            <a:solidFill>
              <a:schemeClr val="accent3">
                <a:lumMod val="50000"/>
              </a:schemeClr>
            </a:solidFill>
            <a:tailEnd type="arrow"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/>
          <p:nvPr/>
        </p:nvCxnSpPr>
        <p:spPr>
          <a:xfrm>
            <a:off x="7847129" y="462503"/>
            <a:ext cx="0" cy="576064"/>
          </a:xfrm>
          <a:prstGeom prst="straightConnector1">
            <a:avLst/>
          </a:prstGeom>
          <a:ln w="47625">
            <a:solidFill>
              <a:schemeClr val="accent3">
                <a:lumMod val="50000"/>
              </a:schemeClr>
            </a:solidFill>
            <a:tailEnd type="arrow"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Abgerundetes Rechteck 11"/>
          <p:cNvSpPr/>
          <p:nvPr/>
        </p:nvSpPr>
        <p:spPr>
          <a:xfrm>
            <a:off x="1046329" y="1588570"/>
            <a:ext cx="1008112" cy="42905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>
                <a:solidFill>
                  <a:schemeClr val="accent3">
                    <a:lumMod val="50000"/>
                  </a:schemeClr>
                </a:solidFill>
              </a:rPr>
              <a:t>commit</a:t>
            </a:r>
            <a:endParaRPr lang="de-DE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0" name="Abgerundetes Rechteck 19"/>
          <p:cNvSpPr/>
          <p:nvPr/>
        </p:nvSpPr>
        <p:spPr>
          <a:xfrm>
            <a:off x="3316442" y="1342266"/>
            <a:ext cx="1008112" cy="42905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>
                <a:solidFill>
                  <a:schemeClr val="accent3">
                    <a:lumMod val="50000"/>
                  </a:schemeClr>
                </a:solidFill>
              </a:rPr>
              <a:t>commit</a:t>
            </a:r>
            <a:endParaRPr lang="de-DE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1" name="Abgerundetes Rechteck 20"/>
          <p:cNvSpPr/>
          <p:nvPr/>
        </p:nvSpPr>
        <p:spPr>
          <a:xfrm>
            <a:off x="7341505" y="247977"/>
            <a:ext cx="1008112" cy="42905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>
                <a:solidFill>
                  <a:schemeClr val="accent3">
                    <a:lumMod val="50000"/>
                  </a:schemeClr>
                </a:solidFill>
              </a:rPr>
              <a:t>commit</a:t>
            </a:r>
            <a:endParaRPr lang="de-DE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2" name="Abgerundetes Rechteck 21"/>
          <p:cNvSpPr/>
          <p:nvPr/>
        </p:nvSpPr>
        <p:spPr>
          <a:xfrm>
            <a:off x="6898952" y="2303821"/>
            <a:ext cx="1008112" cy="42905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>
                <a:solidFill>
                  <a:schemeClr val="accent3">
                    <a:lumMod val="50000"/>
                  </a:schemeClr>
                </a:solidFill>
              </a:rPr>
              <a:t>commit</a:t>
            </a:r>
            <a:endParaRPr lang="de-DE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23" name="Gerade Verbindung mit Pfeil 22"/>
          <p:cNvCxnSpPr/>
          <p:nvPr/>
        </p:nvCxnSpPr>
        <p:spPr>
          <a:xfrm>
            <a:off x="1550385" y="2017621"/>
            <a:ext cx="0" cy="576064"/>
          </a:xfrm>
          <a:prstGeom prst="straightConnector1">
            <a:avLst/>
          </a:prstGeom>
          <a:ln w="47625">
            <a:solidFill>
              <a:schemeClr val="accent3">
                <a:lumMod val="50000"/>
              </a:schemeClr>
            </a:solidFill>
            <a:tailEnd type="arrow"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/>
          <p:nvPr/>
        </p:nvCxnSpPr>
        <p:spPr>
          <a:xfrm>
            <a:off x="5533105" y="4354421"/>
            <a:ext cx="0" cy="576064"/>
          </a:xfrm>
          <a:prstGeom prst="straightConnector1">
            <a:avLst/>
          </a:prstGeom>
          <a:ln w="47625">
            <a:solidFill>
              <a:schemeClr val="accent3">
                <a:lumMod val="50000"/>
              </a:schemeClr>
            </a:solidFill>
            <a:tailEnd type="arrow"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Abgerundetes Rechteck 24"/>
          <p:cNvSpPr/>
          <p:nvPr/>
        </p:nvSpPr>
        <p:spPr>
          <a:xfrm>
            <a:off x="5029049" y="4139895"/>
            <a:ext cx="1008112" cy="42905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>
                <a:solidFill>
                  <a:schemeClr val="accent3">
                    <a:lumMod val="50000"/>
                  </a:schemeClr>
                </a:solidFill>
              </a:rPr>
              <a:t>commit</a:t>
            </a:r>
            <a:endParaRPr lang="de-DE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683568" y="4568946"/>
            <a:ext cx="380924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A commit </a:t>
            </a:r>
            <a:r>
              <a:rPr lang="de-DE" err="1" smtClean="0"/>
              <a:t>is</a:t>
            </a:r>
            <a:r>
              <a:rPr lang="de-DE" smtClean="0"/>
              <a:t> </a:t>
            </a:r>
            <a:r>
              <a:rPr lang="de-DE" err="1" smtClean="0"/>
              <a:t>related</a:t>
            </a:r>
            <a:r>
              <a:rPr lang="de-DE" smtClean="0"/>
              <a:t> </a:t>
            </a:r>
            <a:r>
              <a:rPr lang="de-DE" err="1" smtClean="0"/>
              <a:t>to</a:t>
            </a:r>
            <a:r>
              <a:rPr lang="de-DE" smtClean="0"/>
              <a:t> </a:t>
            </a:r>
            <a:r>
              <a:rPr lang="de-DE" err="1" smtClean="0"/>
              <a:t>other</a:t>
            </a:r>
            <a:r>
              <a:rPr lang="de-DE" smtClean="0"/>
              <a:t> </a:t>
            </a:r>
            <a:r>
              <a:rPr lang="de-DE" err="1" smtClean="0"/>
              <a:t>commits</a:t>
            </a:r>
            <a:endParaRPr lang="de-DE" smtClean="0"/>
          </a:p>
          <a:p>
            <a:r>
              <a:rPr lang="de-DE" err="1" smtClean="0"/>
              <a:t>by</a:t>
            </a:r>
            <a:r>
              <a:rPr lang="de-DE" smtClean="0"/>
              <a:t> a </a:t>
            </a:r>
            <a:r>
              <a:rPr lang="de-DE" i="1" err="1" smtClean="0"/>
              <a:t>parent</a:t>
            </a:r>
            <a:r>
              <a:rPr lang="de-DE" i="1" smtClean="0"/>
              <a:t> </a:t>
            </a:r>
            <a:r>
              <a:rPr lang="de-DE" i="1" err="1" smtClean="0"/>
              <a:t>relation</a:t>
            </a:r>
            <a:r>
              <a:rPr lang="de-DE" smtClean="0"/>
              <a:t>.</a:t>
            </a:r>
          </a:p>
          <a:p>
            <a:r>
              <a:rPr lang="de-DE" smtClean="0"/>
              <a:t>This </a:t>
            </a:r>
            <a:r>
              <a:rPr lang="de-DE" err="1" smtClean="0"/>
              <a:t>creates</a:t>
            </a:r>
            <a:r>
              <a:rPr lang="de-DE" smtClean="0"/>
              <a:t> an </a:t>
            </a:r>
            <a:r>
              <a:rPr lang="de-DE" err="1" smtClean="0"/>
              <a:t>acyclic</a:t>
            </a:r>
            <a:r>
              <a:rPr lang="de-DE" smtClean="0"/>
              <a:t> </a:t>
            </a:r>
            <a:r>
              <a:rPr lang="de-DE" err="1" smtClean="0"/>
              <a:t>graph</a:t>
            </a:r>
            <a:r>
              <a:rPr lang="de-DE"/>
              <a:t> </a:t>
            </a:r>
            <a:r>
              <a:rPr lang="de-DE" smtClean="0"/>
              <a:t>(a </a:t>
            </a:r>
            <a:r>
              <a:rPr lang="de-DE" err="1" smtClean="0"/>
              <a:t>kind</a:t>
            </a:r>
            <a:r>
              <a:rPr lang="de-DE" smtClean="0"/>
              <a:t> </a:t>
            </a:r>
            <a:r>
              <a:rPr lang="de-DE" err="1" smtClean="0"/>
              <a:t>of</a:t>
            </a:r>
            <a:endParaRPr lang="de-DE" smtClean="0"/>
          </a:p>
          <a:p>
            <a:r>
              <a:rPr lang="de-DE" err="1" smtClean="0"/>
              <a:t>abstract</a:t>
            </a:r>
            <a:r>
              <a:rPr lang="de-DE" smtClean="0"/>
              <a:t> time, an </a:t>
            </a:r>
            <a:r>
              <a:rPr lang="de-DE" err="1" smtClean="0"/>
              <a:t>event</a:t>
            </a:r>
            <a:r>
              <a:rPr lang="de-DE" smtClean="0"/>
              <a:t> </a:t>
            </a:r>
            <a:r>
              <a:rPr lang="de-DE" err="1" smtClean="0"/>
              <a:t>structure</a:t>
            </a:r>
            <a:r>
              <a:rPr lang="de-DE" smtClean="0"/>
              <a:t>) 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4992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b="1" err="1" smtClean="0"/>
              <a:t>Creating</a:t>
            </a:r>
            <a:r>
              <a:rPr lang="de-DE" b="1" smtClean="0"/>
              <a:t> A Commit</a:t>
            </a:r>
            <a:endParaRPr lang="de-DE" b="1" i="1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39552" y="692696"/>
            <a:ext cx="8280920" cy="2111347"/>
          </a:xfrm>
        </p:spPr>
        <p:txBody>
          <a:bodyPr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de-DE" sz="1600" dirty="0" smtClean="0"/>
              <a:t>a commit </a:t>
            </a:r>
            <a:r>
              <a:rPr lang="de-DE" sz="1600" dirty="0" err="1" smtClean="0"/>
              <a:t>says</a:t>
            </a:r>
            <a:r>
              <a:rPr lang="de-DE" sz="1600" dirty="0" smtClean="0"/>
              <a:t>,</a:t>
            </a:r>
          </a:p>
          <a:p>
            <a:pPr marL="742950" lvl="1" indent="-285750" algn="l">
              <a:buFont typeface="Arial" pitchFamily="34" charset="0"/>
              <a:buChar char="•"/>
            </a:pPr>
            <a:r>
              <a:rPr lang="de-DE" sz="1600" i="1" dirty="0" err="1">
                <a:solidFill>
                  <a:schemeClr val="tx2">
                    <a:lumMod val="75000"/>
                  </a:schemeClr>
                </a:solidFill>
              </a:rPr>
              <a:t>who</a:t>
            </a:r>
            <a:r>
              <a:rPr lang="de-DE" sz="1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2">
                    <a:lumMod val="75000"/>
                  </a:schemeClr>
                </a:solidFill>
              </a:rPr>
              <a:t>committed</a:t>
            </a:r>
            <a:endParaRPr lang="de-DE" sz="1600" dirty="0">
              <a:solidFill>
                <a:schemeClr val="tx2">
                  <a:lumMod val="75000"/>
                </a:schemeClr>
              </a:solidFill>
            </a:endParaRPr>
          </a:p>
          <a:p>
            <a:pPr marL="742950" lvl="1" indent="-285750" algn="l">
              <a:buFont typeface="Arial" pitchFamily="34" charset="0"/>
              <a:buChar char="•"/>
            </a:pPr>
            <a:r>
              <a:rPr lang="de-DE" sz="1600" i="1" dirty="0" err="1">
                <a:solidFill>
                  <a:schemeClr val="tx2">
                    <a:lumMod val="75000"/>
                  </a:schemeClr>
                </a:solidFill>
              </a:rPr>
              <a:t>when</a:t>
            </a:r>
            <a:endParaRPr lang="de-DE" sz="1600" i="1" dirty="0">
              <a:solidFill>
                <a:schemeClr val="tx2">
                  <a:lumMod val="75000"/>
                </a:schemeClr>
              </a:solidFill>
            </a:endParaRPr>
          </a:p>
          <a:p>
            <a:pPr marL="742950" lvl="1" indent="-285750" algn="l">
              <a:buFont typeface="Arial" pitchFamily="34" charset="0"/>
              <a:buChar char="•"/>
            </a:pPr>
            <a:r>
              <a:rPr lang="de-DE" sz="1600" i="1" dirty="0" err="1">
                <a:solidFill>
                  <a:schemeClr val="tx2">
                    <a:lumMod val="75000"/>
                  </a:schemeClr>
                </a:solidFill>
              </a:rPr>
              <a:t>what</a:t>
            </a:r>
            <a:r>
              <a:rPr lang="de-DE" sz="1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2">
                    <a:lumMod val="75000"/>
                  </a:schemeClr>
                </a:solidFill>
              </a:rPr>
              <a:t>tree</a:t>
            </a:r>
            <a:r>
              <a:rPr lang="de-DE" sz="1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2">
                    <a:lumMod val="75000"/>
                  </a:schemeClr>
                </a:solidFill>
              </a:rPr>
              <a:t>and</a:t>
            </a:r>
            <a:endParaRPr lang="de-DE" sz="1600" dirty="0">
              <a:solidFill>
                <a:schemeClr val="tx2">
                  <a:lumMod val="75000"/>
                </a:schemeClr>
              </a:solidFill>
            </a:endParaRPr>
          </a:p>
          <a:p>
            <a:pPr marL="742950" lvl="1" indent="-285750" algn="l">
              <a:buFont typeface="Arial" pitchFamily="34" charset="0"/>
              <a:buChar char="•"/>
            </a:pPr>
            <a:r>
              <a:rPr lang="de-DE" sz="1600" i="1" dirty="0" err="1">
                <a:solidFill>
                  <a:schemeClr val="tx2">
                    <a:lumMod val="75000"/>
                  </a:schemeClr>
                </a:solidFill>
              </a:rPr>
              <a:t>why</a:t>
            </a:r>
            <a:r>
              <a:rPr lang="de-DE" sz="1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2">
                    <a:lumMod val="75000"/>
                  </a:schemeClr>
                </a:solidFill>
              </a:rPr>
              <a:t>and</a:t>
            </a:r>
            <a:endParaRPr lang="de-DE" sz="1600" dirty="0">
              <a:solidFill>
                <a:schemeClr val="tx2">
                  <a:lumMod val="75000"/>
                </a:schemeClr>
              </a:solidFill>
            </a:endParaRPr>
          </a:p>
          <a:p>
            <a:pPr marL="742950" lvl="1" indent="-285750" algn="l">
              <a:buFont typeface="Arial" pitchFamily="34" charset="0"/>
              <a:buChar char="•"/>
            </a:pPr>
            <a:r>
              <a:rPr lang="de-DE" sz="1600" dirty="0" err="1">
                <a:solidFill>
                  <a:schemeClr val="tx2">
                    <a:lumMod val="75000"/>
                  </a:schemeClr>
                </a:solidFill>
              </a:rPr>
              <a:t>from</a:t>
            </a:r>
            <a:r>
              <a:rPr lang="de-DE" sz="1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2">
                    <a:lumMod val="75000"/>
                  </a:schemeClr>
                </a:solidFill>
              </a:rPr>
              <a:t>what</a:t>
            </a:r>
            <a:r>
              <a:rPr lang="de-DE" sz="1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de-DE" sz="1600" i="1" dirty="0" smtClean="0">
                <a:solidFill>
                  <a:schemeClr val="tx2">
                    <a:lumMod val="75000"/>
                  </a:schemeClr>
                </a:solidFill>
              </a:rPr>
              <a:t>commit(-s)</a:t>
            </a:r>
            <a:r>
              <a:rPr lang="de-DE" sz="16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2">
                    <a:lumMod val="75000"/>
                  </a:schemeClr>
                </a:solidFill>
              </a:rPr>
              <a:t>the</a:t>
            </a:r>
            <a:r>
              <a:rPr lang="de-DE" sz="1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2">
                    <a:lumMod val="75000"/>
                  </a:schemeClr>
                </a:solidFill>
              </a:rPr>
              <a:t>change</a:t>
            </a:r>
            <a:r>
              <a:rPr lang="de-DE" sz="1600" dirty="0">
                <a:solidFill>
                  <a:schemeClr val="tx2">
                    <a:lumMod val="75000"/>
                  </a:schemeClr>
                </a:solidFill>
              </a:rPr>
              <a:t> was </a:t>
            </a:r>
            <a:r>
              <a:rPr lang="de-DE" sz="1600" dirty="0" err="1">
                <a:solidFill>
                  <a:schemeClr val="tx2">
                    <a:lumMod val="75000"/>
                  </a:schemeClr>
                </a:solidFill>
              </a:rPr>
              <a:t>derived</a:t>
            </a:r>
            <a:r>
              <a:rPr lang="de-DE" sz="1600" dirty="0">
                <a:solidFill>
                  <a:schemeClr val="tx2">
                    <a:lumMod val="75000"/>
                  </a:schemeClr>
                </a:solidFill>
              </a:rPr>
              <a:t> (</a:t>
            </a:r>
            <a:r>
              <a:rPr lang="de-DE" sz="1600" dirty="0" err="1">
                <a:solidFill>
                  <a:schemeClr val="tx2">
                    <a:lumMod val="75000"/>
                  </a:schemeClr>
                </a:solidFill>
              </a:rPr>
              <a:t>the</a:t>
            </a:r>
            <a:r>
              <a:rPr lang="de-DE" sz="1600" dirty="0">
                <a:solidFill>
                  <a:schemeClr val="tx2">
                    <a:lumMod val="75000"/>
                  </a:schemeClr>
                </a:solidFill>
              </a:rPr>
              <a:t> immediate </a:t>
            </a:r>
            <a:r>
              <a:rPr lang="de-DE" sz="1600" dirty="0" err="1">
                <a:solidFill>
                  <a:schemeClr val="tx2">
                    <a:lumMod val="75000"/>
                  </a:schemeClr>
                </a:solidFill>
              </a:rPr>
              <a:t>past</a:t>
            </a:r>
            <a:r>
              <a:rPr lang="de-DE" sz="1600" dirty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de-DE" sz="1600" dirty="0" err="1">
                <a:solidFill>
                  <a:schemeClr val="tx2">
                    <a:lumMod val="75000"/>
                  </a:schemeClr>
                </a:solidFill>
              </a:rPr>
              <a:t>the</a:t>
            </a:r>
            <a:r>
              <a:rPr lang="de-DE" sz="1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de-DE" sz="1600" i="1" dirty="0" err="1" smtClean="0">
                <a:solidFill>
                  <a:schemeClr val="tx2">
                    <a:lumMod val="75000"/>
                  </a:schemeClr>
                </a:solidFill>
              </a:rPr>
              <a:t>parent</a:t>
            </a:r>
            <a:r>
              <a:rPr lang="de-DE" sz="1600" i="1" dirty="0" smtClean="0">
                <a:solidFill>
                  <a:schemeClr val="tx2">
                    <a:lumMod val="75000"/>
                  </a:schemeClr>
                </a:solidFill>
              </a:rPr>
              <a:t>(s)</a:t>
            </a:r>
            <a:r>
              <a:rPr lang="de-DE" sz="1600" dirty="0" smtClean="0">
                <a:solidFill>
                  <a:schemeClr val="tx2">
                    <a:lumMod val="75000"/>
                  </a:schemeClr>
                </a:solidFill>
              </a:rPr>
              <a:t>)</a:t>
            </a:r>
            <a:endParaRPr lang="de-DE" sz="1600" dirty="0">
              <a:solidFill>
                <a:schemeClr val="tx2">
                  <a:lumMod val="75000"/>
                </a:schemeClr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de-DE" sz="1600" i="1" dirty="0" err="1" smtClean="0"/>
              <a:t>each</a:t>
            </a:r>
            <a:r>
              <a:rPr lang="de-DE" sz="1600" i="1" dirty="0" smtClean="0"/>
              <a:t> </a:t>
            </a:r>
            <a:r>
              <a:rPr lang="de-DE" sz="1600" dirty="0" smtClean="0"/>
              <a:t>commit </a:t>
            </a:r>
            <a:r>
              <a:rPr lang="de-DE" sz="1600" dirty="0" err="1" smtClean="0"/>
              <a:t>represents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i="1" dirty="0" err="1" smtClean="0"/>
              <a:t>whole</a:t>
            </a:r>
            <a:r>
              <a:rPr lang="de-DE" sz="1600" i="1" dirty="0" smtClean="0"/>
              <a:t> </a:t>
            </a:r>
            <a:r>
              <a:rPr lang="de-DE" sz="1600" i="1" dirty="0" err="1" smtClean="0"/>
              <a:t>history</a:t>
            </a:r>
            <a:r>
              <a:rPr lang="de-DE" sz="1600" dirty="0" smtClean="0"/>
              <a:t> </a:t>
            </a:r>
            <a:r>
              <a:rPr lang="de-DE" sz="1600" dirty="0" err="1" smtClean="0"/>
              <a:t>of</a:t>
            </a:r>
            <a:r>
              <a:rPr lang="de-DE" sz="1600" dirty="0" smtClean="0"/>
              <a:t> </a:t>
            </a:r>
            <a:r>
              <a:rPr lang="de-DE" sz="1600" dirty="0" err="1" smtClean="0"/>
              <a:t>previous</a:t>
            </a:r>
            <a:r>
              <a:rPr lang="de-DE" sz="1600" dirty="0" smtClean="0"/>
              <a:t> </a:t>
            </a:r>
            <a:r>
              <a:rPr lang="de-DE" sz="1600" dirty="0" err="1" smtClean="0"/>
              <a:t>changes</a:t>
            </a:r>
            <a:r>
              <a:rPr lang="de-DE" sz="1600" dirty="0" smtClean="0"/>
              <a:t> (</a:t>
            </a:r>
            <a:r>
              <a:rPr lang="de-DE" sz="1600" dirty="0" err="1" smtClean="0"/>
              <a:t>follow</a:t>
            </a:r>
            <a:r>
              <a:rPr lang="de-DE" sz="1600" dirty="0" smtClean="0"/>
              <a:t> </a:t>
            </a:r>
            <a:r>
              <a:rPr lang="de-DE" sz="1600" dirty="0" err="1" smtClean="0"/>
              <a:t>its</a:t>
            </a:r>
            <a:r>
              <a:rPr lang="de-DE" sz="1600" dirty="0" smtClean="0"/>
              <a:t> </a:t>
            </a:r>
            <a:r>
              <a:rPr lang="de-DE" sz="1600" dirty="0" err="1" smtClean="0"/>
              <a:t>parents</a:t>
            </a:r>
            <a:endParaRPr lang="de-DE" sz="1600" i="1" dirty="0" smtClean="0"/>
          </a:p>
        </p:txBody>
      </p:sp>
      <p:sp>
        <p:nvSpPr>
          <p:cNvPr id="5" name="Untertitel 2"/>
          <p:cNvSpPr txBox="1">
            <a:spLocks/>
          </p:cNvSpPr>
          <p:nvPr/>
        </p:nvSpPr>
        <p:spPr>
          <a:xfrm>
            <a:off x="539552" y="3140968"/>
            <a:ext cx="7992888" cy="32403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commit-tree -m "the first name"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3cd5 #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5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objects are stored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3cdb74ef7a0a2b847d21d46c251bbb5c71b19ef9</a:t>
            </a:r>
          </a:p>
          <a:p>
            <a:r>
              <a:rPr lang="de-DE" sz="1200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cat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-file –t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3cdb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commit</a:t>
            </a:r>
          </a:p>
          <a:p>
            <a:r>
              <a:rPr lang="de-DE" sz="1200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de-DE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cat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-file commit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3cdb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tree 3cd53c9c80254073be17b2bcf06edb4ac4a85803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author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Reinhard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Budde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&lt;reinhard.budde@iais.fraunhofer.de&gt; 1360330438 +0100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committer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Reinhard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Budde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&lt;reinhard.budde@iais.fraunhofer.de&gt; 1360330438 +0100</a:t>
            </a:r>
          </a:p>
          <a:p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the first name</a:t>
            </a:r>
          </a:p>
          <a:p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1181103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b="1" smtClean="0"/>
              <a:t>A Second Commit</a:t>
            </a:r>
            <a:endParaRPr lang="de-DE" b="1" i="1"/>
          </a:p>
        </p:txBody>
      </p:sp>
      <p:sp>
        <p:nvSpPr>
          <p:cNvPr id="5" name="Untertitel 2"/>
          <p:cNvSpPr txBox="1">
            <a:spLocks/>
          </p:cNvSpPr>
          <p:nvPr/>
        </p:nvSpPr>
        <p:spPr>
          <a:xfrm>
            <a:off x="539552" y="1196752"/>
            <a:ext cx="7992888" cy="475252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$ echo "</a:t>
            </a:r>
            <a:r>
              <a:rPr lang="en-US" sz="1600" dirty="0" err="1"/>
              <a:t>Pid</a:t>
            </a:r>
            <a:r>
              <a:rPr lang="en-US" sz="1600" dirty="0"/>
              <a:t>" &gt;&gt; </a:t>
            </a:r>
            <a:r>
              <a:rPr lang="en-US" sz="1600" dirty="0" smtClean="0"/>
              <a:t>names; echo </a:t>
            </a:r>
            <a:r>
              <a:rPr lang="en-US" sz="1600" dirty="0"/>
              <a:t>"Mucky" &gt;&gt; </a:t>
            </a:r>
            <a:r>
              <a:rPr lang="en-US" sz="1600" dirty="0" smtClean="0"/>
              <a:t>names</a:t>
            </a:r>
          </a:p>
          <a:p>
            <a:r>
              <a:rPr lang="en-US" sz="1600" dirty="0"/>
              <a:t>$ </a:t>
            </a:r>
            <a:r>
              <a:rPr lang="en-US" sz="1600" dirty="0" err="1"/>
              <a:t>git</a:t>
            </a:r>
            <a:r>
              <a:rPr lang="en-US" sz="1600" dirty="0"/>
              <a:t> add </a:t>
            </a:r>
            <a:r>
              <a:rPr lang="en-US" sz="1600" dirty="0" smtClean="0"/>
              <a:t>names</a:t>
            </a:r>
          </a:p>
          <a:p>
            <a:r>
              <a:rPr lang="en-US" sz="1600" dirty="0"/>
              <a:t>$ </a:t>
            </a:r>
            <a:r>
              <a:rPr lang="en-US" sz="1600" dirty="0" err="1"/>
              <a:t>git</a:t>
            </a:r>
            <a:r>
              <a:rPr lang="en-US" sz="1600" dirty="0"/>
              <a:t> </a:t>
            </a:r>
            <a:r>
              <a:rPr lang="en-US" sz="1600" dirty="0" err="1"/>
              <a:t>ls</a:t>
            </a:r>
            <a:r>
              <a:rPr lang="en-US" sz="1600" dirty="0"/>
              <a:t>-files --stage</a:t>
            </a:r>
          </a:p>
          <a:p>
            <a:r>
              <a:rPr lang="en-US" sz="1600" dirty="0"/>
              <a:t>100644 af0ceb86afde8b261a20c32a2d9f82a7e2352bd0 0       </a:t>
            </a:r>
            <a:r>
              <a:rPr lang="en-US" sz="1600" dirty="0" err="1"/>
              <a:t>descr</a:t>
            </a:r>
            <a:r>
              <a:rPr lang="en-US" sz="1600" dirty="0"/>
              <a:t>/README</a:t>
            </a:r>
          </a:p>
          <a:p>
            <a:r>
              <a:rPr lang="en-US" sz="1600" dirty="0"/>
              <a:t>100644 fd867e53ec91b9b48204214e4d67740a505aea2f 0      </a:t>
            </a:r>
            <a:r>
              <a:rPr lang="en-US" sz="1600" dirty="0" smtClean="0"/>
              <a:t>names      # </a:t>
            </a:r>
            <a:r>
              <a:rPr lang="en-US" sz="1600" dirty="0" err="1" smtClean="0"/>
              <a:t>neuer</a:t>
            </a:r>
            <a:r>
              <a:rPr lang="en-US" sz="1600" dirty="0" smtClean="0"/>
              <a:t> SHA-1 hash!!</a:t>
            </a:r>
          </a:p>
          <a:p>
            <a:r>
              <a:rPr lang="en-US" sz="1600" dirty="0"/>
              <a:t>$ </a:t>
            </a:r>
            <a:r>
              <a:rPr lang="en-US" sz="1600" dirty="0" err="1"/>
              <a:t>git</a:t>
            </a:r>
            <a:r>
              <a:rPr lang="en-US" sz="1600" dirty="0"/>
              <a:t> write-tree</a:t>
            </a:r>
          </a:p>
          <a:p>
            <a:r>
              <a:rPr lang="en-US" sz="1600" dirty="0" smtClean="0"/>
              <a:t>1be52efc1e1daed1c706b60588400487db083fe4</a:t>
            </a:r>
          </a:p>
          <a:p>
            <a:r>
              <a:rPr lang="en-US" sz="1600" dirty="0"/>
              <a:t>$ </a:t>
            </a:r>
            <a:r>
              <a:rPr lang="en-US" sz="1600" dirty="0" err="1"/>
              <a:t>git</a:t>
            </a:r>
            <a:r>
              <a:rPr lang="en-US" sz="1600" dirty="0"/>
              <a:t> commit-tree -m "2 further names"</a:t>
            </a:r>
          </a:p>
          <a:p>
            <a:r>
              <a:rPr lang="en-US" sz="1600" dirty="0"/>
              <a:t>  -p 3cdb74ef7a0a2b847d21d46c251bbb5c71b19ef9 1be52</a:t>
            </a:r>
          </a:p>
          <a:p>
            <a:r>
              <a:rPr lang="en-US" sz="1600" dirty="0"/>
              <a:t>4335220dd169d637b3299363033307f3ef31fc1d</a:t>
            </a:r>
          </a:p>
          <a:p>
            <a:r>
              <a:rPr lang="en-US" sz="1600" dirty="0"/>
              <a:t>$  </a:t>
            </a:r>
            <a:r>
              <a:rPr lang="en-US" sz="1600" dirty="0" err="1"/>
              <a:t>git</a:t>
            </a:r>
            <a:r>
              <a:rPr lang="en-US" sz="1600" dirty="0"/>
              <a:t> cat-file commit 433522</a:t>
            </a:r>
          </a:p>
          <a:p>
            <a:r>
              <a:rPr lang="en-US" sz="1600" dirty="0"/>
              <a:t>tree 1be52efc1e1daed1c706b60588400487db083fe4</a:t>
            </a:r>
          </a:p>
          <a:p>
            <a:r>
              <a:rPr lang="en-US" sz="1600" dirty="0"/>
              <a:t>parent 3cdb74ef7a0a2b847d21d46c251bbb5c71b19ef9</a:t>
            </a:r>
          </a:p>
          <a:p>
            <a:r>
              <a:rPr lang="en-US" sz="1600" dirty="0"/>
              <a:t>author </a:t>
            </a:r>
            <a:r>
              <a:rPr lang="en-US" sz="1600" dirty="0" err="1"/>
              <a:t>Reinhard</a:t>
            </a:r>
            <a:r>
              <a:rPr lang="en-US" sz="1600" dirty="0"/>
              <a:t> </a:t>
            </a:r>
            <a:r>
              <a:rPr lang="en-US" sz="1600" dirty="0" err="1"/>
              <a:t>Budde</a:t>
            </a:r>
            <a:r>
              <a:rPr lang="en-US" sz="1600" dirty="0"/>
              <a:t> &lt;reinhard.budde@iais.fraunhofer.de&gt; 1360334547 +0100</a:t>
            </a:r>
          </a:p>
          <a:p>
            <a:r>
              <a:rPr lang="en-US" sz="1600" dirty="0"/>
              <a:t>committer </a:t>
            </a:r>
            <a:r>
              <a:rPr lang="en-US" sz="1600" dirty="0" err="1"/>
              <a:t>Reinhard</a:t>
            </a:r>
            <a:r>
              <a:rPr lang="en-US" sz="1600" dirty="0"/>
              <a:t> </a:t>
            </a:r>
            <a:r>
              <a:rPr lang="en-US" sz="1600" dirty="0" err="1"/>
              <a:t>Budde</a:t>
            </a:r>
            <a:r>
              <a:rPr lang="en-US" sz="1600" dirty="0"/>
              <a:t> &lt;reinhard.budde@iais.fraunhofer.de&gt; 1360334547 +0100</a:t>
            </a:r>
          </a:p>
          <a:p>
            <a:endParaRPr lang="en-US" sz="1600" dirty="0"/>
          </a:p>
          <a:p>
            <a:r>
              <a:rPr lang="en-US" sz="1600" dirty="0"/>
              <a:t>2 further names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4007316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b="1" smtClean="0"/>
              <a:t>A </a:t>
            </a:r>
            <a:r>
              <a:rPr lang="de-DE" b="1" err="1" smtClean="0"/>
              <a:t>Bigger</a:t>
            </a:r>
            <a:r>
              <a:rPr lang="de-DE" b="1" smtClean="0"/>
              <a:t> Picture</a:t>
            </a:r>
            <a:endParaRPr lang="de-DE" b="1" i="1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39552" y="692696"/>
            <a:ext cx="8280920" cy="5644622"/>
          </a:xfrm>
        </p:spPr>
        <p:txBody>
          <a:bodyPr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de-DE" sz="1600" dirty="0" err="1" smtClean="0"/>
              <a:t>you</a:t>
            </a:r>
            <a:r>
              <a:rPr lang="de-DE" sz="1600" dirty="0" smtClean="0"/>
              <a:t> </a:t>
            </a:r>
            <a:r>
              <a:rPr lang="de-DE" sz="1600" dirty="0" err="1" smtClean="0"/>
              <a:t>have</a:t>
            </a:r>
            <a:r>
              <a:rPr lang="de-DE" sz="1600" dirty="0" smtClean="0"/>
              <a:t> 1-n </a:t>
            </a:r>
            <a:r>
              <a:rPr lang="de-DE" sz="1600" i="1" dirty="0" err="1" smtClean="0"/>
              <a:t>branches</a:t>
            </a:r>
            <a:r>
              <a:rPr lang="de-DE" sz="1600" dirty="0" smtClean="0"/>
              <a:t> (~~ </a:t>
            </a:r>
            <a:r>
              <a:rPr lang="de-DE" sz="1600" dirty="0" err="1" smtClean="0"/>
              <a:t>lines</a:t>
            </a:r>
            <a:r>
              <a:rPr lang="de-DE" sz="1600" dirty="0" smtClean="0"/>
              <a:t> </a:t>
            </a:r>
            <a:r>
              <a:rPr lang="de-DE" sz="1600" dirty="0" err="1" smtClean="0"/>
              <a:t>of</a:t>
            </a:r>
            <a:r>
              <a:rPr lang="de-DE" sz="1600" dirty="0" smtClean="0"/>
              <a:t> </a:t>
            </a:r>
            <a:r>
              <a:rPr lang="de-DE" sz="1600" dirty="0" err="1" smtClean="0"/>
              <a:t>development</a:t>
            </a:r>
            <a:r>
              <a:rPr lang="de-DE" sz="1600" dirty="0" smtClean="0"/>
              <a:t>) in </a:t>
            </a:r>
            <a:r>
              <a:rPr lang="de-DE" sz="1600" dirty="0" err="1" smtClean="0"/>
              <a:t>your</a:t>
            </a:r>
            <a:r>
              <a:rPr lang="de-DE" sz="1600" dirty="0" smtClean="0"/>
              <a:t> </a:t>
            </a:r>
            <a:r>
              <a:rPr lang="de-DE" sz="1600" dirty="0" err="1" smtClean="0"/>
              <a:t>repository</a:t>
            </a:r>
            <a:endParaRPr lang="de-DE" sz="16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sz="1600" dirty="0" smtClean="0"/>
              <a:t>a </a:t>
            </a:r>
            <a:r>
              <a:rPr lang="de-DE" sz="1600" i="1" dirty="0" err="1" smtClean="0"/>
              <a:t>branch</a:t>
            </a:r>
            <a:r>
              <a:rPr lang="de-DE" sz="1600" dirty="0" smtClean="0"/>
              <a:t> </a:t>
            </a:r>
            <a:r>
              <a:rPr lang="de-DE" sz="1600" dirty="0" err="1" smtClean="0"/>
              <a:t>has</a:t>
            </a:r>
            <a:r>
              <a:rPr lang="de-DE" sz="1600" dirty="0" smtClean="0"/>
              <a:t> a </a:t>
            </a:r>
            <a:r>
              <a:rPr lang="de-DE" sz="1600" i="1" dirty="0" err="1" smtClean="0"/>
              <a:t>name</a:t>
            </a:r>
            <a:r>
              <a:rPr lang="de-DE" sz="1600" dirty="0" smtClean="0"/>
              <a:t>. </a:t>
            </a:r>
            <a:r>
              <a:rPr lang="de-DE" sz="1600" dirty="0" err="1" smtClean="0"/>
              <a:t>That</a:t>
            </a:r>
            <a:r>
              <a:rPr lang="de-DE" sz="1600" dirty="0" smtClean="0"/>
              <a:t> </a:t>
            </a:r>
            <a:r>
              <a:rPr lang="de-DE" sz="1600" dirty="0" err="1" smtClean="0"/>
              <a:t>name</a:t>
            </a:r>
            <a:r>
              <a:rPr lang="de-DE" sz="1600" dirty="0" smtClean="0"/>
              <a:t> </a:t>
            </a:r>
            <a:r>
              <a:rPr lang="de-DE" sz="1600" dirty="0" err="1" smtClean="0"/>
              <a:t>refers</a:t>
            </a:r>
            <a:r>
              <a:rPr lang="de-DE" sz="1600" dirty="0" smtClean="0"/>
              <a:t> </a:t>
            </a:r>
            <a:r>
              <a:rPr lang="de-DE" sz="1600" dirty="0" err="1" smtClean="0"/>
              <a:t>to</a:t>
            </a:r>
            <a:r>
              <a:rPr lang="de-DE" sz="1600" dirty="0" smtClean="0"/>
              <a:t> a SHA-1 </a:t>
            </a:r>
            <a:r>
              <a:rPr lang="de-DE" sz="1600" dirty="0" err="1" smtClean="0"/>
              <a:t>hash</a:t>
            </a:r>
            <a:r>
              <a:rPr lang="de-DE" sz="1600" dirty="0" smtClean="0"/>
              <a:t> </a:t>
            </a:r>
            <a:r>
              <a:rPr lang="de-DE" sz="1600" dirty="0" err="1" smtClean="0"/>
              <a:t>of</a:t>
            </a:r>
            <a:r>
              <a:rPr lang="de-DE" sz="1600" dirty="0" smtClean="0"/>
              <a:t> a </a:t>
            </a:r>
            <a:r>
              <a:rPr lang="de-DE" sz="1600" i="1" dirty="0" smtClean="0"/>
              <a:t>commit</a:t>
            </a:r>
            <a:r>
              <a:rPr lang="de-DE" sz="1600" dirty="0" smtClean="0"/>
              <a:t> (</a:t>
            </a:r>
            <a:r>
              <a:rPr lang="de-DE" sz="1600" dirty="0" err="1" smtClean="0"/>
              <a:t>see</a:t>
            </a:r>
            <a:r>
              <a:rPr lang="de-DE" sz="1600" dirty="0" smtClean="0"/>
              <a:t> </a:t>
            </a:r>
            <a:r>
              <a:rPr lang="de-DE" sz="1600" dirty="0" err="1" smtClean="0"/>
              <a:t>below</a:t>
            </a:r>
            <a:r>
              <a:rPr lang="de-DE" sz="1600" dirty="0" smtClean="0"/>
              <a:t>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sz="1600" dirty="0" err="1" smtClean="0"/>
              <a:t>this</a:t>
            </a:r>
            <a:r>
              <a:rPr lang="de-DE" sz="1600" dirty="0" smtClean="0"/>
              <a:t> commit </a:t>
            </a:r>
            <a:r>
              <a:rPr lang="de-DE" sz="1600" dirty="0" err="1" smtClean="0"/>
              <a:t>is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most</a:t>
            </a:r>
            <a:r>
              <a:rPr lang="de-DE" sz="1600" dirty="0" smtClean="0"/>
              <a:t> </a:t>
            </a:r>
            <a:r>
              <a:rPr lang="de-DE" sz="1600" dirty="0" err="1" smtClean="0"/>
              <a:t>recent</a:t>
            </a:r>
            <a:r>
              <a:rPr lang="de-DE" sz="1600" dirty="0" smtClean="0"/>
              <a:t> commit </a:t>
            </a:r>
            <a:r>
              <a:rPr lang="de-DE" sz="1600" dirty="0" err="1" smtClean="0"/>
              <a:t>of</a:t>
            </a:r>
            <a:r>
              <a:rPr lang="de-DE" sz="1600" dirty="0" smtClean="0"/>
              <a:t> </a:t>
            </a:r>
            <a:r>
              <a:rPr lang="de-DE" sz="1600" dirty="0" err="1" smtClean="0"/>
              <a:t>this</a:t>
            </a:r>
            <a:r>
              <a:rPr lang="de-DE" sz="1600" dirty="0" smtClean="0"/>
              <a:t> </a:t>
            </a:r>
            <a:r>
              <a:rPr lang="de-DE" sz="1600" dirty="0" err="1" smtClean="0"/>
              <a:t>branch</a:t>
            </a:r>
            <a:r>
              <a:rPr lang="de-DE" sz="1600" dirty="0" smtClean="0"/>
              <a:t>,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i="1" dirty="0" err="1" smtClean="0"/>
              <a:t>head</a:t>
            </a:r>
            <a:r>
              <a:rPr lang="de-DE" sz="1600" dirty="0" smtClean="0"/>
              <a:t> </a:t>
            </a:r>
            <a:r>
              <a:rPr lang="de-DE" sz="1600" dirty="0" err="1" smtClean="0"/>
              <a:t>of</a:t>
            </a:r>
            <a:r>
              <a:rPr lang="de-DE" sz="1600" dirty="0" smtClean="0"/>
              <a:t> </a:t>
            </a:r>
            <a:r>
              <a:rPr lang="de-DE" sz="1600" dirty="0" err="1" smtClean="0"/>
              <a:t>that</a:t>
            </a:r>
            <a:r>
              <a:rPr lang="de-DE" sz="1600" dirty="0" smtClean="0"/>
              <a:t> </a:t>
            </a:r>
            <a:r>
              <a:rPr lang="de-DE" sz="1600" dirty="0" err="1" smtClean="0"/>
              <a:t>branch</a:t>
            </a:r>
            <a:endParaRPr lang="de-DE" sz="16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sz="1600" dirty="0" err="1" smtClean="0"/>
              <a:t>this</a:t>
            </a:r>
            <a:r>
              <a:rPr lang="de-DE" sz="1600" dirty="0" smtClean="0"/>
              <a:t> commit </a:t>
            </a:r>
            <a:r>
              <a:rPr lang="de-DE" sz="1600" dirty="0" err="1" smtClean="0"/>
              <a:t>contains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whole</a:t>
            </a:r>
            <a:r>
              <a:rPr lang="de-DE" sz="1600" dirty="0" smtClean="0"/>
              <a:t> </a:t>
            </a:r>
            <a:r>
              <a:rPr lang="de-DE" sz="1600" dirty="0" err="1" smtClean="0"/>
              <a:t>history</a:t>
            </a:r>
            <a:r>
              <a:rPr lang="de-DE" sz="1600" dirty="0" smtClean="0"/>
              <a:t> </a:t>
            </a:r>
            <a:r>
              <a:rPr lang="de-DE" sz="1600" dirty="0" err="1" smtClean="0"/>
              <a:t>of</a:t>
            </a:r>
            <a:r>
              <a:rPr lang="de-DE" sz="1600" dirty="0" smtClean="0"/>
              <a:t> </a:t>
            </a:r>
            <a:r>
              <a:rPr lang="de-DE" sz="1600" dirty="0" err="1" smtClean="0"/>
              <a:t>this</a:t>
            </a:r>
            <a:r>
              <a:rPr lang="de-DE" sz="1600" dirty="0" smtClean="0"/>
              <a:t> </a:t>
            </a:r>
            <a:r>
              <a:rPr lang="de-DE" sz="1600" dirty="0" err="1" smtClean="0"/>
              <a:t>branch</a:t>
            </a:r>
            <a:endParaRPr lang="de-DE" sz="1600" dirty="0" smtClean="0"/>
          </a:p>
          <a:p>
            <a:pPr marL="285750" indent="-285750">
              <a:buFont typeface="Arial" pitchFamily="34" charset="0"/>
              <a:buChar char="•"/>
            </a:pPr>
            <a:endParaRPr lang="de-DE" sz="1600" dirty="0" smtClean="0"/>
          </a:p>
          <a:p>
            <a:r>
              <a:rPr lang="de-DE" sz="1600" b="1" i="1" dirty="0" smtClean="0"/>
              <a:t>… NOTHING ELSE …</a:t>
            </a:r>
          </a:p>
          <a:p>
            <a:pPr marL="285750" indent="-285750">
              <a:buFont typeface="Arial" pitchFamily="34" charset="0"/>
              <a:buChar char="•"/>
            </a:pPr>
            <a:endParaRPr lang="de-DE" sz="1600" b="1" i="1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sz="1600" dirty="0" err="1" smtClean="0"/>
              <a:t>adding</a:t>
            </a:r>
            <a:r>
              <a:rPr lang="de-DE" sz="1600" dirty="0" smtClean="0"/>
              <a:t> a </a:t>
            </a:r>
            <a:r>
              <a:rPr lang="de-DE" sz="1600" dirty="0" err="1" smtClean="0"/>
              <a:t>new</a:t>
            </a:r>
            <a:r>
              <a:rPr lang="de-DE" sz="1600" dirty="0" smtClean="0"/>
              <a:t> </a:t>
            </a:r>
            <a:r>
              <a:rPr lang="de-DE" sz="1600" dirty="0" err="1" smtClean="0"/>
              <a:t>branch</a:t>
            </a:r>
            <a:r>
              <a:rPr lang="de-DE" sz="1600" dirty="0" smtClean="0"/>
              <a:t> (</a:t>
            </a:r>
            <a:r>
              <a:rPr lang="de-DE" sz="1600" dirty="0" err="1" smtClean="0"/>
              <a:t>low</a:t>
            </a:r>
            <a:r>
              <a:rPr lang="de-DE" sz="1600" dirty="0" smtClean="0"/>
              <a:t> </a:t>
            </a:r>
            <a:r>
              <a:rPr lang="de-DE" sz="1600" dirty="0" err="1" smtClean="0"/>
              <a:t>level</a:t>
            </a:r>
            <a:r>
              <a:rPr lang="de-DE" sz="1600" dirty="0" smtClean="0"/>
              <a:t>) </a:t>
            </a:r>
            <a:r>
              <a:rPr lang="de-DE" sz="1600" dirty="0" err="1" smtClean="0"/>
              <a:t>to</a:t>
            </a:r>
            <a:r>
              <a:rPr lang="de-DE" sz="1600" dirty="0" smtClean="0"/>
              <a:t> a </a:t>
            </a:r>
            <a:r>
              <a:rPr lang="de-DE" sz="1600" dirty="0" err="1" smtClean="0"/>
              <a:t>repository</a:t>
            </a:r>
            <a:r>
              <a:rPr lang="de-DE" sz="1600" dirty="0" smtClean="0"/>
              <a:t>:</a:t>
            </a:r>
          </a:p>
          <a:p>
            <a:r>
              <a:rPr lang="de-DE" sz="1600" dirty="0"/>
              <a:t> </a:t>
            </a:r>
            <a:r>
              <a:rPr lang="de-DE" sz="1600" dirty="0" smtClean="0"/>
              <a:t>     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echo </a:t>
            </a:r>
            <a:r>
              <a:rPr lang="de-DE" sz="1400" dirty="0">
                <a:latin typeface="Courier New" pitchFamily="49" charset="0"/>
                <a:cs typeface="Courier New" pitchFamily="49" charset="0"/>
              </a:rPr>
              <a:t>"4335220dd169d637b3299363033307f3ef31fc1d" &gt; .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refs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heads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/branch1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sz="1600" dirty="0" err="1" smtClean="0"/>
              <a:t>by</a:t>
            </a:r>
            <a:r>
              <a:rPr lang="de-DE" sz="1600" dirty="0" smtClean="0"/>
              <a:t> </a:t>
            </a:r>
            <a:r>
              <a:rPr lang="de-DE" sz="1600" i="1" dirty="0" err="1" smtClean="0"/>
              <a:t>convention</a:t>
            </a:r>
            <a:r>
              <a:rPr lang="de-DE" sz="1600" dirty="0" smtClean="0"/>
              <a:t> </a:t>
            </a:r>
            <a:r>
              <a:rPr lang="de-DE" sz="1600" dirty="0" err="1" smtClean="0"/>
              <a:t>you</a:t>
            </a:r>
            <a:r>
              <a:rPr lang="de-DE" sz="1600" dirty="0" smtClean="0"/>
              <a:t> </a:t>
            </a:r>
            <a:r>
              <a:rPr lang="de-DE" sz="1600" dirty="0" err="1" smtClean="0"/>
              <a:t>should</a:t>
            </a:r>
            <a:r>
              <a:rPr lang="de-DE" sz="1600" dirty="0" smtClean="0"/>
              <a:t> </a:t>
            </a:r>
            <a:r>
              <a:rPr lang="de-DE" sz="1600" dirty="0" err="1" smtClean="0"/>
              <a:t>have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branch</a:t>
            </a:r>
            <a:r>
              <a:rPr lang="de-DE" sz="1600" dirty="0" smtClean="0"/>
              <a:t> </a:t>
            </a:r>
            <a:r>
              <a:rPr lang="de-DE" sz="1600" dirty="0" err="1" smtClean="0"/>
              <a:t>master</a:t>
            </a:r>
            <a:r>
              <a:rPr lang="de-DE" sz="1600" dirty="0" smtClean="0"/>
              <a:t>:</a:t>
            </a:r>
          </a:p>
          <a:p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echo </a:t>
            </a:r>
            <a:r>
              <a:rPr lang="de-DE" sz="1400" dirty="0">
                <a:latin typeface="Courier New" pitchFamily="49" charset="0"/>
                <a:cs typeface="Courier New" pitchFamily="49" charset="0"/>
              </a:rPr>
              <a:t>"4335220dd169d637b3299363033307f3ef31fc1d" &gt; .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refs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heads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master</a:t>
            </a:r>
            <a:endParaRPr lang="de-DE" sz="1400" dirty="0" smtClean="0">
              <a:latin typeface="Courier New" pitchFamily="49" charset="0"/>
              <a:cs typeface="Courier New" pitchFamily="49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head</a:t>
            </a:r>
            <a:r>
              <a:rPr lang="de-DE" sz="1600" dirty="0" smtClean="0"/>
              <a:t> </a:t>
            </a:r>
            <a:r>
              <a:rPr lang="de-DE" sz="1600" dirty="0" err="1" smtClean="0"/>
              <a:t>of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branch</a:t>
            </a:r>
            <a:r>
              <a:rPr lang="de-DE" sz="1600" dirty="0" smtClean="0"/>
              <a:t> </a:t>
            </a:r>
            <a:r>
              <a:rPr lang="de-DE" sz="1600" dirty="0" err="1" smtClean="0"/>
              <a:t>actually</a:t>
            </a:r>
            <a:r>
              <a:rPr lang="de-DE" sz="1600" dirty="0" smtClean="0"/>
              <a:t> </a:t>
            </a:r>
            <a:r>
              <a:rPr lang="de-DE" sz="1600" dirty="0" err="1" smtClean="0"/>
              <a:t>checked</a:t>
            </a:r>
            <a:r>
              <a:rPr lang="de-DE" sz="1600" dirty="0" smtClean="0"/>
              <a:t> out in </a:t>
            </a:r>
            <a:r>
              <a:rPr lang="de-DE" sz="1600" dirty="0" err="1" smtClean="0"/>
              <a:t>your</a:t>
            </a:r>
            <a:r>
              <a:rPr lang="de-DE" sz="1600" dirty="0" smtClean="0"/>
              <a:t> </a:t>
            </a:r>
            <a:r>
              <a:rPr lang="de-DE" sz="1600" dirty="0" err="1" smtClean="0"/>
              <a:t>working</a:t>
            </a:r>
            <a:r>
              <a:rPr lang="de-DE" sz="1600" dirty="0" smtClean="0"/>
              <a:t> </a:t>
            </a:r>
            <a:r>
              <a:rPr lang="de-DE" sz="1600" dirty="0" err="1" smtClean="0"/>
              <a:t>tree</a:t>
            </a:r>
            <a:r>
              <a:rPr lang="de-DE" sz="1600" dirty="0" smtClean="0"/>
              <a:t> </a:t>
            </a:r>
            <a:r>
              <a:rPr lang="de-DE" sz="1600" dirty="0" err="1" smtClean="0"/>
              <a:t>is</a:t>
            </a:r>
            <a:r>
              <a:rPr lang="de-DE" sz="1600" dirty="0" smtClean="0"/>
              <a:t> </a:t>
            </a:r>
            <a:br>
              <a:rPr lang="de-DE" sz="1600" dirty="0" smtClean="0"/>
            </a:br>
            <a:r>
              <a:rPr lang="de-DE" sz="1600" dirty="0" err="1" smtClean="0"/>
              <a:t>referenced</a:t>
            </a:r>
            <a:r>
              <a:rPr lang="de-DE" sz="1600" dirty="0" smtClean="0"/>
              <a:t> </a:t>
            </a:r>
            <a:r>
              <a:rPr lang="de-DE" sz="1600" dirty="0" err="1" smtClean="0"/>
              <a:t>symbolically</a:t>
            </a:r>
            <a:r>
              <a:rPr lang="de-DE" sz="1600" dirty="0" smtClean="0"/>
              <a:t> </a:t>
            </a:r>
            <a:r>
              <a:rPr lang="de-DE" sz="1600" dirty="0" err="1" smtClean="0"/>
              <a:t>by</a:t>
            </a:r>
            <a:r>
              <a:rPr lang="de-DE" sz="1600" dirty="0" smtClean="0"/>
              <a:t> HEAD (a top-level </a:t>
            </a:r>
            <a:r>
              <a:rPr lang="de-DE" sz="1600" dirty="0" err="1" smtClean="0"/>
              <a:t>file</a:t>
            </a:r>
            <a:r>
              <a:rPr lang="de-DE" sz="1600" dirty="0" smtClean="0"/>
              <a:t> in .</a:t>
            </a:r>
            <a:r>
              <a:rPr lang="de-DE" sz="1600" dirty="0" err="1" smtClean="0"/>
              <a:t>git</a:t>
            </a:r>
            <a:r>
              <a:rPr lang="de-DE" sz="1600" dirty="0" smtClean="0"/>
              <a:t>):</a:t>
            </a:r>
          </a:p>
          <a:p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  $ </a:t>
            </a:r>
            <a:r>
              <a:rPr lang="de-DE" sz="1400" dirty="0" err="1">
                <a:latin typeface="Courier New" pitchFamily="49" charset="0"/>
                <a:cs typeface="Courier New" pitchFamily="49" charset="0"/>
              </a:rPr>
              <a:t>cat</a:t>
            </a:r>
            <a:r>
              <a:rPr lang="de-DE" sz="1400" dirty="0">
                <a:latin typeface="Courier New" pitchFamily="49" charset="0"/>
                <a:cs typeface="Courier New" pitchFamily="49" charset="0"/>
              </a:rPr>
              <a:t> .</a:t>
            </a:r>
            <a:r>
              <a:rPr lang="de-DE" sz="14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400" dirty="0">
                <a:latin typeface="Courier New" pitchFamily="49" charset="0"/>
                <a:cs typeface="Courier New" pitchFamily="49" charset="0"/>
              </a:rPr>
              <a:t>/HEAD</a:t>
            </a:r>
          </a:p>
          <a:p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ref</a:t>
            </a:r>
            <a:r>
              <a:rPr lang="de-DE" sz="1400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refs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heads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master</a:t>
            </a:r>
            <a:endParaRPr lang="de-DE" sz="1400" dirty="0" smtClean="0">
              <a:latin typeface="Courier New" pitchFamily="49" charset="0"/>
              <a:cs typeface="Courier New" pitchFamily="49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de-DE" sz="1600" dirty="0" smtClean="0"/>
              <a:t>HEAD </a:t>
            </a:r>
            <a:r>
              <a:rPr lang="de-DE" sz="1600" dirty="0" err="1" smtClean="0"/>
              <a:t>is</a:t>
            </a:r>
            <a:r>
              <a:rPr lang="de-DE" sz="1600" dirty="0" smtClean="0"/>
              <a:t> </a:t>
            </a:r>
            <a:r>
              <a:rPr lang="de-DE" sz="1600" dirty="0" err="1" smtClean="0"/>
              <a:t>created</a:t>
            </a:r>
            <a:r>
              <a:rPr lang="de-DE" sz="1600" dirty="0" smtClean="0"/>
              <a:t> </a:t>
            </a:r>
            <a:r>
              <a:rPr lang="de-DE" sz="1600" dirty="0" err="1" smtClean="0"/>
              <a:t>by</a:t>
            </a:r>
            <a:r>
              <a:rPr lang="de-DE" sz="1600" dirty="0" smtClean="0"/>
              <a:t> </a:t>
            </a:r>
            <a:r>
              <a:rPr lang="de-DE" sz="1600" dirty="0" err="1" smtClean="0"/>
              <a:t>git</a:t>
            </a:r>
            <a:r>
              <a:rPr lang="de-DE" sz="1600" dirty="0" smtClean="0"/>
              <a:t> </a:t>
            </a:r>
            <a:r>
              <a:rPr lang="de-DE" sz="1600" dirty="0" err="1" smtClean="0"/>
              <a:t>init</a:t>
            </a:r>
            <a:r>
              <a:rPr lang="de-DE" sz="1600" dirty="0" smtClean="0"/>
              <a:t> </a:t>
            </a:r>
            <a:r>
              <a:rPr lang="de-DE" sz="1600" dirty="0" err="1" smtClean="0"/>
              <a:t>and</a:t>
            </a:r>
            <a:r>
              <a:rPr lang="de-DE" sz="1600" dirty="0" smtClean="0"/>
              <a:t> </a:t>
            </a:r>
            <a:r>
              <a:rPr lang="de-DE" sz="1600" dirty="0" err="1" smtClean="0"/>
              <a:t>changed</a:t>
            </a:r>
            <a:r>
              <a:rPr lang="de-DE" sz="1600" dirty="0" smtClean="0"/>
              <a:t> </a:t>
            </a:r>
            <a:r>
              <a:rPr lang="de-DE" sz="1600" dirty="0" err="1" smtClean="0"/>
              <a:t>by</a:t>
            </a:r>
            <a:r>
              <a:rPr lang="de-DE" sz="1600" dirty="0" smtClean="0"/>
              <a:t> </a:t>
            </a:r>
            <a:r>
              <a:rPr lang="de-DE" sz="1600" dirty="0" err="1" smtClean="0"/>
              <a:t>checking</a:t>
            </a:r>
            <a:r>
              <a:rPr lang="de-DE" sz="1600" dirty="0" smtClean="0"/>
              <a:t> out </a:t>
            </a:r>
            <a:r>
              <a:rPr lang="de-DE" sz="1600" dirty="0" err="1" smtClean="0"/>
              <a:t>another</a:t>
            </a:r>
            <a:r>
              <a:rPr lang="de-DE" sz="1600" dirty="0" smtClean="0"/>
              <a:t> </a:t>
            </a:r>
            <a:r>
              <a:rPr lang="de-DE" sz="1600" dirty="0" err="1" smtClean="0"/>
              <a:t>branch</a:t>
            </a:r>
            <a:r>
              <a:rPr lang="de-DE" sz="1600" dirty="0" smtClean="0"/>
              <a:t>:</a:t>
            </a:r>
            <a:endParaRPr lang="de-DE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$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checkout branch1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Switched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to branch 'branch1'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$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cat .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/HEAD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ref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: refs/heads/branch1</a:t>
            </a:r>
            <a:endParaRPr lang="de-DE" sz="14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7353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b="1" err="1" smtClean="0"/>
              <a:t>Fom</a:t>
            </a:r>
            <a:r>
              <a:rPr lang="de-DE" b="1" smtClean="0"/>
              <a:t> </a:t>
            </a:r>
            <a:r>
              <a:rPr lang="de-DE" b="1" err="1" smtClean="0"/>
              <a:t>Plumbing</a:t>
            </a:r>
            <a:r>
              <a:rPr lang="de-DE" b="1" smtClean="0"/>
              <a:t> </a:t>
            </a:r>
            <a:r>
              <a:rPr lang="de-DE" b="1" err="1" smtClean="0"/>
              <a:t>To</a:t>
            </a:r>
            <a:r>
              <a:rPr lang="de-DE" b="1" smtClean="0"/>
              <a:t> </a:t>
            </a:r>
            <a:r>
              <a:rPr lang="de-DE" b="1" err="1" smtClean="0"/>
              <a:t>Porcelain</a:t>
            </a:r>
            <a:endParaRPr lang="de-DE" b="1" i="1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39552" y="908720"/>
            <a:ext cx="8280920" cy="1224951"/>
          </a:xfrm>
        </p:spPr>
        <p:txBody>
          <a:bodyPr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de-DE" sz="1600" dirty="0" err="1" smtClean="0">
                <a:cs typeface="Courier New" pitchFamily="49" charset="0"/>
              </a:rPr>
              <a:t>working</a:t>
            </a:r>
            <a:r>
              <a:rPr lang="de-DE" sz="1600" dirty="0" smtClean="0">
                <a:cs typeface="Courier New" pitchFamily="49" charset="0"/>
              </a:rPr>
              <a:t> </a:t>
            </a:r>
            <a:r>
              <a:rPr lang="de-DE" sz="1600" dirty="0" err="1" smtClean="0">
                <a:cs typeface="Courier New" pitchFamily="49" charset="0"/>
              </a:rPr>
              <a:t>with</a:t>
            </a:r>
            <a:r>
              <a:rPr lang="de-DE" sz="1600" dirty="0" smtClean="0">
                <a:cs typeface="Courier New" pitchFamily="49" charset="0"/>
              </a:rPr>
              <a:t> a </a:t>
            </a:r>
            <a:r>
              <a:rPr lang="de-DE" sz="1600" dirty="0" err="1" smtClean="0">
                <a:cs typeface="Courier New" pitchFamily="49" charset="0"/>
              </a:rPr>
              <a:t>repository</a:t>
            </a:r>
            <a:r>
              <a:rPr lang="de-DE" sz="1600" dirty="0" smtClean="0">
                <a:cs typeface="Courier New" pitchFamily="49" charset="0"/>
              </a:rPr>
              <a:t> </a:t>
            </a:r>
            <a:r>
              <a:rPr lang="de-DE" sz="1600" dirty="0" err="1" smtClean="0">
                <a:cs typeface="Courier New" pitchFamily="49" charset="0"/>
              </a:rPr>
              <a:t>using</a:t>
            </a:r>
            <a:r>
              <a:rPr lang="de-DE" sz="1600" dirty="0" smtClean="0">
                <a:cs typeface="Courier New" pitchFamily="49" charset="0"/>
              </a:rPr>
              <a:t> </a:t>
            </a:r>
            <a:r>
              <a:rPr lang="de-DE" sz="1600" dirty="0" err="1" smtClean="0">
                <a:cs typeface="Courier New" pitchFamily="49" charset="0"/>
              </a:rPr>
              <a:t>low</a:t>
            </a:r>
            <a:r>
              <a:rPr lang="de-DE" sz="1600" dirty="0" smtClean="0">
                <a:cs typeface="Courier New" pitchFamily="49" charset="0"/>
              </a:rPr>
              <a:t> </a:t>
            </a:r>
            <a:r>
              <a:rPr lang="de-DE" sz="1600" dirty="0" err="1" smtClean="0">
                <a:cs typeface="Courier New" pitchFamily="49" charset="0"/>
              </a:rPr>
              <a:t>level</a:t>
            </a:r>
            <a:r>
              <a:rPr lang="de-DE" sz="1600" dirty="0" smtClean="0">
                <a:cs typeface="Courier New" pitchFamily="49" charset="0"/>
              </a:rPr>
              <a:t> </a:t>
            </a:r>
            <a:r>
              <a:rPr lang="de-DE" sz="1600" dirty="0" err="1" smtClean="0">
                <a:cs typeface="Courier New" pitchFamily="49" charset="0"/>
              </a:rPr>
              <a:t>commands</a:t>
            </a:r>
            <a:r>
              <a:rPr lang="de-DE" sz="1600" dirty="0" smtClean="0">
                <a:cs typeface="Courier New" pitchFamily="49" charset="0"/>
              </a:rPr>
              <a:t> </a:t>
            </a:r>
            <a:r>
              <a:rPr lang="de-DE" sz="1600" dirty="0" err="1" smtClean="0">
                <a:cs typeface="Courier New" pitchFamily="49" charset="0"/>
              </a:rPr>
              <a:t>gives</a:t>
            </a:r>
            <a:r>
              <a:rPr lang="de-DE" sz="1600" dirty="0" smtClean="0">
                <a:cs typeface="Courier New" pitchFamily="49" charset="0"/>
              </a:rPr>
              <a:t> </a:t>
            </a:r>
            <a:r>
              <a:rPr lang="de-DE" sz="1600" dirty="0" err="1" smtClean="0">
                <a:cs typeface="Courier New" pitchFamily="49" charset="0"/>
              </a:rPr>
              <a:t>insight</a:t>
            </a:r>
            <a:r>
              <a:rPr lang="de-DE" sz="1600" dirty="0" smtClean="0">
                <a:cs typeface="Courier New" pitchFamily="49" charset="0"/>
              </a:rPr>
              <a:t> </a:t>
            </a:r>
            <a:r>
              <a:rPr lang="de-DE" sz="1600" dirty="0" err="1" smtClean="0">
                <a:cs typeface="Courier New" pitchFamily="49" charset="0"/>
              </a:rPr>
              <a:t>into</a:t>
            </a:r>
            <a:r>
              <a:rPr lang="de-DE" sz="1600" dirty="0" smtClean="0">
                <a:cs typeface="Courier New" pitchFamily="49" charset="0"/>
              </a:rPr>
              <a:t> GIT, but </a:t>
            </a:r>
            <a:r>
              <a:rPr lang="de-DE" sz="1600" dirty="0" err="1" smtClean="0">
                <a:cs typeface="Courier New" pitchFamily="49" charset="0"/>
              </a:rPr>
              <a:t>is</a:t>
            </a:r>
            <a:r>
              <a:rPr lang="de-DE" sz="1600" dirty="0" smtClean="0">
                <a:cs typeface="Courier New" pitchFamily="49" charset="0"/>
              </a:rPr>
              <a:t> </a:t>
            </a:r>
            <a:r>
              <a:rPr lang="de-DE" sz="1600" dirty="0" err="1" smtClean="0">
                <a:cs typeface="Courier New" pitchFamily="49" charset="0"/>
              </a:rPr>
              <a:t>boring</a:t>
            </a:r>
            <a:endParaRPr lang="de-DE" sz="1600" dirty="0" smtClean="0">
              <a:cs typeface="Courier New" pitchFamily="49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de-DE" sz="1600" dirty="0" err="1" smtClean="0">
                <a:cs typeface="Courier New" pitchFamily="49" charset="0"/>
              </a:rPr>
              <a:t>low</a:t>
            </a:r>
            <a:r>
              <a:rPr lang="de-DE" sz="1600" dirty="0" smtClean="0">
                <a:cs typeface="Courier New" pitchFamily="49" charset="0"/>
              </a:rPr>
              <a:t>-level </a:t>
            </a:r>
            <a:r>
              <a:rPr lang="de-DE" sz="1600" dirty="0" err="1" smtClean="0">
                <a:cs typeface="Courier New" pitchFamily="49" charset="0"/>
              </a:rPr>
              <a:t>commands</a:t>
            </a:r>
            <a:r>
              <a:rPr lang="de-DE" sz="1600" dirty="0" smtClean="0">
                <a:cs typeface="Courier New" pitchFamily="49" charset="0"/>
              </a:rPr>
              <a:t>: </a:t>
            </a:r>
            <a:r>
              <a:rPr lang="de-DE" sz="1600" dirty="0" err="1" smtClean="0">
                <a:cs typeface="Courier New" pitchFamily="49" charset="0"/>
              </a:rPr>
              <a:t>plumbing</a:t>
            </a:r>
            <a:endParaRPr lang="de-DE" sz="1600" dirty="0" smtClean="0">
              <a:cs typeface="Courier New" pitchFamily="49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de-DE" sz="1600" dirty="0" smtClean="0">
                <a:cs typeface="Courier New" pitchFamily="49" charset="0"/>
              </a:rPr>
              <a:t>user-level </a:t>
            </a:r>
            <a:r>
              <a:rPr lang="de-DE" sz="1600" dirty="0" err="1" smtClean="0">
                <a:cs typeface="Courier New" pitchFamily="49" charset="0"/>
              </a:rPr>
              <a:t>commands</a:t>
            </a:r>
            <a:r>
              <a:rPr lang="de-DE" sz="1600" dirty="0" smtClean="0">
                <a:cs typeface="Courier New" pitchFamily="49" charset="0"/>
              </a:rPr>
              <a:t>: </a:t>
            </a:r>
            <a:r>
              <a:rPr lang="de-DE" sz="1600" dirty="0" err="1" smtClean="0">
                <a:cs typeface="Courier New" pitchFamily="49" charset="0"/>
              </a:rPr>
              <a:t>porcelain</a:t>
            </a:r>
            <a:endParaRPr lang="de-DE" sz="1600" dirty="0">
              <a:cs typeface="Courier New" pitchFamily="49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de-DE" sz="1600" dirty="0" err="1" smtClean="0">
                <a:cs typeface="Courier New" pitchFamily="49" charset="0"/>
              </a:rPr>
              <a:t>working</a:t>
            </a:r>
            <a:r>
              <a:rPr lang="de-DE" sz="1600" dirty="0" smtClean="0">
                <a:cs typeface="Courier New" pitchFamily="49" charset="0"/>
              </a:rPr>
              <a:t> </a:t>
            </a:r>
            <a:r>
              <a:rPr lang="de-DE" sz="1600" dirty="0" err="1" smtClean="0">
                <a:cs typeface="Courier New" pitchFamily="49" charset="0"/>
              </a:rPr>
              <a:t>with</a:t>
            </a:r>
            <a:r>
              <a:rPr lang="de-DE" sz="1600" dirty="0" smtClean="0">
                <a:cs typeface="Courier New" pitchFamily="49" charset="0"/>
              </a:rPr>
              <a:t> </a:t>
            </a:r>
            <a:r>
              <a:rPr lang="de-DE" sz="1600" dirty="0" err="1" smtClean="0">
                <a:cs typeface="Courier New" pitchFamily="49" charset="0"/>
              </a:rPr>
              <a:t>porcelain</a:t>
            </a:r>
            <a:r>
              <a:rPr lang="de-DE" sz="1600" dirty="0" smtClean="0">
                <a:cs typeface="Courier New" pitchFamily="49" charset="0"/>
              </a:rPr>
              <a:t> </a:t>
            </a:r>
            <a:r>
              <a:rPr lang="de-DE" sz="1600" dirty="0" err="1" smtClean="0">
                <a:cs typeface="Courier New" pitchFamily="49" charset="0"/>
              </a:rPr>
              <a:t>commands</a:t>
            </a:r>
            <a:r>
              <a:rPr lang="de-DE" sz="1600" dirty="0" smtClean="0">
                <a:cs typeface="Courier New" pitchFamily="49" charset="0"/>
              </a:rPr>
              <a:t>:</a:t>
            </a:r>
          </a:p>
        </p:txBody>
      </p:sp>
      <p:sp>
        <p:nvSpPr>
          <p:cNvPr id="4" name="Untertitel 2"/>
          <p:cNvSpPr txBox="1">
            <a:spLocks/>
          </p:cNvSpPr>
          <p:nvPr/>
        </p:nvSpPr>
        <p:spPr>
          <a:xfrm>
            <a:off x="611560" y="2492896"/>
            <a:ext cx="7992888" cy="17281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20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err="1" smtClean="0">
                <a:latin typeface="Courier New" pitchFamily="49" charset="0"/>
                <a:cs typeface="Courier New" pitchFamily="49" charset="0"/>
              </a:rPr>
              <a:t>add</a:t>
            </a:r>
            <a:r>
              <a:rPr lang="de-DE" sz="1200" smtClean="0">
                <a:latin typeface="Courier New" pitchFamily="49" charset="0"/>
                <a:cs typeface="Courier New" pitchFamily="49" charset="0"/>
              </a:rPr>
              <a:t> …</a:t>
            </a:r>
          </a:p>
          <a:p>
            <a:r>
              <a:rPr lang="de-DE" sz="120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de-DE" sz="120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20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err="1" smtClean="0">
                <a:latin typeface="Courier New" pitchFamily="49" charset="0"/>
                <a:cs typeface="Courier New" pitchFamily="49" charset="0"/>
              </a:rPr>
              <a:t>status</a:t>
            </a:r>
            <a:endParaRPr lang="de-DE" sz="1200" smtClean="0">
              <a:latin typeface="Courier New" pitchFamily="49" charset="0"/>
              <a:cs typeface="Courier New" pitchFamily="49" charset="0"/>
            </a:endParaRPr>
          </a:p>
          <a:p>
            <a:r>
              <a:rPr lang="de-DE" sz="120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de-DE" sz="120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20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err="1" smtClean="0">
                <a:latin typeface="Courier New" pitchFamily="49" charset="0"/>
                <a:cs typeface="Courier New" pitchFamily="49" charset="0"/>
              </a:rPr>
              <a:t>branch</a:t>
            </a:r>
            <a:r>
              <a:rPr lang="de-DE" sz="1200" smtClean="0">
                <a:latin typeface="Courier New" pitchFamily="49" charset="0"/>
                <a:cs typeface="Courier New" pitchFamily="49" charset="0"/>
              </a:rPr>
              <a:t> –v</a:t>
            </a:r>
          </a:p>
          <a:p>
            <a:r>
              <a:rPr lang="de-DE" sz="120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de-DE" sz="120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200" smtClean="0">
                <a:latin typeface="Courier New" pitchFamily="49" charset="0"/>
                <a:cs typeface="Courier New" pitchFamily="49" charset="0"/>
              </a:rPr>
              <a:t> log</a:t>
            </a:r>
          </a:p>
          <a:p>
            <a:r>
              <a:rPr lang="de-DE" sz="1200">
                <a:latin typeface="Courier New" pitchFamily="49" charset="0"/>
                <a:cs typeface="Courier New" pitchFamily="49" charset="0"/>
              </a:rPr>
              <a:t>$ </a:t>
            </a:r>
            <a:r>
              <a:rPr lang="de-DE" sz="120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20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smtClean="0">
                <a:latin typeface="Courier New" pitchFamily="49" charset="0"/>
                <a:cs typeface="Courier New" pitchFamily="49" charset="0"/>
              </a:rPr>
              <a:t>log --</a:t>
            </a:r>
            <a:r>
              <a:rPr lang="de-DE" sz="1200" err="1" smtClean="0">
                <a:latin typeface="Courier New" pitchFamily="49" charset="0"/>
                <a:cs typeface="Courier New" pitchFamily="49" charset="0"/>
              </a:rPr>
              <a:t>oneline</a:t>
            </a:r>
            <a:endParaRPr lang="de-DE" sz="1200" smtClean="0">
              <a:latin typeface="Courier New" pitchFamily="49" charset="0"/>
              <a:cs typeface="Courier New" pitchFamily="49" charset="0"/>
            </a:endParaRPr>
          </a:p>
          <a:p>
            <a:r>
              <a:rPr lang="de-DE" sz="120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de-DE" sz="120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20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err="1" smtClean="0">
                <a:latin typeface="Courier New" pitchFamily="49" charset="0"/>
                <a:cs typeface="Courier New" pitchFamily="49" charset="0"/>
              </a:rPr>
              <a:t>checkout</a:t>
            </a:r>
            <a:r>
              <a:rPr lang="de-DE" sz="1200" smtClean="0">
                <a:latin typeface="Courier New" pitchFamily="49" charset="0"/>
                <a:cs typeface="Courier New" pitchFamily="49" charset="0"/>
              </a:rPr>
              <a:t> …</a:t>
            </a:r>
          </a:p>
          <a:p>
            <a:r>
              <a:rPr lang="de-DE" sz="120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de-DE" sz="120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200" smtClean="0">
                <a:latin typeface="Courier New" pitchFamily="49" charset="0"/>
                <a:cs typeface="Courier New" pitchFamily="49" charset="0"/>
              </a:rPr>
              <a:t> commit –m "…"</a:t>
            </a:r>
            <a:endParaRPr lang="en-US" sz="1200">
              <a:latin typeface="Courier New" pitchFamily="49" charset="0"/>
              <a:cs typeface="Courier New" pitchFamily="49" charset="0"/>
            </a:endParaRPr>
          </a:p>
          <a:p>
            <a:endParaRPr lang="de-DE" sz="1600"/>
          </a:p>
        </p:txBody>
      </p:sp>
      <p:sp>
        <p:nvSpPr>
          <p:cNvPr id="5" name="Untertitel 2"/>
          <p:cNvSpPr txBox="1">
            <a:spLocks/>
          </p:cNvSpPr>
          <p:nvPr/>
        </p:nvSpPr>
        <p:spPr>
          <a:xfrm>
            <a:off x="602541" y="4244716"/>
            <a:ext cx="8280920" cy="338554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itchFamily="34" charset="0"/>
              <a:buChar char="•"/>
            </a:pPr>
            <a:r>
              <a:rPr lang="de-DE" sz="1600" dirty="0" smtClean="0">
                <a:cs typeface="Courier New" pitchFamily="49" charset="0"/>
              </a:rPr>
              <a:t>… </a:t>
            </a:r>
            <a:r>
              <a:rPr lang="de-DE" sz="1600" dirty="0" err="1" smtClean="0">
                <a:cs typeface="Courier New" pitchFamily="49" charset="0"/>
              </a:rPr>
              <a:t>next</a:t>
            </a:r>
            <a:r>
              <a:rPr lang="de-DE" sz="1600" dirty="0" smtClean="0">
                <a:cs typeface="Courier New" pitchFamily="49" charset="0"/>
              </a:rPr>
              <a:t> </a:t>
            </a:r>
            <a:r>
              <a:rPr lang="de-DE" sz="1600" dirty="0" err="1" smtClean="0">
                <a:cs typeface="Courier New" pitchFamily="49" charset="0"/>
              </a:rPr>
              <a:t>slides</a:t>
            </a:r>
            <a:r>
              <a:rPr lang="de-DE" sz="1600" dirty="0" smtClean="0">
                <a:cs typeface="Courier New" pitchFamily="49" charset="0"/>
              </a:rPr>
              <a:t> </a:t>
            </a:r>
            <a:r>
              <a:rPr lang="de-DE" sz="1600" dirty="0" smtClean="0">
                <a:cs typeface="Courier New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301605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b="1" dirty="0" smtClean="0"/>
              <a:t>GIT</a:t>
            </a:r>
            <a:endParaRPr lang="de-DE" b="1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39552" y="1196752"/>
            <a:ext cx="7776864" cy="3528392"/>
          </a:xfrm>
        </p:spPr>
        <p:txBody>
          <a:bodyPr>
            <a:norm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de-DE" sz="1600" dirty="0" err="1" smtClean="0"/>
              <a:t>distributed</a:t>
            </a:r>
            <a:r>
              <a:rPr lang="de-DE" sz="1600" dirty="0" smtClean="0"/>
              <a:t> </a:t>
            </a:r>
            <a:r>
              <a:rPr lang="de-DE" sz="1600" dirty="0" err="1" smtClean="0"/>
              <a:t>work</a:t>
            </a:r>
            <a:r>
              <a:rPr lang="de-DE" sz="1600" dirty="0" smtClean="0"/>
              <a:t>, </a:t>
            </a:r>
            <a:r>
              <a:rPr lang="de-DE" sz="1600" dirty="0" err="1" smtClean="0"/>
              <a:t>working</a:t>
            </a:r>
            <a:r>
              <a:rPr lang="de-DE" sz="1600" dirty="0" smtClean="0"/>
              <a:t> offline </a:t>
            </a:r>
            <a:r>
              <a:rPr lang="de-DE" sz="1600" dirty="0" err="1" smtClean="0"/>
              <a:t>is</a:t>
            </a:r>
            <a:r>
              <a:rPr lang="de-DE" sz="1600" dirty="0" smtClean="0"/>
              <a:t> simple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sz="1600" dirty="0" smtClean="0"/>
              <a:t>all </a:t>
            </a:r>
            <a:r>
              <a:rPr lang="de-DE" sz="1600" dirty="0" err="1" smtClean="0"/>
              <a:t>metadata</a:t>
            </a:r>
            <a:r>
              <a:rPr lang="de-DE" sz="1600" dirty="0" smtClean="0"/>
              <a:t> in </a:t>
            </a:r>
            <a:r>
              <a:rPr lang="de-DE" sz="1600" dirty="0" err="1" smtClean="0"/>
              <a:t>one</a:t>
            </a:r>
            <a:r>
              <a:rPr lang="de-DE" sz="1600" dirty="0" smtClean="0"/>
              <a:t> </a:t>
            </a:r>
            <a:r>
              <a:rPr lang="de-DE" sz="1600" dirty="0" err="1" smtClean="0"/>
              <a:t>directory</a:t>
            </a:r>
            <a:r>
              <a:rPr lang="de-DE" sz="1600" dirty="0" smtClean="0"/>
              <a:t> (</a:t>
            </a:r>
            <a:r>
              <a:rPr lang="de-DE" sz="1600" dirty="0" err="1" smtClean="0"/>
              <a:t>usualy</a:t>
            </a:r>
            <a:r>
              <a:rPr lang="de-DE" sz="1600" dirty="0" smtClean="0"/>
              <a:t> .</a:t>
            </a:r>
            <a:r>
              <a:rPr lang="de-DE" sz="1600" dirty="0" err="1" smtClean="0"/>
              <a:t>git</a:t>
            </a:r>
            <a:r>
              <a:rPr lang="de-DE" sz="1600" dirty="0" smtClean="0"/>
              <a:t>), not </a:t>
            </a:r>
            <a:r>
              <a:rPr lang="de-DE" sz="1600" dirty="0" err="1" smtClean="0"/>
              <a:t>one</a:t>
            </a:r>
            <a:r>
              <a:rPr lang="de-DE" sz="1600" dirty="0" smtClean="0"/>
              <a:t> meta-directory in </a:t>
            </a:r>
            <a:r>
              <a:rPr lang="de-DE" sz="1600" dirty="0" err="1" smtClean="0"/>
              <a:t>each</a:t>
            </a:r>
            <a:r>
              <a:rPr lang="de-DE" sz="1600" dirty="0" smtClean="0"/>
              <a:t> </a:t>
            </a:r>
            <a:r>
              <a:rPr lang="de-DE" sz="1600" dirty="0" err="1" smtClean="0"/>
              <a:t>directory</a:t>
            </a:r>
            <a:endParaRPr lang="de-DE" sz="16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sz="1600" dirty="0" smtClean="0"/>
              <a:t>simple, </a:t>
            </a:r>
            <a:r>
              <a:rPr lang="de-DE" sz="1600" dirty="0" err="1" smtClean="0"/>
              <a:t>consistent</a:t>
            </a:r>
            <a:r>
              <a:rPr lang="de-DE" sz="1600" dirty="0" smtClean="0"/>
              <a:t>, powerful </a:t>
            </a:r>
            <a:r>
              <a:rPr lang="de-DE" sz="1600" dirty="0" err="1" smtClean="0"/>
              <a:t>model</a:t>
            </a:r>
            <a:endParaRPr lang="de-DE" sz="16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sz="1600" dirty="0" smtClean="0"/>
              <a:t>fast, robust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sz="1600" dirty="0" err="1" smtClean="0"/>
              <a:t>supports</a:t>
            </a:r>
            <a:r>
              <a:rPr lang="de-DE" sz="1600" dirty="0" smtClean="0"/>
              <a:t> </a:t>
            </a:r>
            <a:r>
              <a:rPr lang="de-DE" sz="1600" dirty="0" err="1" smtClean="0"/>
              <a:t>much</a:t>
            </a:r>
            <a:r>
              <a:rPr lang="de-DE" sz="1600" dirty="0" smtClean="0"/>
              <a:t> </a:t>
            </a:r>
            <a:r>
              <a:rPr lang="de-DE" sz="1600" dirty="0" err="1" smtClean="0"/>
              <a:t>more</a:t>
            </a:r>
            <a:r>
              <a:rPr lang="de-DE" sz="1600" dirty="0" smtClean="0"/>
              <a:t> </a:t>
            </a:r>
            <a:r>
              <a:rPr lang="de-DE" sz="1600" dirty="0" err="1" smtClean="0"/>
              <a:t>workflows</a:t>
            </a:r>
            <a:r>
              <a:rPr lang="de-DE" sz="1600" dirty="0" smtClean="0"/>
              <a:t> </a:t>
            </a:r>
            <a:r>
              <a:rPr lang="de-DE" sz="1600" dirty="0" err="1" smtClean="0"/>
              <a:t>than</a:t>
            </a:r>
            <a:r>
              <a:rPr lang="de-DE" sz="1600" dirty="0" smtClean="0"/>
              <a:t> traditional </a:t>
            </a:r>
            <a:r>
              <a:rPr lang="de-DE" sz="1600" dirty="0" err="1" smtClean="0"/>
              <a:t>vcs</a:t>
            </a:r>
            <a:r>
              <a:rPr lang="de-DE" sz="1600" dirty="0" smtClean="0"/>
              <a:t> (CVS, SVN</a:t>
            </a:r>
            <a:r>
              <a:rPr lang="de-DE" sz="1600" dirty="0" smtClean="0"/>
              <a:t>)</a:t>
            </a:r>
            <a:endParaRPr lang="de-DE" sz="1600" dirty="0"/>
          </a:p>
          <a:p>
            <a:pPr marL="285750" indent="-285750">
              <a:buFont typeface="Arial" pitchFamily="34" charset="0"/>
              <a:buChar char="•"/>
            </a:pPr>
            <a:r>
              <a:rPr lang="de-DE" sz="1600" dirty="0" err="1" smtClean="0"/>
              <a:t>experiments</a:t>
            </a:r>
            <a:r>
              <a:rPr lang="de-DE" sz="1600" dirty="0" smtClean="0"/>
              <a:t> in separate </a:t>
            </a:r>
            <a:r>
              <a:rPr lang="de-DE" sz="1600" dirty="0" err="1" smtClean="0"/>
              <a:t>branches</a:t>
            </a:r>
            <a:r>
              <a:rPr lang="de-DE" sz="1600" dirty="0" smtClean="0"/>
              <a:t>, </a:t>
            </a:r>
            <a:r>
              <a:rPr lang="de-DE" sz="1600" dirty="0" err="1" smtClean="0"/>
              <a:t>undoing</a:t>
            </a:r>
            <a:r>
              <a:rPr lang="de-DE" sz="1600" dirty="0" smtClean="0"/>
              <a:t> </a:t>
            </a:r>
            <a:r>
              <a:rPr lang="de-DE" sz="1600" dirty="0" err="1" smtClean="0"/>
              <a:t>changes</a:t>
            </a:r>
            <a:r>
              <a:rPr lang="de-DE" sz="1600" dirty="0" smtClean="0"/>
              <a:t>, </a:t>
            </a:r>
            <a:r>
              <a:rPr lang="de-DE" sz="1600" dirty="0" err="1" smtClean="0"/>
              <a:t>merging</a:t>
            </a:r>
            <a:r>
              <a:rPr lang="de-DE" sz="1600" dirty="0" smtClean="0"/>
              <a:t> </a:t>
            </a:r>
            <a:r>
              <a:rPr lang="de-DE" sz="1600" dirty="0" err="1" smtClean="0"/>
              <a:t>if</a:t>
            </a:r>
            <a:r>
              <a:rPr lang="de-DE" sz="1600" dirty="0" smtClean="0"/>
              <a:t> </a:t>
            </a:r>
            <a:r>
              <a:rPr lang="de-DE" sz="1600" dirty="0" err="1" smtClean="0"/>
              <a:t>changes</a:t>
            </a:r>
            <a:r>
              <a:rPr lang="de-DE" sz="1600" dirty="0" smtClean="0"/>
              <a:t> </a:t>
            </a:r>
            <a:r>
              <a:rPr lang="de-DE" sz="1600" dirty="0" err="1" smtClean="0"/>
              <a:t>are</a:t>
            </a:r>
            <a:r>
              <a:rPr lang="de-DE" sz="1600" dirty="0" smtClean="0"/>
              <a:t> </a:t>
            </a:r>
            <a:r>
              <a:rPr lang="de-DE" sz="1600" dirty="0" err="1" smtClean="0"/>
              <a:t>successful</a:t>
            </a:r>
            <a:r>
              <a:rPr lang="de-DE" sz="1600" dirty="0" smtClean="0"/>
              <a:t>: all </a:t>
            </a:r>
            <a:r>
              <a:rPr lang="de-DE" sz="1600" dirty="0" err="1" smtClean="0"/>
              <a:t>this</a:t>
            </a:r>
            <a:r>
              <a:rPr lang="de-DE" sz="1600" dirty="0" smtClean="0"/>
              <a:t> </a:t>
            </a:r>
            <a:r>
              <a:rPr lang="de-DE" sz="1600" dirty="0" err="1" smtClean="0"/>
              <a:t>is</a:t>
            </a:r>
            <a:r>
              <a:rPr lang="de-DE" sz="1600" dirty="0" smtClean="0"/>
              <a:t> simple </a:t>
            </a:r>
            <a:r>
              <a:rPr lang="de-DE" sz="1600" dirty="0" err="1" smtClean="0"/>
              <a:t>and</a:t>
            </a:r>
            <a:r>
              <a:rPr lang="de-DE" sz="1600" dirty="0" smtClean="0"/>
              <a:t> </a:t>
            </a:r>
            <a:r>
              <a:rPr lang="de-DE" sz="1600" dirty="0" err="1" smtClean="0"/>
              <a:t>cheap</a:t>
            </a:r>
            <a:endParaRPr lang="de-DE" sz="1600" dirty="0" smtClean="0"/>
          </a:p>
          <a:p>
            <a:pPr marL="285750" indent="-285750">
              <a:buFont typeface="Arial" pitchFamily="34" charset="0"/>
              <a:buChar char="•"/>
            </a:pPr>
            <a:endParaRPr lang="de-DE" sz="1600" dirty="0"/>
          </a:p>
          <a:p>
            <a:pPr marL="285750" indent="-285750">
              <a:buFont typeface="Arial" pitchFamily="34" charset="0"/>
              <a:buChar char="•"/>
            </a:pPr>
            <a:r>
              <a:rPr lang="de-DE" sz="1600" dirty="0" err="1" smtClean="0"/>
              <a:t>takes</a:t>
            </a:r>
            <a:r>
              <a:rPr lang="de-DE" sz="1600" dirty="0" smtClean="0"/>
              <a:t> </a:t>
            </a:r>
            <a:r>
              <a:rPr lang="de-DE" sz="1600" dirty="0" err="1" smtClean="0"/>
              <a:t>definitively</a:t>
            </a:r>
            <a:r>
              <a:rPr lang="de-DE" sz="1600" dirty="0" smtClean="0"/>
              <a:t> </a:t>
            </a:r>
            <a:r>
              <a:rPr lang="de-DE" sz="1600" dirty="0" err="1" smtClean="0"/>
              <a:t>some</a:t>
            </a:r>
            <a:r>
              <a:rPr lang="de-DE" sz="1600" dirty="0" smtClean="0"/>
              <a:t> time </a:t>
            </a:r>
            <a:r>
              <a:rPr lang="de-DE" sz="1600" dirty="0" err="1" smtClean="0"/>
              <a:t>to</a:t>
            </a:r>
            <a:r>
              <a:rPr lang="de-DE" sz="1600" dirty="0" smtClean="0"/>
              <a:t> </a:t>
            </a:r>
            <a:r>
              <a:rPr lang="de-DE" sz="1600" dirty="0" err="1" smtClean="0"/>
              <a:t>become</a:t>
            </a:r>
            <a:r>
              <a:rPr lang="de-DE" sz="1600" dirty="0" smtClean="0"/>
              <a:t> </a:t>
            </a:r>
            <a:r>
              <a:rPr lang="de-DE" sz="1600" dirty="0" err="1" smtClean="0"/>
              <a:t>familiar</a:t>
            </a:r>
            <a:r>
              <a:rPr lang="de-DE" sz="1600" dirty="0" smtClean="0"/>
              <a:t> </a:t>
            </a:r>
            <a:r>
              <a:rPr lang="de-DE" sz="1600" dirty="0" err="1" smtClean="0"/>
              <a:t>with</a:t>
            </a:r>
            <a:endParaRPr lang="de-DE" sz="16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sz="1600" dirty="0" err="1" smtClean="0"/>
              <a:t>for</a:t>
            </a:r>
            <a:r>
              <a:rPr lang="de-DE" sz="1600" dirty="0" smtClean="0"/>
              <a:t> </a:t>
            </a:r>
            <a:r>
              <a:rPr lang="de-DE" sz="1600" dirty="0" err="1" smtClean="0"/>
              <a:t>beginners</a:t>
            </a:r>
            <a:r>
              <a:rPr lang="de-DE" sz="1600" dirty="0" smtClean="0"/>
              <a:t> </a:t>
            </a:r>
            <a:r>
              <a:rPr lang="de-DE" sz="1600" dirty="0" err="1" smtClean="0"/>
              <a:t>sometimes</a:t>
            </a:r>
            <a:r>
              <a:rPr lang="de-DE" sz="1600" dirty="0" smtClean="0"/>
              <a:t> </a:t>
            </a:r>
            <a:r>
              <a:rPr lang="de-DE" sz="1600" dirty="0" err="1" smtClean="0"/>
              <a:t>irriatating</a:t>
            </a:r>
            <a:endParaRPr lang="de-DE" sz="1600" dirty="0"/>
          </a:p>
          <a:p>
            <a:pPr marL="285750" indent="-285750">
              <a:buFont typeface="Arial" pitchFamily="34" charset="0"/>
              <a:buChar char="•"/>
            </a:pPr>
            <a:r>
              <a:rPr lang="de-DE" sz="1600" dirty="0" smtClean="0"/>
              <a:t>affine </a:t>
            </a:r>
            <a:r>
              <a:rPr lang="de-DE" sz="1600" dirty="0" err="1" smtClean="0"/>
              <a:t>to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command</a:t>
            </a:r>
            <a:r>
              <a:rPr lang="de-DE" sz="1600" dirty="0" smtClean="0"/>
              <a:t> </a:t>
            </a:r>
            <a:r>
              <a:rPr lang="de-DE" sz="1600" dirty="0" err="1" smtClean="0"/>
              <a:t>line</a:t>
            </a:r>
            <a:r>
              <a:rPr lang="de-DE" sz="1600" dirty="0" smtClean="0"/>
              <a:t> :-), </a:t>
            </a:r>
            <a:r>
              <a:rPr lang="de-DE" sz="1600" dirty="0" err="1" smtClean="0"/>
              <a:t>overwhelming</a:t>
            </a:r>
            <a:r>
              <a:rPr lang="de-DE" sz="1600" dirty="0" smtClean="0"/>
              <a:t> </a:t>
            </a:r>
            <a:r>
              <a:rPr lang="de-DE" sz="1600" dirty="0" err="1" smtClean="0"/>
              <a:t>number</a:t>
            </a:r>
            <a:r>
              <a:rPr lang="de-DE" sz="1600" dirty="0" smtClean="0"/>
              <a:t> </a:t>
            </a:r>
            <a:r>
              <a:rPr lang="de-DE" sz="1600" dirty="0" err="1" smtClean="0"/>
              <a:t>of</a:t>
            </a:r>
            <a:r>
              <a:rPr lang="de-DE" sz="1600" dirty="0" smtClean="0"/>
              <a:t> </a:t>
            </a:r>
            <a:r>
              <a:rPr lang="de-DE" sz="1600" dirty="0" err="1" smtClean="0"/>
              <a:t>parameter</a:t>
            </a:r>
            <a:r>
              <a:rPr lang="de-DE" sz="1600" dirty="0" smtClean="0"/>
              <a:t> </a:t>
            </a:r>
            <a:r>
              <a:rPr lang="de-DE" sz="1600" dirty="0" err="1" smtClean="0"/>
              <a:t>for</a:t>
            </a:r>
            <a:r>
              <a:rPr lang="de-DE" sz="1600" dirty="0" smtClean="0"/>
              <a:t> </a:t>
            </a:r>
            <a:r>
              <a:rPr lang="de-DE" sz="1600" dirty="0" err="1" smtClean="0"/>
              <a:t>commands</a:t>
            </a:r>
            <a:r>
              <a:rPr lang="de-DE" sz="1600" dirty="0" smtClean="0"/>
              <a:t> (but </a:t>
            </a:r>
            <a:r>
              <a:rPr lang="de-DE" sz="1600" dirty="0" err="1" smtClean="0"/>
              <a:t>very</a:t>
            </a:r>
            <a:r>
              <a:rPr lang="de-DE" sz="1600" dirty="0" smtClean="0"/>
              <a:t> </a:t>
            </a:r>
            <a:r>
              <a:rPr lang="de-DE" sz="1600" dirty="0" err="1" smtClean="0"/>
              <a:t>good</a:t>
            </a:r>
            <a:r>
              <a:rPr lang="de-DE" sz="1600" dirty="0" smtClean="0"/>
              <a:t> </a:t>
            </a:r>
            <a:r>
              <a:rPr lang="de-DE" sz="1600" dirty="0" err="1" smtClean="0"/>
              <a:t>help</a:t>
            </a:r>
            <a:r>
              <a:rPr lang="de-DE" sz="1600" dirty="0" smtClean="0"/>
              <a:t>)</a:t>
            </a:r>
            <a:endParaRPr lang="de-DE" sz="1600" dirty="0" smtClean="0"/>
          </a:p>
          <a:p>
            <a:pPr marL="285750" indent="-285750">
              <a:buFont typeface="Arial" pitchFamily="34" charset="0"/>
              <a:buChar char="•"/>
            </a:pPr>
            <a:endParaRPr lang="de-DE" sz="1600" dirty="0" smtClean="0"/>
          </a:p>
        </p:txBody>
      </p:sp>
    </p:spTree>
    <p:extLst>
      <p:ext uri="{BB962C8B-B14F-4D97-AF65-F5344CB8AC3E}">
        <p14:creationId xmlns:p14="http://schemas.microsoft.com/office/powerpoint/2010/main" val="3434924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b="1" dirty="0" smtClean="0"/>
              <a:t>GIT </a:t>
            </a:r>
            <a:r>
              <a:rPr lang="de-DE" b="1" dirty="0" err="1" smtClean="0"/>
              <a:t>For</a:t>
            </a:r>
            <a:r>
              <a:rPr lang="de-DE" b="1" dirty="0" smtClean="0"/>
              <a:t> A </a:t>
            </a:r>
            <a:r>
              <a:rPr lang="de-DE" b="1" dirty="0" err="1" smtClean="0"/>
              <a:t>Standalone</a:t>
            </a:r>
            <a:r>
              <a:rPr lang="de-DE" b="1" dirty="0" smtClean="0"/>
              <a:t> Developer (1)</a:t>
            </a:r>
            <a:endParaRPr lang="de-DE" b="1" i="1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39552" y="980728"/>
            <a:ext cx="8280920" cy="3908762"/>
          </a:xfrm>
        </p:spPr>
        <p:txBody>
          <a:bodyPr>
            <a:spAutoFit/>
          </a:bodyPr>
          <a:lstStyle/>
          <a:p>
            <a:r>
              <a:rPr lang="en-US" sz="1600" dirty="0"/>
              <a:t>A standalone individual developer does not exchange patches with other people, and works alone in a single repository, using the following commands.</a:t>
            </a:r>
          </a:p>
          <a:p>
            <a:r>
              <a:rPr lang="en-US" sz="1600" u="sng" dirty="0" err="1">
                <a:hlinkClick r:id="rId2" action="ppaction://hlinkfile"/>
              </a:rPr>
              <a:t>git-init</a:t>
            </a:r>
            <a:r>
              <a:rPr lang="en-US" sz="1600" u="sng" dirty="0">
                <a:hlinkClick r:id="rId2" action="ppaction://hlinkfile"/>
              </a:rPr>
              <a:t>(1)</a:t>
            </a:r>
            <a:r>
              <a:rPr lang="en-US" sz="1600" dirty="0"/>
              <a:t> to create a new repository.</a:t>
            </a:r>
          </a:p>
          <a:p>
            <a:r>
              <a:rPr lang="en-US" sz="1600" u="sng" dirty="0" err="1">
                <a:hlinkClick r:id="rId3" action="ppaction://hlinkfile"/>
              </a:rPr>
              <a:t>git</a:t>
            </a:r>
            <a:r>
              <a:rPr lang="en-US" sz="1600" u="sng" dirty="0">
                <a:hlinkClick r:id="rId3" action="ppaction://hlinkfile"/>
              </a:rPr>
              <a:t>-show-branch(1)</a:t>
            </a:r>
            <a:r>
              <a:rPr lang="en-US" sz="1600" dirty="0"/>
              <a:t> to see where you are.</a:t>
            </a:r>
          </a:p>
          <a:p>
            <a:r>
              <a:rPr lang="en-US" sz="1600" u="sng" dirty="0" err="1">
                <a:hlinkClick r:id="rId4" action="ppaction://hlinkfile"/>
              </a:rPr>
              <a:t>git</a:t>
            </a:r>
            <a:r>
              <a:rPr lang="en-US" sz="1600" u="sng" dirty="0">
                <a:hlinkClick r:id="rId4" action="ppaction://hlinkfile"/>
              </a:rPr>
              <a:t>-log(1)</a:t>
            </a:r>
            <a:r>
              <a:rPr lang="en-US" sz="1600" dirty="0"/>
              <a:t> to see what happened.</a:t>
            </a:r>
          </a:p>
          <a:p>
            <a:r>
              <a:rPr lang="en-US" sz="1600" u="sng" dirty="0" err="1">
                <a:hlinkClick r:id="rId5" action="ppaction://hlinkfile"/>
              </a:rPr>
              <a:t>git</a:t>
            </a:r>
            <a:r>
              <a:rPr lang="en-US" sz="1600" u="sng" dirty="0">
                <a:hlinkClick r:id="rId5" action="ppaction://hlinkfile"/>
              </a:rPr>
              <a:t>-checkout(1)</a:t>
            </a:r>
            <a:r>
              <a:rPr lang="en-US" sz="1600" dirty="0"/>
              <a:t> and </a:t>
            </a:r>
            <a:r>
              <a:rPr lang="en-US" sz="1600" u="sng" dirty="0" err="1">
                <a:hlinkClick r:id="rId6" action="ppaction://hlinkfile"/>
              </a:rPr>
              <a:t>git</a:t>
            </a:r>
            <a:r>
              <a:rPr lang="en-US" sz="1600" u="sng" dirty="0">
                <a:hlinkClick r:id="rId6" action="ppaction://hlinkfile"/>
              </a:rPr>
              <a:t>-branch(1)</a:t>
            </a:r>
            <a:r>
              <a:rPr lang="en-US" sz="1600" dirty="0"/>
              <a:t> to switch branches.</a:t>
            </a:r>
          </a:p>
          <a:p>
            <a:r>
              <a:rPr lang="en-US" sz="1600" u="sng" dirty="0" err="1">
                <a:hlinkClick r:id="rId7" action="ppaction://hlinkfile"/>
              </a:rPr>
              <a:t>git</a:t>
            </a:r>
            <a:r>
              <a:rPr lang="en-US" sz="1600" u="sng" dirty="0">
                <a:hlinkClick r:id="rId7" action="ppaction://hlinkfile"/>
              </a:rPr>
              <a:t>-add(1)</a:t>
            </a:r>
            <a:r>
              <a:rPr lang="en-US" sz="1600" dirty="0"/>
              <a:t> to manage the index file.</a:t>
            </a:r>
          </a:p>
          <a:p>
            <a:r>
              <a:rPr lang="en-US" sz="1600" u="sng" dirty="0" err="1">
                <a:hlinkClick r:id="rId8" action="ppaction://hlinkfile"/>
              </a:rPr>
              <a:t>git</a:t>
            </a:r>
            <a:r>
              <a:rPr lang="en-US" sz="1600" u="sng" dirty="0">
                <a:hlinkClick r:id="rId8" action="ppaction://hlinkfile"/>
              </a:rPr>
              <a:t>-diff(1)</a:t>
            </a:r>
            <a:r>
              <a:rPr lang="en-US" sz="1600" dirty="0"/>
              <a:t> and </a:t>
            </a:r>
            <a:r>
              <a:rPr lang="en-US" sz="1600" u="sng" dirty="0" err="1">
                <a:hlinkClick r:id="rId9" action="ppaction://hlinkfile"/>
              </a:rPr>
              <a:t>git</a:t>
            </a:r>
            <a:r>
              <a:rPr lang="en-US" sz="1600" u="sng" dirty="0">
                <a:hlinkClick r:id="rId9" action="ppaction://hlinkfile"/>
              </a:rPr>
              <a:t>-status(1)</a:t>
            </a:r>
            <a:r>
              <a:rPr lang="en-US" sz="1600" dirty="0"/>
              <a:t> to see what you are in the middle of doing.</a:t>
            </a:r>
          </a:p>
          <a:p>
            <a:r>
              <a:rPr lang="en-US" sz="1600" u="sng" dirty="0" err="1">
                <a:hlinkClick r:id="rId10" action="ppaction://hlinkfile"/>
              </a:rPr>
              <a:t>git</a:t>
            </a:r>
            <a:r>
              <a:rPr lang="en-US" sz="1600" u="sng" dirty="0">
                <a:hlinkClick r:id="rId10" action="ppaction://hlinkfile"/>
              </a:rPr>
              <a:t>-commit(1)</a:t>
            </a:r>
            <a:r>
              <a:rPr lang="en-US" sz="1600" dirty="0"/>
              <a:t> to advance the current branch.</a:t>
            </a:r>
          </a:p>
          <a:p>
            <a:r>
              <a:rPr lang="en-US" sz="1600" u="sng" dirty="0" err="1">
                <a:hlinkClick r:id="rId11" action="ppaction://hlinkfile"/>
              </a:rPr>
              <a:t>git</a:t>
            </a:r>
            <a:r>
              <a:rPr lang="en-US" sz="1600" u="sng" dirty="0">
                <a:hlinkClick r:id="rId11" action="ppaction://hlinkfile"/>
              </a:rPr>
              <a:t>-reset(1)</a:t>
            </a:r>
            <a:r>
              <a:rPr lang="en-US" sz="1600" dirty="0"/>
              <a:t> and </a:t>
            </a:r>
            <a:r>
              <a:rPr lang="en-US" sz="1600" u="sng" dirty="0" err="1">
                <a:hlinkClick r:id="rId5" action="ppaction://hlinkfile"/>
              </a:rPr>
              <a:t>git</a:t>
            </a:r>
            <a:r>
              <a:rPr lang="en-US" sz="1600" u="sng" dirty="0">
                <a:hlinkClick r:id="rId5" action="ppaction://hlinkfile"/>
              </a:rPr>
              <a:t>-checkout(1)</a:t>
            </a:r>
            <a:r>
              <a:rPr lang="en-US" sz="1600" dirty="0"/>
              <a:t> (with pathname parameters) to undo changes.</a:t>
            </a:r>
          </a:p>
          <a:p>
            <a:r>
              <a:rPr lang="en-US" sz="1600" u="sng" dirty="0" err="1">
                <a:hlinkClick r:id="rId12" action="ppaction://hlinkfile"/>
              </a:rPr>
              <a:t>git</a:t>
            </a:r>
            <a:r>
              <a:rPr lang="en-US" sz="1600" u="sng" dirty="0">
                <a:hlinkClick r:id="rId12" action="ppaction://hlinkfile"/>
              </a:rPr>
              <a:t>-merge(1)</a:t>
            </a:r>
            <a:r>
              <a:rPr lang="en-US" sz="1600" dirty="0"/>
              <a:t> to merge between local branches.</a:t>
            </a:r>
          </a:p>
          <a:p>
            <a:r>
              <a:rPr lang="en-US" sz="1600" u="sng" dirty="0" err="1">
                <a:hlinkClick r:id="rId13" action="ppaction://hlinkfile"/>
              </a:rPr>
              <a:t>git</a:t>
            </a:r>
            <a:r>
              <a:rPr lang="en-US" sz="1600" u="sng" dirty="0">
                <a:hlinkClick r:id="rId13" action="ppaction://hlinkfile"/>
              </a:rPr>
              <a:t>-rebase(1)</a:t>
            </a:r>
            <a:r>
              <a:rPr lang="en-US" sz="1600" dirty="0"/>
              <a:t> to maintain topic branches.</a:t>
            </a:r>
          </a:p>
          <a:p>
            <a:r>
              <a:rPr lang="en-US" sz="1600" u="sng" dirty="0" err="1">
                <a:hlinkClick r:id="rId14" action="ppaction://hlinkfile"/>
              </a:rPr>
              <a:t>git</a:t>
            </a:r>
            <a:r>
              <a:rPr lang="en-US" sz="1600" u="sng" dirty="0">
                <a:hlinkClick r:id="rId14" action="ppaction://hlinkfile"/>
              </a:rPr>
              <a:t>-tag(1)</a:t>
            </a:r>
            <a:r>
              <a:rPr lang="en-US" sz="1600" dirty="0"/>
              <a:t> to mark known point.</a:t>
            </a:r>
          </a:p>
        </p:txBody>
      </p:sp>
    </p:spTree>
    <p:extLst>
      <p:ext uri="{BB962C8B-B14F-4D97-AF65-F5344CB8AC3E}">
        <p14:creationId xmlns:p14="http://schemas.microsoft.com/office/powerpoint/2010/main" val="3347727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b="1" dirty="0" smtClean="0"/>
              <a:t>GIT </a:t>
            </a:r>
            <a:r>
              <a:rPr lang="de-DE" b="1" dirty="0" err="1" smtClean="0"/>
              <a:t>For</a:t>
            </a:r>
            <a:r>
              <a:rPr lang="de-DE" b="1" dirty="0" smtClean="0"/>
              <a:t> A </a:t>
            </a:r>
            <a:r>
              <a:rPr lang="de-DE" b="1" dirty="0" err="1" smtClean="0"/>
              <a:t>Standalone</a:t>
            </a:r>
            <a:r>
              <a:rPr lang="de-DE" b="1" dirty="0" smtClean="0"/>
              <a:t> Developer (2)</a:t>
            </a:r>
            <a:endParaRPr lang="de-DE" b="1" i="1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39552" y="980728"/>
            <a:ext cx="8280920" cy="5620000"/>
          </a:xfrm>
        </p:spPr>
        <p:txBody>
          <a:bodyPr>
            <a:spAutoFit/>
          </a:bodyPr>
          <a:lstStyle/>
          <a:p>
            <a:r>
              <a:rPr lang="de-DE" sz="1600" dirty="0" smtClean="0"/>
              <a:t>Start </a:t>
            </a:r>
            <a:r>
              <a:rPr lang="de-DE" sz="1600" dirty="0" err="1" smtClean="0"/>
              <a:t>indivdual</a:t>
            </a:r>
            <a:r>
              <a:rPr lang="de-DE" sz="1600" dirty="0" smtClean="0"/>
              <a:t> </a:t>
            </a:r>
            <a:r>
              <a:rPr lang="de-DE" sz="1600" dirty="0" err="1" smtClean="0"/>
              <a:t>development</a:t>
            </a:r>
            <a:endParaRPr lang="de-DE" sz="1600" dirty="0" smtClean="0"/>
          </a:p>
          <a:p>
            <a:endParaRPr lang="en-US" sz="1600" dirty="0" smtClean="0"/>
          </a:p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tar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zxf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frotz.tar.gz; 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cd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frotz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12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add . 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# 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add everything under the current directory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.</a:t>
            </a:r>
            <a:endParaRPr lang="en-US" sz="12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commit -m "import of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frotz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source tree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."</a:t>
            </a:r>
          </a:p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tag v2.43 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# make 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a lightweight,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unannotated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tag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.</a:t>
            </a:r>
          </a:p>
          <a:p>
            <a:endParaRPr lang="en-US" sz="12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/>
              <a:t>Create a topic branch and develop</a:t>
            </a:r>
            <a:r>
              <a:rPr lang="en-US" sz="1600" dirty="0" smtClean="0"/>
              <a:t>.</a:t>
            </a:r>
          </a:p>
          <a:p>
            <a:endParaRPr lang="en-US" sz="1600" dirty="0" smtClean="0"/>
          </a:p>
          <a:p>
            <a:r>
              <a:rPr lang="en-US" sz="1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2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branch </a:t>
            </a:r>
            <a:r>
              <a:rPr lang="en-US" sz="12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alsa</a:t>
            </a: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-audio </a:t>
            </a:r>
            <a:r>
              <a:rPr lang="en-US" sz="12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# </a:t>
            </a: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create a new topic branch</a:t>
            </a:r>
            <a:r>
              <a:rPr lang="en-US" sz="12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</a:p>
          <a:p>
            <a:r>
              <a:rPr lang="en-US" sz="1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2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checkout </a:t>
            </a:r>
            <a:r>
              <a:rPr lang="en-US" sz="12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alsa</a:t>
            </a:r>
            <a:r>
              <a:rPr lang="en-US" sz="12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-audio # checkout (</a:t>
            </a:r>
            <a:r>
              <a:rPr lang="en-US" sz="12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abbr</a:t>
            </a:r>
            <a:r>
              <a:rPr lang="en-US" sz="12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12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checkout -b </a:t>
            </a:r>
            <a:r>
              <a:rPr lang="en-US" sz="12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alsa</a:t>
            </a:r>
            <a:r>
              <a:rPr lang="en-US" sz="12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-audio)</a:t>
            </a:r>
            <a:endParaRPr lang="en-US" sz="12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edit/compile/test </a:t>
            </a:r>
            <a:endParaRPr lang="en-US" sz="12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2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diff HEAD </a:t>
            </a:r>
            <a:r>
              <a:rPr lang="en-US" sz="12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     # </a:t>
            </a: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to see what changes you are committing.</a:t>
            </a:r>
          </a:p>
          <a:p>
            <a:r>
              <a:rPr lang="en-US" sz="1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2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commit </a:t>
            </a:r>
            <a:r>
              <a:rPr lang="en-US" sz="1200" b="1" dirty="0">
                <a:solidFill>
                  <a:schemeClr val="accent3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-a</a:t>
            </a: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-m "first changes"</a:t>
            </a:r>
          </a:p>
          <a:p>
            <a:r>
              <a:rPr lang="en-US" sz="1200" b="1" dirty="0">
                <a:latin typeface="Courier New" pitchFamily="49" charset="0"/>
                <a:cs typeface="Courier New" pitchFamily="49" charset="0"/>
              </a:rPr>
              <a:t>$ edit/compile/test</a:t>
            </a:r>
          </a:p>
          <a:p>
            <a:r>
              <a:rPr lang="en-US" sz="1200" b="1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reset --soft HEAD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^  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# 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take 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last 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commit back, 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keep what 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is in the working tree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.</a:t>
            </a:r>
            <a:endParaRPr lang="en-US" sz="12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b="1" dirty="0">
                <a:latin typeface="Courier New" pitchFamily="49" charset="0"/>
                <a:cs typeface="Courier New" pitchFamily="49" charset="0"/>
              </a:rPr>
              <a:t>$ edit/compile/test</a:t>
            </a:r>
          </a:p>
          <a:p>
            <a:r>
              <a:rPr lang="en-US" sz="1200" b="1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diff ORIG_HEAD 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 # view 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the changes since the premature commit we took back.</a:t>
            </a:r>
          </a:p>
          <a:p>
            <a:r>
              <a:rPr lang="en-US" sz="1200" b="1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commit -a -c ORIG_HEAD </a:t>
            </a:r>
            <a:r>
              <a:rPr lang="en-US" sz="1100" b="1" dirty="0">
                <a:latin typeface="Courier New" pitchFamily="49" charset="0"/>
                <a:cs typeface="Courier New" pitchFamily="49" charset="0"/>
              </a:rPr>
              <a:t># </a:t>
            </a:r>
            <a:r>
              <a:rPr lang="en-US" sz="1100" b="1" dirty="0">
                <a:latin typeface="Courier New" pitchFamily="49" charset="0"/>
                <a:cs typeface="Courier New" pitchFamily="49" charset="0"/>
              </a:rPr>
              <a:t>redo the commit </a:t>
            </a: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undone, use message </a:t>
            </a:r>
            <a:r>
              <a:rPr lang="en-US" sz="1100" b="1" dirty="0">
                <a:latin typeface="Courier New" pitchFamily="49" charset="0"/>
                <a:cs typeface="Courier New" pitchFamily="49" charset="0"/>
              </a:rPr>
              <a:t>you originally wrote.</a:t>
            </a:r>
          </a:p>
          <a:p>
            <a:r>
              <a:rPr lang="en-US" sz="1200" b="1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checkout master 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# 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switch to the master branch.</a:t>
            </a:r>
          </a:p>
          <a:p>
            <a:r>
              <a:rPr lang="en-US" sz="1200" b="1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merge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alsa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-audio    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# 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merge a topic branch into your master branch.</a:t>
            </a:r>
          </a:p>
          <a:p>
            <a:r>
              <a:rPr lang="en-US" sz="1200" b="1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log --since='3 days ago' 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# review 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commit 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logs</a:t>
            </a:r>
            <a:endParaRPr lang="en-US" sz="12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b="1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log v2.43.. 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curses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/ </a:t>
            </a:r>
            <a:r>
              <a:rPr lang="en-US" sz="1100" b="1" dirty="0">
                <a:latin typeface="Courier New" pitchFamily="49" charset="0"/>
                <a:cs typeface="Courier New" pitchFamily="49" charset="0"/>
              </a:rPr>
              <a:t># view </a:t>
            </a:r>
            <a:r>
              <a:rPr lang="en-US" sz="1100" b="1" dirty="0">
                <a:latin typeface="Courier New" pitchFamily="49" charset="0"/>
                <a:cs typeface="Courier New" pitchFamily="49" charset="0"/>
              </a:rPr>
              <a:t>changes </a:t>
            </a:r>
            <a:r>
              <a:rPr lang="en-US" sz="1100" b="1" dirty="0">
                <a:latin typeface="Courier New" pitchFamily="49" charset="0"/>
                <a:cs typeface="Courier New" pitchFamily="49" charset="0"/>
              </a:rPr>
              <a:t>that touch </a:t>
            </a: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the curses </a:t>
            </a:r>
            <a:r>
              <a:rPr lang="en-US" sz="1100" b="1" dirty="0">
                <a:latin typeface="Courier New" pitchFamily="49" charset="0"/>
                <a:cs typeface="Courier New" pitchFamily="49" charset="0"/>
              </a:rPr>
              <a:t>directory, </a:t>
            </a:r>
            <a:r>
              <a:rPr lang="en-US" sz="1100" b="1" dirty="0">
                <a:latin typeface="Courier New" pitchFamily="49" charset="0"/>
                <a:cs typeface="Courier New" pitchFamily="49" charset="0"/>
              </a:rPr>
              <a:t>since v2.43 tag.</a:t>
            </a:r>
          </a:p>
        </p:txBody>
      </p:sp>
    </p:spTree>
    <p:extLst>
      <p:ext uri="{BB962C8B-B14F-4D97-AF65-F5344CB8AC3E}">
        <p14:creationId xmlns:p14="http://schemas.microsoft.com/office/powerpoint/2010/main" val="3108973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b="1" smtClean="0"/>
              <a:t>References</a:t>
            </a:r>
            <a:endParaRPr lang="de-DE" b="1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39552" y="1196752"/>
            <a:ext cx="7776864" cy="3528392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de-DE" sz="1600" b="1" dirty="0" smtClean="0"/>
              <a:t>John </a:t>
            </a:r>
            <a:r>
              <a:rPr lang="de-DE" sz="1600" b="1" dirty="0" err="1" smtClean="0"/>
              <a:t>Wiegley</a:t>
            </a:r>
            <a:r>
              <a:rPr lang="de-DE" sz="1600" b="1" dirty="0" smtClean="0"/>
              <a:t>: </a:t>
            </a:r>
            <a:r>
              <a:rPr lang="de-DE" sz="1600" b="1" i="1" dirty="0" err="1" smtClean="0">
                <a:solidFill>
                  <a:srgbClr val="FF0000"/>
                </a:solidFill>
              </a:rPr>
              <a:t>Git</a:t>
            </a:r>
            <a:r>
              <a:rPr lang="de-DE" sz="1600" b="1" i="1" dirty="0" smtClean="0">
                <a:solidFill>
                  <a:srgbClr val="FF0000"/>
                </a:solidFill>
              </a:rPr>
              <a:t> </a:t>
            </a:r>
            <a:r>
              <a:rPr lang="de-DE" sz="1600" b="1" i="1" dirty="0" err="1" smtClean="0">
                <a:solidFill>
                  <a:srgbClr val="FF0000"/>
                </a:solidFill>
              </a:rPr>
              <a:t>from</a:t>
            </a:r>
            <a:r>
              <a:rPr lang="de-DE" sz="1600" b="1" i="1" dirty="0" smtClean="0">
                <a:solidFill>
                  <a:srgbClr val="FF0000"/>
                </a:solidFill>
              </a:rPr>
              <a:t> </a:t>
            </a:r>
            <a:r>
              <a:rPr lang="de-DE" sz="1600" b="1" i="1" dirty="0" err="1" smtClean="0">
                <a:solidFill>
                  <a:srgbClr val="FF0000"/>
                </a:solidFill>
              </a:rPr>
              <a:t>the</a:t>
            </a:r>
            <a:r>
              <a:rPr lang="de-DE" sz="1600" b="1" i="1" dirty="0" smtClean="0">
                <a:solidFill>
                  <a:srgbClr val="FF0000"/>
                </a:solidFill>
              </a:rPr>
              <a:t> </a:t>
            </a:r>
            <a:r>
              <a:rPr lang="de-DE" sz="1600" b="1" i="1" dirty="0" err="1" smtClean="0">
                <a:solidFill>
                  <a:srgbClr val="FF0000"/>
                </a:solidFill>
              </a:rPr>
              <a:t>bottom</a:t>
            </a:r>
            <a:r>
              <a:rPr lang="de-DE" sz="1600" b="1" i="1" dirty="0" smtClean="0">
                <a:solidFill>
                  <a:srgbClr val="FF0000"/>
                </a:solidFill>
              </a:rPr>
              <a:t> </a:t>
            </a:r>
            <a:r>
              <a:rPr lang="de-DE" sz="1600" b="1" i="1" dirty="0" err="1" smtClean="0">
                <a:solidFill>
                  <a:srgbClr val="FF0000"/>
                </a:solidFill>
              </a:rPr>
              <a:t>up</a:t>
            </a:r>
            <a:r>
              <a:rPr lang="de-DE" sz="1600" i="1" dirty="0" smtClean="0"/>
              <a:t> (</a:t>
            </a:r>
            <a:r>
              <a:rPr lang="de-DE" sz="1600" i="1" dirty="0" err="1" smtClean="0"/>
              <a:t>Dec</a:t>
            </a:r>
            <a:r>
              <a:rPr lang="de-DE" sz="1600" i="1" dirty="0" smtClean="0"/>
              <a:t> 2009)</a:t>
            </a:r>
            <a:r>
              <a:rPr lang="de-DE" sz="1600" i="1" dirty="0"/>
              <a:t/>
            </a:r>
            <a:br>
              <a:rPr lang="de-DE" sz="1600" i="1" dirty="0"/>
            </a:br>
            <a:r>
              <a:rPr lang="de-DE" sz="1600" dirty="0"/>
              <a:t>http://newartisans.com/2008/04/git-from-the-bottom-up/</a:t>
            </a:r>
            <a:r>
              <a:rPr lang="de-DE" sz="1600" dirty="0"/>
              <a:t/>
            </a:r>
            <a:br>
              <a:rPr lang="de-DE" sz="1600" dirty="0"/>
            </a:br>
            <a:r>
              <a:rPr lang="de-DE" sz="1600" dirty="0" smtClean="0"/>
              <a:t>a </a:t>
            </a:r>
            <a:r>
              <a:rPr lang="de-DE" sz="1600" dirty="0" err="1" smtClean="0"/>
              <a:t>lot</a:t>
            </a:r>
            <a:r>
              <a:rPr lang="de-DE" sz="1600" dirty="0" smtClean="0"/>
              <a:t> </a:t>
            </a:r>
            <a:r>
              <a:rPr lang="de-DE" sz="1600" dirty="0" err="1" smtClean="0"/>
              <a:t>is</a:t>
            </a:r>
            <a:r>
              <a:rPr lang="de-DE" sz="1600" dirty="0" smtClean="0"/>
              <a:t> </a:t>
            </a:r>
            <a:r>
              <a:rPr lang="de-DE" sz="1600" dirty="0" err="1" smtClean="0"/>
              <a:t>taken</a:t>
            </a:r>
            <a:r>
              <a:rPr lang="de-DE" sz="1600" dirty="0" smtClean="0"/>
              <a:t> </a:t>
            </a:r>
            <a:r>
              <a:rPr lang="de-DE" sz="1600" dirty="0" err="1" smtClean="0"/>
              <a:t>from</a:t>
            </a:r>
            <a:r>
              <a:rPr lang="de-DE" sz="1600" dirty="0" smtClean="0"/>
              <a:t> </a:t>
            </a:r>
            <a:r>
              <a:rPr lang="de-DE" sz="1600" dirty="0" err="1" smtClean="0"/>
              <a:t>that</a:t>
            </a:r>
            <a:r>
              <a:rPr lang="de-DE" sz="1600" dirty="0" smtClean="0"/>
              <a:t> </a:t>
            </a:r>
            <a:r>
              <a:rPr lang="de-DE" sz="1600" dirty="0" err="1" smtClean="0"/>
              <a:t>source</a:t>
            </a:r>
            <a:r>
              <a:rPr lang="de-DE" sz="1600" dirty="0" smtClean="0"/>
              <a:t>.</a:t>
            </a:r>
            <a:endParaRPr lang="de-DE" sz="16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sz="1600" b="1" dirty="0" smtClean="0"/>
              <a:t>Scott </a:t>
            </a:r>
            <a:r>
              <a:rPr lang="de-DE" sz="1600" b="1" dirty="0" err="1" smtClean="0"/>
              <a:t>Chacon</a:t>
            </a:r>
            <a:r>
              <a:rPr lang="de-DE" sz="1600" b="1" dirty="0" smtClean="0"/>
              <a:t>: </a:t>
            </a:r>
            <a:r>
              <a:rPr lang="de-DE" sz="1600" b="1" i="1" dirty="0" smtClean="0">
                <a:solidFill>
                  <a:srgbClr val="FF0000"/>
                </a:solidFill>
              </a:rPr>
              <a:t>Pro </a:t>
            </a:r>
            <a:r>
              <a:rPr lang="de-DE" sz="1600" b="1" i="1" dirty="0" err="1" smtClean="0">
                <a:solidFill>
                  <a:srgbClr val="FF0000"/>
                </a:solidFill>
              </a:rPr>
              <a:t>Git</a:t>
            </a:r>
            <a:r>
              <a:rPr lang="de-DE" sz="1600" i="1" dirty="0"/>
              <a:t/>
            </a:r>
            <a:br>
              <a:rPr lang="de-DE" sz="1600" i="1" dirty="0"/>
            </a:br>
            <a:r>
              <a:rPr lang="de-DE" sz="1600" i="1" dirty="0"/>
              <a:t>http://git-scm.com/book/de</a:t>
            </a:r>
            <a:r>
              <a:rPr lang="de-DE" sz="1600" dirty="0" smtClean="0"/>
              <a:t/>
            </a:r>
            <a:br>
              <a:rPr lang="de-DE" sz="1600" dirty="0" smtClean="0"/>
            </a:br>
            <a:r>
              <a:rPr lang="de-DE" sz="1600" dirty="0" smtClean="0"/>
              <a:t>HTML + PDF </a:t>
            </a:r>
            <a:r>
              <a:rPr lang="de-DE" sz="1600" dirty="0" err="1" smtClean="0"/>
              <a:t>book</a:t>
            </a:r>
            <a:r>
              <a:rPr lang="de-DE" sz="1600" dirty="0" smtClean="0"/>
              <a:t> </a:t>
            </a:r>
            <a:r>
              <a:rPr lang="de-DE" sz="1600" dirty="0" err="1" smtClean="0"/>
              <a:t>available</a:t>
            </a:r>
            <a:r>
              <a:rPr lang="de-DE" sz="1600" dirty="0" smtClean="0"/>
              <a:t> </a:t>
            </a:r>
            <a:r>
              <a:rPr lang="de-DE" sz="1600" dirty="0" smtClean="0"/>
              <a:t>online.</a:t>
            </a:r>
            <a:br>
              <a:rPr lang="de-DE" sz="1600" dirty="0" smtClean="0"/>
            </a:br>
            <a:r>
              <a:rPr lang="de-DE" sz="1600" dirty="0" err="1" smtClean="0"/>
              <a:t>Complete</a:t>
            </a:r>
            <a:r>
              <a:rPr lang="de-DE" sz="1600" dirty="0" smtClean="0"/>
              <a:t> </a:t>
            </a:r>
            <a:r>
              <a:rPr lang="de-DE" sz="1600" dirty="0" err="1" smtClean="0"/>
              <a:t>reference</a:t>
            </a:r>
            <a:r>
              <a:rPr lang="de-DE" sz="1600" dirty="0" smtClean="0"/>
              <a:t> </a:t>
            </a:r>
            <a:r>
              <a:rPr lang="de-DE" sz="1600" dirty="0" err="1" smtClean="0"/>
              <a:t>to</a:t>
            </a:r>
            <a:r>
              <a:rPr lang="de-DE" sz="1600" dirty="0" smtClean="0"/>
              <a:t> (</a:t>
            </a:r>
            <a:r>
              <a:rPr lang="de-DE" sz="1600" dirty="0" err="1" smtClean="0"/>
              <a:t>almost</a:t>
            </a:r>
            <a:r>
              <a:rPr lang="de-DE" sz="1600" dirty="0" smtClean="0"/>
              <a:t>) all </a:t>
            </a:r>
            <a:r>
              <a:rPr lang="de-DE" sz="1600" dirty="0" err="1" smtClean="0"/>
              <a:t>aspects</a:t>
            </a:r>
            <a:r>
              <a:rPr lang="de-DE" sz="1600" dirty="0" smtClean="0"/>
              <a:t> </a:t>
            </a:r>
            <a:r>
              <a:rPr lang="de-DE" sz="1600" dirty="0" err="1" smtClean="0"/>
              <a:t>of</a:t>
            </a:r>
            <a:r>
              <a:rPr lang="de-DE" sz="1600" dirty="0" smtClean="0"/>
              <a:t> </a:t>
            </a:r>
            <a:r>
              <a:rPr lang="de-DE" sz="1600" dirty="0" smtClean="0"/>
              <a:t>GIT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sz="1600" dirty="0">
                <a:solidFill>
                  <a:srgbClr val="FF0000"/>
                </a:solidFill>
              </a:rPr>
              <a:t>http://</a:t>
            </a:r>
            <a:r>
              <a:rPr lang="de-DE" sz="1600" dirty="0" smtClean="0">
                <a:solidFill>
                  <a:srgbClr val="FF0000"/>
                </a:solidFill>
              </a:rPr>
              <a:t>www.kernel.org/pub/software/scm/git/docs/everyday.html</a:t>
            </a:r>
            <a:r>
              <a:rPr lang="de-DE" sz="1600" dirty="0" smtClean="0"/>
              <a:t> </a:t>
            </a:r>
            <a:r>
              <a:rPr lang="de-DE" sz="1600" dirty="0" err="1" smtClean="0"/>
              <a:t>explains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usage</a:t>
            </a:r>
            <a:r>
              <a:rPr lang="de-DE" sz="1600" dirty="0" smtClean="0"/>
              <a:t> </a:t>
            </a:r>
            <a:r>
              <a:rPr lang="de-DE" sz="1600" dirty="0" err="1" smtClean="0"/>
              <a:t>of</a:t>
            </a:r>
            <a:r>
              <a:rPr lang="de-DE" sz="1600" dirty="0" smtClean="0"/>
              <a:t> GIT </a:t>
            </a:r>
            <a:r>
              <a:rPr lang="de-DE" sz="1600" dirty="0" err="1" smtClean="0"/>
              <a:t>by</a:t>
            </a:r>
            <a:r>
              <a:rPr lang="de-DE" sz="1600" dirty="0" smtClean="0"/>
              <a:t> </a:t>
            </a:r>
            <a:r>
              <a:rPr lang="de-DE" sz="1600" dirty="0" err="1" smtClean="0"/>
              <a:t>example</a:t>
            </a:r>
            <a:r>
              <a:rPr lang="de-DE" sz="1600" dirty="0" smtClean="0"/>
              <a:t> </a:t>
            </a:r>
            <a:r>
              <a:rPr lang="de-DE" sz="1600" dirty="0" err="1" smtClean="0"/>
              <a:t>for</a:t>
            </a:r>
            <a:r>
              <a:rPr lang="de-DE" sz="1600" dirty="0" smtClean="0"/>
              <a:t> different </a:t>
            </a:r>
            <a:r>
              <a:rPr lang="de-DE" sz="1600" dirty="0" err="1" smtClean="0"/>
              <a:t>development</a:t>
            </a:r>
            <a:r>
              <a:rPr lang="de-DE" sz="1600" dirty="0" smtClean="0"/>
              <a:t> </a:t>
            </a:r>
            <a:r>
              <a:rPr lang="de-DE" sz="1600" dirty="0" err="1" smtClean="0"/>
              <a:t>styles</a:t>
            </a:r>
            <a:r>
              <a:rPr lang="de-DE" sz="1600" dirty="0" smtClean="0"/>
              <a:t>(</a:t>
            </a:r>
            <a:endParaRPr lang="de-DE" sz="16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sz="1600" dirty="0" smtClean="0"/>
              <a:t>A </a:t>
            </a:r>
            <a:r>
              <a:rPr lang="de-DE" sz="1600" dirty="0" err="1" smtClean="0"/>
              <a:t>lot</a:t>
            </a:r>
            <a:r>
              <a:rPr lang="de-DE" sz="1600" dirty="0" smtClean="0"/>
              <a:t> </a:t>
            </a:r>
            <a:r>
              <a:rPr lang="de-DE" sz="1600" dirty="0" err="1" smtClean="0"/>
              <a:t>of</a:t>
            </a:r>
            <a:r>
              <a:rPr lang="de-DE" sz="1600" dirty="0" smtClean="0"/>
              <a:t> </a:t>
            </a:r>
            <a:r>
              <a:rPr lang="de-DE" sz="1600" dirty="0" err="1" smtClean="0"/>
              <a:t>Git</a:t>
            </a:r>
            <a:r>
              <a:rPr lang="de-DE" sz="1600" dirty="0" smtClean="0"/>
              <a:t> </a:t>
            </a:r>
            <a:r>
              <a:rPr lang="de-DE" sz="1600" dirty="0" err="1" smtClean="0">
                <a:solidFill>
                  <a:srgbClr val="FF0000"/>
                </a:solidFill>
              </a:rPr>
              <a:t>cheat</a:t>
            </a:r>
            <a:r>
              <a:rPr lang="de-DE" sz="1600" dirty="0" smtClean="0">
                <a:solidFill>
                  <a:srgbClr val="FF0000"/>
                </a:solidFill>
              </a:rPr>
              <a:t> </a:t>
            </a:r>
            <a:r>
              <a:rPr lang="de-DE" sz="1600" dirty="0" err="1" smtClean="0">
                <a:solidFill>
                  <a:srgbClr val="FF0000"/>
                </a:solidFill>
              </a:rPr>
              <a:t>sheets</a:t>
            </a:r>
            <a:r>
              <a:rPr lang="de-DE" sz="1600" dirty="0" smtClean="0"/>
              <a:t> </a:t>
            </a:r>
            <a:r>
              <a:rPr lang="de-DE" sz="1600" dirty="0" err="1" smtClean="0"/>
              <a:t>are</a:t>
            </a:r>
            <a:r>
              <a:rPr lang="de-DE" sz="1600" dirty="0" smtClean="0"/>
              <a:t> </a:t>
            </a:r>
            <a:r>
              <a:rPr lang="de-DE" sz="1600" dirty="0" err="1" smtClean="0"/>
              <a:t>available</a:t>
            </a:r>
            <a:r>
              <a:rPr lang="de-DE" sz="1600" dirty="0" smtClean="0"/>
              <a:t> </a:t>
            </a:r>
            <a:r>
              <a:rPr lang="de-DE" sz="1600" dirty="0" smtClean="0"/>
              <a:t>online</a:t>
            </a:r>
            <a:endParaRPr lang="de-DE" sz="1600" dirty="0"/>
          </a:p>
          <a:p>
            <a:pPr marL="285750" indent="-285750">
              <a:buFont typeface="Arial" pitchFamily="34" charset="0"/>
              <a:buChar char="•"/>
            </a:pPr>
            <a:r>
              <a:rPr lang="de-DE" sz="1600" dirty="0" err="1" smtClean="0">
                <a:solidFill>
                  <a:srgbClr val="FF0000"/>
                </a:solidFill>
              </a:rPr>
              <a:t>git</a:t>
            </a:r>
            <a:r>
              <a:rPr lang="de-DE" sz="1600" dirty="0" smtClean="0">
                <a:solidFill>
                  <a:srgbClr val="FF0000"/>
                </a:solidFill>
              </a:rPr>
              <a:t> </a:t>
            </a:r>
            <a:r>
              <a:rPr lang="de-DE" sz="1600" dirty="0" err="1" smtClean="0">
                <a:solidFill>
                  <a:srgbClr val="FF0000"/>
                </a:solidFill>
              </a:rPr>
              <a:t>help</a:t>
            </a:r>
            <a:r>
              <a:rPr lang="de-DE" sz="1600" dirty="0" smtClean="0"/>
              <a:t> &lt;</a:t>
            </a:r>
            <a:r>
              <a:rPr lang="de-DE" sz="1600" dirty="0" err="1" smtClean="0"/>
              <a:t>command</a:t>
            </a:r>
            <a:r>
              <a:rPr lang="de-DE" sz="1600" dirty="0" smtClean="0"/>
              <a:t>&gt; </a:t>
            </a:r>
            <a:r>
              <a:rPr lang="de-DE" sz="1600" dirty="0" err="1" smtClean="0"/>
              <a:t>is</a:t>
            </a:r>
            <a:r>
              <a:rPr lang="de-DE" sz="1600" dirty="0" smtClean="0"/>
              <a:t> a </a:t>
            </a:r>
            <a:r>
              <a:rPr lang="de-DE" sz="1600" dirty="0" err="1" smtClean="0"/>
              <a:t>valuable</a:t>
            </a:r>
            <a:r>
              <a:rPr lang="de-DE" sz="1600" dirty="0" smtClean="0"/>
              <a:t> </a:t>
            </a:r>
            <a:r>
              <a:rPr lang="de-DE" sz="1600" dirty="0" err="1" smtClean="0"/>
              <a:t>resource</a:t>
            </a:r>
            <a:r>
              <a:rPr lang="de-DE" sz="1600" dirty="0" smtClean="0"/>
              <a:t>: </a:t>
            </a:r>
            <a:r>
              <a:rPr lang="de-DE" sz="1600" dirty="0" err="1" smtClean="0"/>
              <a:t>explanation</a:t>
            </a:r>
            <a:r>
              <a:rPr lang="de-DE" sz="1600" dirty="0" smtClean="0"/>
              <a:t> </a:t>
            </a:r>
            <a:r>
              <a:rPr lang="de-DE" sz="1600" dirty="0" err="1" smtClean="0"/>
              <a:t>and</a:t>
            </a:r>
            <a:r>
              <a:rPr lang="de-DE" sz="1600" dirty="0" smtClean="0"/>
              <a:t> </a:t>
            </a:r>
            <a:r>
              <a:rPr lang="de-DE" sz="1600" dirty="0" err="1" smtClean="0"/>
              <a:t>examples</a:t>
            </a:r>
            <a:endParaRPr lang="de-DE" sz="16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>
                <a:solidFill>
                  <a:srgbClr val="FF0000"/>
                </a:solidFill>
              </a:rPr>
              <a:t>http://nvie.com/posts/a-successful-git-branching-model</a:t>
            </a:r>
            <a:r>
              <a:rPr lang="en-US" sz="1600" dirty="0" smtClean="0">
                <a:solidFill>
                  <a:srgbClr val="FF0000"/>
                </a:solidFill>
              </a:rPr>
              <a:t>/</a:t>
            </a:r>
            <a:r>
              <a:rPr lang="en-US" sz="1600" dirty="0" smtClean="0"/>
              <a:t>  describes a realistic  and complete development model for enterprise software based on GIT, compact and good </a:t>
            </a:r>
            <a:endParaRPr lang="en-US" sz="1600" dirty="0"/>
          </a:p>
          <a:p>
            <a:pPr marL="285750" indent="-285750">
              <a:buFont typeface="Arial" pitchFamily="34" charset="0"/>
              <a:buChar char="•"/>
            </a:pPr>
            <a:r>
              <a:rPr lang="de-DE" sz="1600" dirty="0">
                <a:solidFill>
                  <a:srgbClr val="FF0000"/>
                </a:solidFill>
              </a:rPr>
              <a:t>http://</a:t>
            </a:r>
            <a:r>
              <a:rPr lang="de-DE" sz="1600" dirty="0" smtClean="0">
                <a:solidFill>
                  <a:srgbClr val="FF0000"/>
                </a:solidFill>
              </a:rPr>
              <a:t>stackoverflow.com</a:t>
            </a:r>
            <a:r>
              <a:rPr lang="de-DE" sz="1600" dirty="0" smtClean="0"/>
              <a:t> </a:t>
            </a:r>
            <a:r>
              <a:rPr lang="de-DE" sz="1600" dirty="0" err="1" smtClean="0"/>
              <a:t>has</a:t>
            </a:r>
            <a:r>
              <a:rPr lang="de-DE" sz="1600" dirty="0" smtClean="0"/>
              <a:t> a </a:t>
            </a:r>
            <a:r>
              <a:rPr lang="de-DE" sz="1600" dirty="0" err="1" smtClean="0"/>
              <a:t>discussion</a:t>
            </a:r>
            <a:r>
              <a:rPr lang="de-DE" sz="1600" dirty="0" smtClean="0"/>
              <a:t> </a:t>
            </a:r>
            <a:r>
              <a:rPr lang="de-DE" sz="1600" dirty="0" err="1" smtClean="0"/>
              <a:t>about</a:t>
            </a:r>
            <a:r>
              <a:rPr lang="de-DE" sz="1600" dirty="0" smtClean="0"/>
              <a:t> </a:t>
            </a:r>
            <a:r>
              <a:rPr lang="de-DE" sz="1600" dirty="0" err="1" smtClean="0"/>
              <a:t>almost</a:t>
            </a:r>
            <a:r>
              <a:rPr lang="de-DE" sz="1600" dirty="0" smtClean="0"/>
              <a:t> all </a:t>
            </a:r>
            <a:r>
              <a:rPr lang="de-DE" sz="1600" dirty="0" err="1" smtClean="0"/>
              <a:t>aspects</a:t>
            </a:r>
            <a:r>
              <a:rPr lang="de-DE" sz="1600" dirty="0" smtClean="0"/>
              <a:t> </a:t>
            </a:r>
            <a:r>
              <a:rPr lang="de-DE" sz="1600" dirty="0" err="1" smtClean="0"/>
              <a:t>of</a:t>
            </a:r>
            <a:r>
              <a:rPr lang="de-DE" sz="1600" dirty="0" smtClean="0"/>
              <a:t> </a:t>
            </a:r>
            <a:r>
              <a:rPr lang="de-DE" sz="1600" dirty="0" err="1" smtClean="0"/>
              <a:t>using</a:t>
            </a:r>
            <a:r>
              <a:rPr lang="de-DE" sz="1600" dirty="0" smtClean="0"/>
              <a:t> GIT</a:t>
            </a:r>
            <a:endParaRPr lang="de-DE" sz="1600" dirty="0" smtClean="0"/>
          </a:p>
        </p:txBody>
      </p:sp>
    </p:spTree>
    <p:extLst>
      <p:ext uri="{BB962C8B-B14F-4D97-AF65-F5344CB8AC3E}">
        <p14:creationId xmlns:p14="http://schemas.microsoft.com/office/powerpoint/2010/main" val="3958663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67544" y="260648"/>
            <a:ext cx="7772400" cy="576063"/>
          </a:xfrm>
        </p:spPr>
        <p:txBody>
          <a:bodyPr>
            <a:normAutofit/>
          </a:bodyPr>
          <a:lstStyle/>
          <a:p>
            <a:r>
              <a:rPr lang="de-DE" b="1" dirty="0" smtClean="0"/>
              <a:t>A Branch In </a:t>
            </a:r>
            <a:r>
              <a:rPr lang="de-DE" b="1" dirty="0" err="1" smtClean="0"/>
              <a:t>gitk</a:t>
            </a:r>
            <a:r>
              <a:rPr lang="de-DE" b="1" dirty="0" smtClean="0"/>
              <a:t> (</a:t>
            </a:r>
            <a:r>
              <a:rPr lang="de-DE" b="1" dirty="0" err="1" smtClean="0"/>
              <a:t>git</a:t>
            </a:r>
            <a:r>
              <a:rPr lang="de-DE" b="1" dirty="0" smtClean="0"/>
              <a:t> </a:t>
            </a:r>
            <a:r>
              <a:rPr lang="de-DE" b="1" dirty="0" err="1" smtClean="0"/>
              <a:t>gui</a:t>
            </a:r>
            <a:r>
              <a:rPr lang="de-DE" b="1" dirty="0" smtClean="0"/>
              <a:t>)</a:t>
            </a:r>
            <a:endParaRPr lang="de-DE" b="1" dirty="0"/>
          </a:p>
        </p:txBody>
      </p:sp>
      <p:pic>
        <p:nvPicPr>
          <p:cNvPr id="1026" name="Picture 2" descr="Computergenerierter Alternativtext: , 4 gitk: git-tutorial&#10;• Lokale Änderungen, nicht bereitgestellt&#10;O—lrbuddelarchilektur .&#10;• kleine Korrekturen ________&#10;• khitekturW?ftgeend fertil&#10;• eirii;e FoIir ziirArchitelur mit plumbing&#10;t—1 master j—jremoteslorigin/master I gitignore ¡n master&#10;Merged in rbudde/test (pull request #1: Branch übernehmen)&#10;Branch&#10;Editfür Dill&#10;Arbeitsaufteilung :-)&#10;initial import&#10;Suche [ nächste ][ vorige j Version nach Beschreibung:&#10;[ Suchen j&#10;Q Vergleich Alte Version Neue Version Kontexeilen: LeerzeicherL n cierunçie&#10;EAutor: Reinhard Budde &lt;reinhard.budde@iais.fraunhofer.de&gt; 2013—02-14 11:54:&#10;Eintragender: Reinhard Budde &lt;reinhard.budde@iais.fraunhofer.de&gt; 2013-02—14&#10;Eltern: a79763b3fe7192ab738729a722fede0246f8f2f0 (einige Folien zur Architel&#10;Kind: 334ll4cS429feO2Oa4bEe4EceblO9bO7fScc4faS (kleine Korrekturen)&#10;Zweig: rbudde/architektur, renmotes!oriain/rbudde/architektur&#10;Folgt auf:&#10;Vorgänger von:&#10;2013-02-14 15:54:31&#10;2013-02-14 12:22:32&#10;t32-1 ÃThSs&#10;2013-02-08 19:04:47&#10;2013-01-14 17:08:16&#10;2013-01-10 16:05:22&#10;2013-01-10 16:00:02&#10;2013-01-10 15:56:59&#10;2013-01-10 15:50:33&#10;2013-01-10 11:03:23&#10;Datei Bearbeiten Ansicht Hilfe&#10;F—I remotesloripinirbudde/architektur I I Tippfehler Reinhard Budde &lt;reinhard.budde@iais.fraunhofer.de&gt;&#10;Reinhard Budde_&lt;reinhard.budde@iais.fraunhofer.de&gt;&#10;Rjiiihard Budde kreinhd.budde@iš.frjiiifiofer.de€&#10;Reinhard Budde &lt;reinhard.budde@iais.fraunhofer.de&gt;&#10;Florian Schulz4lorian.schulz@iais.fraunhofer.de&gt;&#10;Reinhard Budde &lt;reinhard.budde@iais.fraunhofer.de&gt;&#10;U-IAIS\rbudde &lt;reinhard.budde@iais.fraunhofer.de&gt;&#10;U-IAIS\rbudde &lt;reinhard.budde@iais.fraunhofer.de&gt;&#10;U-lAlSrbudde &lt;reinhard.budde@iais.fraunhofer.de&gt;&#10;Florian Schulz &lt;llorian.schulz@iais.fraunhofer.de&gt;&#10;SI-lAI ID: 26adl6f648ce20740cc74f82ec8a2233e98a0b2d L.) Zeile I /I 11&#10;! Patch Q Baum&#10;Beschreibung&#10;.gitignore&#10;READ M E&#10;architektur.pdf&#10;architektur. pplx&#10;Architektur weitgehend ferti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87" y="1124744"/>
            <a:ext cx="8810625" cy="502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4302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67544" y="260648"/>
            <a:ext cx="7772400" cy="576063"/>
          </a:xfrm>
        </p:spPr>
        <p:txBody>
          <a:bodyPr>
            <a:normAutofit/>
          </a:bodyPr>
          <a:lstStyle/>
          <a:p>
            <a:r>
              <a:rPr lang="de-DE" b="1" dirty="0" smtClean="0"/>
              <a:t>All </a:t>
            </a:r>
            <a:r>
              <a:rPr lang="de-DE" b="1" dirty="0" err="1" smtClean="0"/>
              <a:t>Branches</a:t>
            </a:r>
            <a:r>
              <a:rPr lang="de-DE" b="1" dirty="0" smtClean="0"/>
              <a:t> In </a:t>
            </a:r>
            <a:r>
              <a:rPr lang="de-DE" b="1" dirty="0" err="1" smtClean="0"/>
              <a:t>gitk</a:t>
            </a:r>
            <a:r>
              <a:rPr lang="de-DE" b="1" dirty="0" smtClean="0"/>
              <a:t> (</a:t>
            </a:r>
            <a:r>
              <a:rPr lang="de-DE" b="1" dirty="0" err="1" smtClean="0"/>
              <a:t>git</a:t>
            </a:r>
            <a:r>
              <a:rPr lang="de-DE" b="1" dirty="0" smtClean="0"/>
              <a:t> </a:t>
            </a:r>
            <a:r>
              <a:rPr lang="de-DE" b="1" dirty="0" err="1" smtClean="0"/>
              <a:t>gui</a:t>
            </a:r>
            <a:r>
              <a:rPr lang="de-DE" b="1" dirty="0" smtClean="0"/>
              <a:t>)</a:t>
            </a:r>
            <a:endParaRPr lang="de-DE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50" y="764704"/>
            <a:ext cx="773430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feld 4"/>
          <p:cNvSpPr txBox="1"/>
          <p:nvPr/>
        </p:nvSpPr>
        <p:spPr>
          <a:xfrm>
            <a:off x="704850" y="5801254"/>
            <a:ext cx="600779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de-DE" sz="1400" dirty="0" err="1" smtClean="0"/>
              <a:t>usually</a:t>
            </a:r>
            <a:r>
              <a:rPr lang="de-DE" sz="1400" dirty="0" smtClean="0"/>
              <a:t> </a:t>
            </a:r>
            <a:r>
              <a:rPr lang="de-DE" sz="1400" dirty="0" err="1" smtClean="0"/>
              <a:t>you</a:t>
            </a:r>
            <a:r>
              <a:rPr lang="de-DE" sz="1400" dirty="0" smtClean="0"/>
              <a:t> </a:t>
            </a:r>
            <a:r>
              <a:rPr lang="de-DE" sz="1400" dirty="0" err="1" smtClean="0"/>
              <a:t>have</a:t>
            </a:r>
            <a:r>
              <a:rPr lang="de-DE" sz="1400" dirty="0" smtClean="0"/>
              <a:t> </a:t>
            </a:r>
            <a:r>
              <a:rPr lang="de-DE" sz="1400" dirty="0" err="1" smtClean="0"/>
              <a:t>to</a:t>
            </a:r>
            <a:r>
              <a:rPr lang="de-DE" sz="1400" dirty="0" smtClean="0"/>
              <a:t> </a:t>
            </a:r>
            <a:r>
              <a:rPr lang="de-DE" sz="1400" dirty="0" err="1" smtClean="0"/>
              <a:t>filter</a:t>
            </a:r>
            <a:r>
              <a:rPr lang="de-DE" sz="1400" dirty="0" smtClean="0"/>
              <a:t> out </a:t>
            </a:r>
            <a:r>
              <a:rPr lang="de-DE" sz="1400" dirty="0" err="1" smtClean="0"/>
              <a:t>commits</a:t>
            </a:r>
            <a:r>
              <a:rPr lang="de-DE" sz="1400" dirty="0" smtClean="0"/>
              <a:t> </a:t>
            </a:r>
            <a:r>
              <a:rPr lang="de-DE" sz="1400" dirty="0" err="1" smtClean="0"/>
              <a:t>to</a:t>
            </a:r>
            <a:r>
              <a:rPr lang="de-DE" sz="1400" dirty="0" smtClean="0"/>
              <a:t> </a:t>
            </a:r>
            <a:r>
              <a:rPr lang="de-DE" sz="1400" dirty="0" err="1" smtClean="0"/>
              <a:t>control</a:t>
            </a:r>
            <a:r>
              <a:rPr lang="de-DE" sz="1400" dirty="0" smtClean="0"/>
              <a:t> </a:t>
            </a:r>
            <a:r>
              <a:rPr lang="de-DE" sz="1400" dirty="0" err="1" smtClean="0"/>
              <a:t>the</a:t>
            </a:r>
            <a:r>
              <a:rPr lang="de-DE" sz="1400" dirty="0" smtClean="0"/>
              <a:t> </a:t>
            </a:r>
            <a:r>
              <a:rPr lang="de-DE" sz="1400" dirty="0" err="1" smtClean="0"/>
              <a:t>amount</a:t>
            </a:r>
            <a:r>
              <a:rPr lang="de-DE" sz="1400" dirty="0" smtClean="0"/>
              <a:t> </a:t>
            </a:r>
            <a:r>
              <a:rPr lang="de-DE" sz="1400" dirty="0" err="1" smtClean="0"/>
              <a:t>of</a:t>
            </a:r>
            <a:r>
              <a:rPr lang="de-DE" sz="1400" dirty="0" smtClean="0"/>
              <a:t> </a:t>
            </a:r>
            <a:r>
              <a:rPr lang="de-DE" sz="1400" dirty="0" err="1" smtClean="0"/>
              <a:t>information</a:t>
            </a:r>
            <a:r>
              <a:rPr lang="de-DE" sz="1400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sz="1400" dirty="0" err="1" smtClean="0"/>
              <a:t>use</a:t>
            </a:r>
            <a:r>
              <a:rPr lang="de-DE" sz="1400" dirty="0" smtClean="0"/>
              <a:t> "Ansicht bearbeiten" (F4).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sz="1400" dirty="0" err="1" smtClean="0"/>
              <a:t>note</a:t>
            </a:r>
            <a:r>
              <a:rPr lang="de-DE" sz="1400" dirty="0" smtClean="0"/>
              <a:t> </a:t>
            </a:r>
            <a:r>
              <a:rPr lang="de-DE" sz="1400" dirty="0" err="1" smtClean="0"/>
              <a:t>some</a:t>
            </a:r>
            <a:r>
              <a:rPr lang="de-DE" sz="1400" dirty="0" smtClean="0"/>
              <a:t> </a:t>
            </a:r>
            <a:r>
              <a:rPr lang="de-DE" sz="1400" dirty="0" err="1" smtClean="0"/>
              <a:t>strange</a:t>
            </a:r>
            <a:r>
              <a:rPr lang="de-DE" sz="1400" dirty="0" smtClean="0"/>
              <a:t> </a:t>
            </a:r>
            <a:r>
              <a:rPr lang="de-DE" sz="1400" dirty="0" err="1" smtClean="0"/>
              <a:t>wordings</a:t>
            </a:r>
            <a:r>
              <a:rPr lang="de-DE" sz="1400" dirty="0" smtClean="0"/>
              <a:t>, e.g. </a:t>
            </a:r>
            <a:r>
              <a:rPr lang="de-DE" sz="1400" dirty="0" err="1"/>
              <a:t>checkout</a:t>
            </a:r>
            <a:r>
              <a:rPr lang="de-DE" sz="1400" dirty="0"/>
              <a:t> </a:t>
            </a:r>
            <a:r>
              <a:rPr lang="de-DE" sz="1400" dirty="0" err="1" smtClean="0"/>
              <a:t>is</a:t>
            </a:r>
            <a:r>
              <a:rPr lang="de-DE" sz="1400" dirty="0" smtClean="0"/>
              <a:t> </a:t>
            </a:r>
            <a:r>
              <a:rPr lang="de-DE" sz="1400" dirty="0" err="1" smtClean="0"/>
              <a:t>translated</a:t>
            </a:r>
            <a:r>
              <a:rPr lang="de-DE" sz="1400" dirty="0" smtClean="0"/>
              <a:t> </a:t>
            </a:r>
            <a:r>
              <a:rPr lang="de-DE" sz="1400" dirty="0" err="1" smtClean="0"/>
              <a:t>to</a:t>
            </a:r>
            <a:r>
              <a:rPr lang="de-DE" sz="1400" dirty="0" smtClean="0"/>
              <a:t> "Umstellen …"</a:t>
            </a:r>
            <a:br>
              <a:rPr lang="de-DE" sz="1400" dirty="0" smtClean="0"/>
            </a:br>
            <a:r>
              <a:rPr lang="de-DE" sz="1400" dirty="0" err="1" smtClean="0"/>
              <a:t>or</a:t>
            </a:r>
            <a:r>
              <a:rPr lang="de-DE" sz="1400" dirty="0" smtClean="0"/>
              <a:t> commit "abzeichnen"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114816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67544" y="57419"/>
            <a:ext cx="7772400" cy="576063"/>
          </a:xfrm>
        </p:spPr>
        <p:txBody>
          <a:bodyPr>
            <a:normAutofit/>
          </a:bodyPr>
          <a:lstStyle/>
          <a:p>
            <a:r>
              <a:rPr lang="de-DE" b="1" dirty="0" smtClean="0"/>
              <a:t>GIT </a:t>
            </a:r>
            <a:r>
              <a:rPr lang="de-DE" b="1" dirty="0" err="1" smtClean="0"/>
              <a:t>And</a:t>
            </a:r>
            <a:r>
              <a:rPr lang="de-DE" b="1" dirty="0" smtClean="0"/>
              <a:t> Eclipse</a:t>
            </a:r>
            <a:endParaRPr lang="de-DE" b="1" dirty="0"/>
          </a:p>
        </p:txBody>
      </p:sp>
      <p:sp>
        <p:nvSpPr>
          <p:cNvPr id="3" name="Textfeld 2"/>
          <p:cNvSpPr txBox="1"/>
          <p:nvPr/>
        </p:nvSpPr>
        <p:spPr>
          <a:xfrm>
            <a:off x="467544" y="1412776"/>
            <a:ext cx="3568797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the</a:t>
            </a:r>
            <a:r>
              <a:rPr lang="de-DE" dirty="0" smtClean="0"/>
              <a:t> GIT </a:t>
            </a:r>
            <a:r>
              <a:rPr lang="de-DE" dirty="0" err="1" smtClean="0"/>
              <a:t>exploring</a:t>
            </a:r>
            <a:r>
              <a:rPr lang="de-DE" dirty="0" smtClean="0"/>
              <a:t> </a:t>
            </a:r>
            <a:r>
              <a:rPr lang="de-DE" dirty="0" err="1" smtClean="0"/>
              <a:t>perspective</a:t>
            </a:r>
            <a:r>
              <a:rPr lang="de-DE" dirty="0" smtClean="0"/>
              <a:t> </a:t>
            </a:r>
            <a:r>
              <a:rPr lang="de-DE" dirty="0" err="1" smtClean="0"/>
              <a:t>shows</a:t>
            </a:r>
            <a:endParaRPr lang="de-DE" dirty="0"/>
          </a:p>
          <a:p>
            <a:pPr marL="285750" indent="-285750">
              <a:buFont typeface="Arial" pitchFamily="34" charset="0"/>
              <a:buChar char="•"/>
            </a:pPr>
            <a:r>
              <a:rPr lang="de-DE" dirty="0" err="1" smtClean="0"/>
              <a:t>local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remote </a:t>
            </a:r>
            <a:r>
              <a:rPr lang="de-DE" dirty="0" err="1" smtClean="0"/>
              <a:t>branches</a:t>
            </a:r>
            <a:endParaRPr lang="de-DE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/>
              <a:t>tags, </a:t>
            </a:r>
            <a:r>
              <a:rPr lang="de-DE" dirty="0" err="1" smtClean="0"/>
              <a:t>references</a:t>
            </a:r>
            <a:r>
              <a:rPr lang="de-DE" dirty="0" smtClean="0"/>
              <a:t> (HEADs)</a:t>
            </a:r>
            <a:br>
              <a:rPr lang="de-DE" dirty="0" smtClean="0"/>
            </a:br>
            <a:r>
              <a:rPr lang="de-DE" dirty="0" err="1" smtClean="0"/>
              <a:t>and</a:t>
            </a:r>
            <a:r>
              <a:rPr lang="de-DE" dirty="0" smtClean="0"/>
              <a:t> remote </a:t>
            </a:r>
            <a:r>
              <a:rPr lang="de-DE" dirty="0" err="1" smtClean="0"/>
              <a:t>repositories</a:t>
            </a:r>
            <a:endParaRPr lang="de-DE" dirty="0"/>
          </a:p>
          <a:p>
            <a:pPr marL="285750" indent="-285750">
              <a:buFont typeface="Arial" pitchFamily="34" charset="0"/>
              <a:buChar char="•"/>
            </a:pPr>
            <a:r>
              <a:rPr lang="de-DE" dirty="0" err="1" smtClean="0"/>
              <a:t>stashed</a:t>
            </a:r>
            <a:r>
              <a:rPr lang="de-DE" dirty="0" smtClean="0"/>
              <a:t> </a:t>
            </a:r>
            <a:r>
              <a:rPr lang="de-DE" dirty="0" err="1" smtClean="0"/>
              <a:t>commits</a:t>
            </a:r>
            <a:endParaRPr lang="de-DE" dirty="0" smtClean="0"/>
          </a:p>
          <a:p>
            <a:pPr marL="285750" indent="-285750">
              <a:buFont typeface="Arial" pitchFamily="34" charset="0"/>
              <a:buChar char="•"/>
            </a:pPr>
            <a:endParaRPr lang="de-DE" dirty="0"/>
          </a:p>
          <a:p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may</a:t>
            </a:r>
            <a:endParaRPr lang="de-DE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dirty="0" err="1" smtClean="0"/>
              <a:t>create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delete</a:t>
            </a:r>
            <a:r>
              <a:rPr lang="de-DE" dirty="0" smtClean="0"/>
              <a:t> </a:t>
            </a:r>
            <a:r>
              <a:rPr lang="de-DE" dirty="0" err="1" smtClean="0"/>
              <a:t>branches</a:t>
            </a:r>
            <a:endParaRPr lang="de-DE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dirty="0" err="1" smtClean="0"/>
              <a:t>checkout</a:t>
            </a:r>
            <a:r>
              <a:rPr lang="de-DE" dirty="0" smtClean="0"/>
              <a:t> </a:t>
            </a:r>
            <a:r>
              <a:rPr lang="de-DE" dirty="0" err="1" smtClean="0"/>
              <a:t>branches</a:t>
            </a:r>
            <a:endParaRPr lang="de-DE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/>
              <a:t>push </a:t>
            </a:r>
            <a:r>
              <a:rPr lang="de-DE" dirty="0" err="1" smtClean="0"/>
              <a:t>and</a:t>
            </a:r>
            <a:r>
              <a:rPr lang="de-DE" dirty="0" smtClean="0"/>
              <a:t> pull </a:t>
            </a:r>
            <a:r>
              <a:rPr lang="de-DE" dirty="0" err="1" smtClean="0"/>
              <a:t>branches</a:t>
            </a:r>
            <a:endParaRPr lang="de-DE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dirty="0" err="1" smtClean="0"/>
              <a:t>merge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rebase</a:t>
            </a:r>
            <a:endParaRPr lang="de-DE" dirty="0" smtClean="0"/>
          </a:p>
          <a:p>
            <a:endParaRPr lang="de-DE" dirty="0"/>
          </a:p>
          <a:p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may</a:t>
            </a:r>
            <a:r>
              <a:rPr lang="de-DE" dirty="0" smtClean="0"/>
              <a:t> </a:t>
            </a:r>
            <a:r>
              <a:rPr lang="de-DE" dirty="0" err="1" smtClean="0"/>
              <a:t>even</a:t>
            </a:r>
            <a:r>
              <a:rPr lang="de-DE" dirty="0" smtClean="0"/>
              <a:t> browse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local</a:t>
            </a:r>
            <a:r>
              <a:rPr lang="de-DE" dirty="0"/>
              <a:t/>
            </a:r>
            <a:br>
              <a:rPr lang="de-DE" dirty="0"/>
            </a:br>
            <a:r>
              <a:rPr lang="de-DE" dirty="0" err="1" smtClean="0"/>
              <a:t>repository</a:t>
            </a:r>
            <a:r>
              <a:rPr lang="de-DE" dirty="0" smtClean="0"/>
              <a:t> </a:t>
            </a:r>
            <a:r>
              <a:rPr lang="de-DE" sz="1600" b="1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de-DE" sz="1600" b="1" dirty="0" err="1" smtClean="0">
                <a:latin typeface="Courier New" pitchFamily="49" charset="0"/>
                <a:cs typeface="Courier New" pitchFamily="49" charset="0"/>
              </a:rPr>
              <a:t>git</a:t>
            </a:r>
            <a:endParaRPr lang="de-DE" sz="1600" b="1" dirty="0" smtClean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620688"/>
            <a:ext cx="4733925" cy="602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73077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67544" y="188640"/>
            <a:ext cx="7772400" cy="576063"/>
          </a:xfrm>
        </p:spPr>
        <p:txBody>
          <a:bodyPr>
            <a:normAutofit/>
          </a:bodyPr>
          <a:lstStyle/>
          <a:p>
            <a:r>
              <a:rPr lang="de-DE" b="1" dirty="0" smtClean="0"/>
              <a:t>GIT </a:t>
            </a:r>
            <a:r>
              <a:rPr lang="de-DE" b="1" dirty="0" err="1" smtClean="0"/>
              <a:t>And</a:t>
            </a:r>
            <a:r>
              <a:rPr lang="de-DE" b="1" dirty="0" smtClean="0"/>
              <a:t> Eclipse</a:t>
            </a:r>
            <a:endParaRPr lang="de-DE" b="1" dirty="0"/>
          </a:p>
        </p:txBody>
      </p:sp>
      <p:sp>
        <p:nvSpPr>
          <p:cNvPr id="3" name="Textfeld 2"/>
          <p:cNvSpPr txBox="1"/>
          <p:nvPr/>
        </p:nvSpPr>
        <p:spPr>
          <a:xfrm>
            <a:off x="1043608" y="1052736"/>
            <a:ext cx="6808787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the</a:t>
            </a:r>
            <a:r>
              <a:rPr lang="de-DE" dirty="0" smtClean="0"/>
              <a:t> GIT </a:t>
            </a:r>
            <a:r>
              <a:rPr lang="de-DE" dirty="0" err="1" smtClean="0"/>
              <a:t>staging</a:t>
            </a:r>
            <a:r>
              <a:rPr lang="de-DE" dirty="0" smtClean="0"/>
              <a:t> </a:t>
            </a:r>
            <a:r>
              <a:rPr lang="de-DE" dirty="0" err="1" smtClean="0"/>
              <a:t>view</a:t>
            </a:r>
            <a:endParaRPr lang="de-DE" dirty="0"/>
          </a:p>
          <a:p>
            <a:pPr marL="285750" indent="-285750">
              <a:buFont typeface="Arial" pitchFamily="34" charset="0"/>
              <a:buChar char="•"/>
            </a:pPr>
            <a:r>
              <a:rPr lang="de-DE" dirty="0" err="1" smtClean="0"/>
              <a:t>shows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staged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unstaged</a:t>
            </a:r>
            <a:r>
              <a:rPr lang="de-DE" dirty="0" smtClean="0"/>
              <a:t> </a:t>
            </a:r>
            <a:r>
              <a:rPr lang="de-DE" dirty="0" err="1" smtClean="0"/>
              <a:t>changes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working</a:t>
            </a:r>
            <a:r>
              <a:rPr lang="de-DE" dirty="0" smtClean="0"/>
              <a:t> </a:t>
            </a:r>
            <a:r>
              <a:rPr lang="de-DE" dirty="0" err="1" smtClean="0"/>
              <a:t>tree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dirty="0" err="1" smtClean="0"/>
              <a:t>allows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a commit </a:t>
            </a:r>
            <a:r>
              <a:rPr lang="de-DE" dirty="0" err="1" smtClean="0"/>
              <a:t>message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commit </a:t>
            </a:r>
            <a:r>
              <a:rPr lang="de-DE" dirty="0" err="1" smtClean="0"/>
              <a:t>changed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history</a:t>
            </a:r>
            <a:r>
              <a:rPr lang="de-DE" dirty="0" smtClean="0"/>
              <a:t> </a:t>
            </a:r>
            <a:r>
              <a:rPr lang="de-DE" dirty="0" err="1" smtClean="0"/>
              <a:t>view</a:t>
            </a:r>
            <a:r>
              <a:rPr lang="de-DE" dirty="0" smtClean="0"/>
              <a:t> </a:t>
            </a:r>
            <a:r>
              <a:rPr lang="de-DE" dirty="0" err="1" smtClean="0"/>
              <a:t>shows</a:t>
            </a:r>
            <a:endParaRPr lang="de-DE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dirty="0" err="1" smtClean="0"/>
              <a:t>the</a:t>
            </a:r>
            <a:r>
              <a:rPr lang="de-DE" dirty="0" smtClean="0"/>
              <a:t> commit </a:t>
            </a:r>
            <a:r>
              <a:rPr lang="de-DE" dirty="0" err="1" smtClean="0"/>
              <a:t>history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a </a:t>
            </a:r>
            <a:r>
              <a:rPr lang="de-DE" dirty="0" err="1" smtClean="0"/>
              <a:t>selected</a:t>
            </a:r>
            <a:r>
              <a:rPr lang="de-DE" dirty="0" smtClean="0"/>
              <a:t> </a:t>
            </a:r>
            <a:r>
              <a:rPr lang="de-DE" dirty="0" err="1" smtClean="0"/>
              <a:t>resource</a:t>
            </a:r>
            <a:r>
              <a:rPr lang="de-DE" dirty="0" smtClean="0"/>
              <a:t> (</a:t>
            </a:r>
            <a:r>
              <a:rPr lang="de-DE" dirty="0" err="1" smtClean="0"/>
              <a:t>as</a:t>
            </a:r>
            <a:r>
              <a:rPr lang="de-DE" dirty="0" smtClean="0"/>
              <a:t> a </a:t>
            </a:r>
            <a:r>
              <a:rPr lang="de-DE" dirty="0" err="1" smtClean="0"/>
              <a:t>graph</a:t>
            </a:r>
            <a:r>
              <a:rPr lang="de-DE" dirty="0" smtClean="0"/>
              <a:t>), but also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dirty="0" err="1" smtClean="0"/>
              <a:t>the</a:t>
            </a:r>
            <a:r>
              <a:rPr lang="de-DE" dirty="0" smtClean="0"/>
              <a:t> commit </a:t>
            </a:r>
            <a:r>
              <a:rPr lang="de-DE" dirty="0" err="1" smtClean="0"/>
              <a:t>history</a:t>
            </a:r>
            <a:r>
              <a:rPr lang="de-DE" dirty="0"/>
              <a:t/>
            </a:r>
            <a:br>
              <a:rPr lang="de-DE" dirty="0"/>
            </a:br>
            <a:r>
              <a:rPr lang="de-DE" dirty="0" err="1" smtClean="0"/>
              <a:t>of</a:t>
            </a:r>
            <a:r>
              <a:rPr lang="de-DE" dirty="0" smtClean="0"/>
              <a:t> a </a:t>
            </a:r>
            <a:r>
              <a:rPr lang="de-DE" dirty="0" err="1" smtClean="0"/>
              <a:t>project</a:t>
            </a:r>
            <a:r>
              <a:rPr lang="de-DE" dirty="0" smtClean="0"/>
              <a:t> </a:t>
            </a:r>
            <a:r>
              <a:rPr lang="de-DE" dirty="0" err="1" smtClean="0"/>
              <a:t>or</a:t>
            </a:r>
            <a:r>
              <a:rPr lang="de-DE" dirty="0" smtClean="0"/>
              <a:t> a</a:t>
            </a:r>
            <a:br>
              <a:rPr lang="de-DE" dirty="0" smtClean="0"/>
            </a:br>
            <a:r>
              <a:rPr lang="de-DE" dirty="0" err="1" smtClean="0"/>
              <a:t>repository</a:t>
            </a:r>
            <a:endParaRPr lang="de-DE" dirty="0" smtClean="0"/>
          </a:p>
          <a:p>
            <a:pPr marL="285750" indent="-285750">
              <a:buFont typeface="Arial" pitchFamily="34" charset="0"/>
              <a:buChar char="•"/>
            </a:pPr>
            <a:endParaRPr lang="de-DE" dirty="0" smtClean="0"/>
          </a:p>
          <a:p>
            <a:r>
              <a:rPr lang="de-DE" dirty="0" smtClean="0"/>
              <a:t>Select a </a:t>
            </a:r>
            <a:r>
              <a:rPr lang="de-DE" dirty="0" err="1" smtClean="0"/>
              <a:t>resource</a:t>
            </a:r>
            <a:r>
              <a:rPr lang="de-DE" dirty="0" smtClean="0"/>
              <a:t>,</a:t>
            </a:r>
          </a:p>
          <a:p>
            <a:r>
              <a:rPr lang="de-DE" dirty="0" err="1" smtClean="0"/>
              <a:t>drag</a:t>
            </a:r>
            <a:r>
              <a:rPr lang="de-DE" dirty="0" smtClean="0"/>
              <a:t> </a:t>
            </a:r>
            <a:r>
              <a:rPr lang="de-DE" dirty="0" err="1" smtClean="0"/>
              <a:t>it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view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endParaRPr lang="de-DE" dirty="0"/>
          </a:p>
          <a:p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menu</a:t>
            </a:r>
            <a:r>
              <a:rPr lang="de-DE" dirty="0" smtClean="0"/>
              <a:t> </a:t>
            </a:r>
            <a:r>
              <a:rPr lang="de-DE" dirty="0" err="1" smtClean="0"/>
              <a:t>buttons</a:t>
            </a:r>
            <a:endParaRPr lang="de-DE" dirty="0"/>
          </a:p>
          <a:p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change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scope</a:t>
            </a:r>
            <a:r>
              <a:rPr lang="de-DE" dirty="0"/>
              <a:t/>
            </a:r>
            <a:br>
              <a:rPr lang="de-DE" dirty="0"/>
            </a:b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view</a:t>
            </a:r>
            <a:endParaRPr lang="de-DE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2924944"/>
            <a:ext cx="5133975" cy="360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47674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67544" y="188640"/>
            <a:ext cx="7772400" cy="576063"/>
          </a:xfrm>
        </p:spPr>
        <p:txBody>
          <a:bodyPr>
            <a:normAutofit/>
          </a:bodyPr>
          <a:lstStyle/>
          <a:p>
            <a:r>
              <a:rPr lang="de-DE" b="1" dirty="0" err="1" smtClean="0"/>
              <a:t>Solving</a:t>
            </a:r>
            <a:r>
              <a:rPr lang="de-DE" b="1" dirty="0" smtClean="0"/>
              <a:t> A </a:t>
            </a:r>
            <a:r>
              <a:rPr lang="de-DE" b="1" dirty="0" err="1" smtClean="0"/>
              <a:t>Merge</a:t>
            </a:r>
            <a:r>
              <a:rPr lang="de-DE" b="1" dirty="0" smtClean="0"/>
              <a:t> </a:t>
            </a:r>
            <a:r>
              <a:rPr lang="de-DE" b="1" dirty="0" err="1" smtClean="0"/>
              <a:t>Conflict</a:t>
            </a:r>
            <a:r>
              <a:rPr lang="de-DE" b="1" dirty="0" smtClean="0"/>
              <a:t> </a:t>
            </a:r>
            <a:r>
              <a:rPr lang="de-DE" b="1" dirty="0" err="1" smtClean="0"/>
              <a:t>With</a:t>
            </a:r>
            <a:r>
              <a:rPr lang="de-DE" b="1" dirty="0" smtClean="0"/>
              <a:t> Eclipse -1-</a:t>
            </a:r>
            <a:endParaRPr lang="de-DE" b="1" dirty="0"/>
          </a:p>
        </p:txBody>
      </p:sp>
      <p:sp>
        <p:nvSpPr>
          <p:cNvPr id="3" name="Textfeld 2"/>
          <p:cNvSpPr txBox="1"/>
          <p:nvPr/>
        </p:nvSpPr>
        <p:spPr>
          <a:xfrm>
            <a:off x="1043608" y="1052736"/>
            <a:ext cx="7875169" cy="47705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de-DE" dirty="0" err="1" smtClean="0"/>
              <a:t>create</a:t>
            </a:r>
            <a:r>
              <a:rPr lang="de-DE" dirty="0" smtClean="0"/>
              <a:t> an Eclipse </a:t>
            </a:r>
            <a:r>
              <a:rPr lang="de-DE" dirty="0" err="1" smtClean="0"/>
              <a:t>project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gitRepo</a:t>
            </a:r>
            <a:r>
              <a:rPr lang="de-DE" dirty="0" smtClean="0"/>
              <a:t> </a:t>
            </a:r>
            <a:r>
              <a:rPr lang="de-DE" dirty="0"/>
              <a:t>-- </a:t>
            </a:r>
            <a:r>
              <a:rPr lang="de-DE" dirty="0" err="1"/>
              <a:t>now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cavy-repository</a:t>
            </a:r>
            <a:r>
              <a:rPr lang="de-DE" dirty="0"/>
              <a:t> </a:t>
            </a:r>
            <a:r>
              <a:rPr lang="de-DE" dirty="0" err="1"/>
              <a:t>again</a:t>
            </a:r>
            <a:endParaRPr lang="de-DE" dirty="0" smtClean="0"/>
          </a:p>
          <a:p>
            <a:pPr lvl="1"/>
            <a:r>
              <a:rPr lang="de-DE" dirty="0" err="1" smtClean="0"/>
              <a:t>import</a:t>
            </a:r>
            <a:r>
              <a:rPr lang="de-DE" dirty="0" smtClean="0"/>
              <a:t>…</a:t>
            </a:r>
          </a:p>
          <a:p>
            <a:pPr lvl="1"/>
            <a:r>
              <a:rPr lang="de-DE" dirty="0" err="1" smtClean="0"/>
              <a:t>select</a:t>
            </a:r>
            <a:r>
              <a:rPr lang="de-DE" dirty="0" smtClean="0"/>
              <a:t> </a:t>
            </a:r>
            <a:r>
              <a:rPr lang="de-DE" dirty="0" err="1" smtClean="0"/>
              <a:t>project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GIT</a:t>
            </a:r>
          </a:p>
          <a:p>
            <a:pPr lvl="1"/>
            <a:r>
              <a:rPr lang="de-DE" dirty="0" err="1" smtClean="0"/>
              <a:t>select</a:t>
            </a:r>
            <a:r>
              <a:rPr lang="de-DE" dirty="0" smtClean="0"/>
              <a:t> </a:t>
            </a:r>
            <a:r>
              <a:rPr lang="de-DE" dirty="0" err="1" smtClean="0"/>
              <a:t>local</a:t>
            </a:r>
            <a:r>
              <a:rPr lang="de-DE" dirty="0" smtClean="0"/>
              <a:t> </a:t>
            </a:r>
            <a:r>
              <a:rPr lang="de-DE" dirty="0" err="1" smtClean="0"/>
              <a:t>repo</a:t>
            </a:r>
            <a:endParaRPr lang="de-DE" dirty="0" smtClean="0"/>
          </a:p>
          <a:p>
            <a:pPr lvl="1"/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repo</a:t>
            </a:r>
            <a:endParaRPr lang="de-DE" dirty="0" smtClean="0"/>
          </a:p>
          <a:p>
            <a:pPr lvl="1"/>
            <a:r>
              <a:rPr lang="de-DE" dirty="0" err="1" smtClean="0"/>
              <a:t>import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general</a:t>
            </a:r>
            <a:r>
              <a:rPr lang="de-DE" dirty="0" smtClean="0"/>
              <a:t> </a:t>
            </a:r>
            <a:r>
              <a:rPr lang="de-DE" dirty="0" err="1" smtClean="0"/>
              <a:t>project</a:t>
            </a:r>
            <a:endParaRPr lang="de-DE" dirty="0"/>
          </a:p>
          <a:p>
            <a:pPr marL="342900" indent="-342900">
              <a:buAutoNum type="arabicPeriod"/>
            </a:pPr>
            <a:endParaRPr lang="de-DE" dirty="0" smtClean="0"/>
          </a:p>
          <a:p>
            <a:pPr marL="342900" indent="-342900">
              <a:buAutoNum type="arabicPeriod"/>
            </a:pPr>
            <a:r>
              <a:rPr lang="de-DE" dirty="0" err="1" smtClean="0"/>
              <a:t>create</a:t>
            </a:r>
            <a:r>
              <a:rPr lang="de-DE" dirty="0" smtClean="0"/>
              <a:t> a </a:t>
            </a:r>
            <a:r>
              <a:rPr lang="de-DE" dirty="0" err="1" smtClean="0"/>
              <a:t>conflict</a:t>
            </a:r>
            <a:r>
              <a:rPr lang="de-DE" dirty="0" smtClean="0"/>
              <a:t> :-) </a:t>
            </a:r>
          </a:p>
          <a:p>
            <a:pPr lvl="1"/>
            <a:r>
              <a:rPr lang="en-US" sz="1600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branch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forConflict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cat names</a:t>
            </a:r>
          </a:p>
          <a:p>
            <a:pPr lvl="1"/>
            <a:r>
              <a:rPr lang="en-US" sz="1200" dirty="0">
                <a:latin typeface="Courier New" pitchFamily="49" charset="0"/>
                <a:cs typeface="Courier New" pitchFamily="49" charset="0"/>
              </a:rPr>
              <a:t>Creasy</a:t>
            </a:r>
          </a:p>
          <a:p>
            <a:pPr lvl="1"/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Pid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200" dirty="0">
                <a:latin typeface="Courier New" pitchFamily="49" charset="0"/>
                <a:cs typeface="Courier New" pitchFamily="49" charset="0"/>
              </a:rPr>
              <a:t>Mucky</a:t>
            </a:r>
          </a:p>
          <a:p>
            <a:pPr lvl="1"/>
            <a:r>
              <a:rPr lang="en-US" sz="1200" dirty="0">
                <a:latin typeface="Courier New" pitchFamily="49" charset="0"/>
                <a:cs typeface="Courier New" pitchFamily="49" charset="0"/>
              </a:rPr>
              <a:t>Greta</a:t>
            </a:r>
          </a:p>
          <a:p>
            <a:pPr lvl="1"/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echo "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Garzavog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" &gt;&gt; names</a:t>
            </a:r>
          </a:p>
          <a:p>
            <a:pPr lvl="1"/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commit -a -m "add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Garzavog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"</a:t>
            </a:r>
          </a:p>
          <a:p>
            <a:pPr lvl="1"/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checkout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forConflict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echo "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Minscha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" &gt;&gt; names</a:t>
            </a:r>
          </a:p>
          <a:p>
            <a:pPr lvl="1"/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commit -a -m "add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Minscha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9990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67544" y="188640"/>
            <a:ext cx="7772400" cy="576063"/>
          </a:xfrm>
        </p:spPr>
        <p:txBody>
          <a:bodyPr>
            <a:normAutofit/>
          </a:bodyPr>
          <a:lstStyle/>
          <a:p>
            <a:r>
              <a:rPr lang="de-DE" b="1" dirty="0" err="1" smtClean="0"/>
              <a:t>Solving</a:t>
            </a:r>
            <a:r>
              <a:rPr lang="de-DE" b="1" dirty="0" smtClean="0"/>
              <a:t> A </a:t>
            </a:r>
            <a:r>
              <a:rPr lang="de-DE" b="1" dirty="0" err="1" smtClean="0"/>
              <a:t>Merge</a:t>
            </a:r>
            <a:r>
              <a:rPr lang="de-DE" b="1" dirty="0" smtClean="0"/>
              <a:t> </a:t>
            </a:r>
            <a:r>
              <a:rPr lang="de-DE" b="1" dirty="0" err="1" smtClean="0"/>
              <a:t>Conflict</a:t>
            </a:r>
            <a:r>
              <a:rPr lang="de-DE" b="1" dirty="0" smtClean="0"/>
              <a:t> </a:t>
            </a:r>
            <a:r>
              <a:rPr lang="de-DE" b="1" dirty="0" err="1" smtClean="0"/>
              <a:t>With</a:t>
            </a:r>
            <a:r>
              <a:rPr lang="de-DE" b="1" dirty="0" smtClean="0"/>
              <a:t> Eclipse -2-</a:t>
            </a:r>
            <a:endParaRPr lang="de-DE" b="1" dirty="0"/>
          </a:p>
        </p:txBody>
      </p:sp>
      <p:sp>
        <p:nvSpPr>
          <p:cNvPr id="3" name="Textfeld 2"/>
          <p:cNvSpPr txBox="1"/>
          <p:nvPr/>
        </p:nvSpPr>
        <p:spPr>
          <a:xfrm>
            <a:off x="827584" y="3789040"/>
            <a:ext cx="7627409" cy="17235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3. </a:t>
            </a:r>
            <a:r>
              <a:rPr lang="de-DE" dirty="0" err="1" smtClean="0"/>
              <a:t>merge</a:t>
            </a:r>
            <a:r>
              <a:rPr lang="de-DE" dirty="0" smtClean="0"/>
              <a:t> </a:t>
            </a:r>
            <a:r>
              <a:rPr lang="de-DE" dirty="0" err="1" smtClean="0"/>
              <a:t>into</a:t>
            </a:r>
            <a:r>
              <a:rPr lang="de-DE" dirty="0" smtClean="0"/>
              <a:t> </a:t>
            </a:r>
            <a:r>
              <a:rPr lang="de-DE" dirty="0" err="1" smtClean="0"/>
              <a:t>master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branch</a:t>
            </a:r>
            <a:r>
              <a:rPr lang="de-DE" dirty="0" smtClean="0"/>
              <a:t> </a:t>
            </a:r>
            <a:r>
              <a:rPr lang="de-DE" dirty="0" err="1" smtClean="0"/>
              <a:t>forConflict</a:t>
            </a:r>
            <a:endParaRPr lang="de-DE" dirty="0" smtClean="0"/>
          </a:p>
          <a:p>
            <a:pPr lvl="1"/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checkout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master</a:t>
            </a:r>
            <a:endParaRPr lang="de-DE" sz="140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merge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forConflict</a:t>
            </a:r>
            <a:endParaRPr lang="de-DE" sz="140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400" dirty="0">
                <a:latin typeface="Courier New" pitchFamily="49" charset="0"/>
                <a:cs typeface="Courier New" pitchFamily="49" charset="0"/>
              </a:rPr>
              <a:t>Auto-merging names</a:t>
            </a:r>
          </a:p>
          <a:p>
            <a:pPr lvl="1"/>
            <a:r>
              <a:rPr lang="en-US" sz="1400" dirty="0">
                <a:latin typeface="Courier New" pitchFamily="49" charset="0"/>
                <a:cs typeface="Courier New" pitchFamily="49" charset="0"/>
              </a:rPr>
              <a:t>CONFLICT (content): Merge conflict in names</a:t>
            </a:r>
          </a:p>
          <a:p>
            <a:pPr lvl="1"/>
            <a:r>
              <a:rPr lang="en-US" sz="1400" dirty="0">
                <a:latin typeface="Courier New" pitchFamily="49" charset="0"/>
                <a:cs typeface="Courier New" pitchFamily="49" charset="0"/>
              </a:rPr>
              <a:t>Automatic merge failed; fix conflicts and then commit the result.</a:t>
            </a:r>
            <a:endParaRPr lang="de-DE" sz="1400" dirty="0">
              <a:latin typeface="Courier New" pitchFamily="49" charset="0"/>
              <a:cs typeface="Courier New" pitchFamily="49" charset="0"/>
            </a:endParaRPr>
          </a:p>
          <a:p>
            <a:endParaRPr lang="de-DE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340768"/>
            <a:ext cx="3276600" cy="199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70812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34829" y="21586"/>
            <a:ext cx="7772400" cy="576063"/>
          </a:xfrm>
        </p:spPr>
        <p:txBody>
          <a:bodyPr>
            <a:normAutofit/>
          </a:bodyPr>
          <a:lstStyle/>
          <a:p>
            <a:r>
              <a:rPr lang="de-DE" b="1" dirty="0" err="1" smtClean="0"/>
              <a:t>Solving</a:t>
            </a:r>
            <a:r>
              <a:rPr lang="de-DE" b="1" dirty="0" smtClean="0"/>
              <a:t> A </a:t>
            </a:r>
            <a:r>
              <a:rPr lang="de-DE" b="1" dirty="0" err="1" smtClean="0"/>
              <a:t>Merge</a:t>
            </a:r>
            <a:r>
              <a:rPr lang="de-DE" b="1" dirty="0" smtClean="0"/>
              <a:t> </a:t>
            </a:r>
            <a:r>
              <a:rPr lang="de-DE" b="1" dirty="0" err="1" smtClean="0"/>
              <a:t>Conflict</a:t>
            </a:r>
            <a:r>
              <a:rPr lang="de-DE" b="1" dirty="0" smtClean="0"/>
              <a:t> </a:t>
            </a:r>
            <a:r>
              <a:rPr lang="de-DE" b="1" dirty="0" err="1" smtClean="0"/>
              <a:t>With</a:t>
            </a:r>
            <a:r>
              <a:rPr lang="de-DE" b="1" dirty="0" smtClean="0"/>
              <a:t> Eclipse -3-</a:t>
            </a:r>
            <a:endParaRPr lang="de-DE" b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1094" y="4869160"/>
            <a:ext cx="3895725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feld 2"/>
          <p:cNvSpPr txBox="1"/>
          <p:nvPr/>
        </p:nvSpPr>
        <p:spPr>
          <a:xfrm>
            <a:off x="1043608" y="620688"/>
            <a:ext cx="7463646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4. </a:t>
            </a:r>
            <a:r>
              <a:rPr lang="de-DE" dirty="0" err="1" smtClean="0"/>
              <a:t>switch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eclipse</a:t>
            </a:r>
            <a:endParaRPr lang="de-DE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de-DE" dirty="0" smtClean="0"/>
              <a:t>in </a:t>
            </a:r>
            <a:r>
              <a:rPr lang="de-DE" dirty="0" err="1" smtClean="0"/>
              <a:t>the</a:t>
            </a:r>
            <a:r>
              <a:rPr lang="de-DE" dirty="0" smtClean="0"/>
              <a:t> GIT </a:t>
            </a:r>
            <a:r>
              <a:rPr lang="de-DE" i="1" dirty="0" err="1" smtClean="0"/>
              <a:t>staging</a:t>
            </a:r>
            <a:r>
              <a:rPr lang="de-DE" i="1" dirty="0" smtClean="0"/>
              <a:t> </a:t>
            </a:r>
            <a:r>
              <a:rPr lang="de-DE" i="1" dirty="0" err="1" smtClean="0"/>
              <a:t>view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conflict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marked</a:t>
            </a:r>
            <a:r>
              <a:rPr lang="de-DE" dirty="0" smtClean="0"/>
              <a:t> </a:t>
            </a:r>
            <a:r>
              <a:rPr lang="de-DE" dirty="0" err="1" smtClean="0">
                <a:solidFill>
                  <a:srgbClr val="FF0000"/>
                </a:solidFill>
              </a:rPr>
              <a:t>red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endParaRPr lang="de-DE" dirty="0">
              <a:solidFill>
                <a:srgbClr val="FF0000"/>
              </a:solidFill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context</a:t>
            </a:r>
            <a:r>
              <a:rPr lang="de-DE" dirty="0" smtClean="0"/>
              <a:t> </a:t>
            </a:r>
            <a:r>
              <a:rPr lang="de-DE" dirty="0" err="1" smtClean="0"/>
              <a:t>menu</a:t>
            </a:r>
            <a:r>
              <a:rPr lang="de-DE" dirty="0" smtClean="0"/>
              <a:t> </a:t>
            </a:r>
            <a:r>
              <a:rPr lang="de-DE" dirty="0" err="1" smtClean="0"/>
              <a:t>start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merge</a:t>
            </a:r>
            <a:r>
              <a:rPr lang="de-DE" dirty="0" smtClean="0"/>
              <a:t> </a:t>
            </a:r>
            <a:r>
              <a:rPr lang="de-DE" dirty="0" err="1" smtClean="0"/>
              <a:t>tool</a:t>
            </a:r>
            <a:endParaRPr lang="de-DE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 smtClean="0"/>
              <a:t>!!! select merge </a:t>
            </a:r>
            <a:r>
              <a:rPr lang="en-US" dirty="0"/>
              <a:t>mode 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Use 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HEAD 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of 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conflicting 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files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/>
              <a:t>, click OK !!!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 smtClean="0"/>
              <a:t>solve the conflict, save the file</a:t>
            </a:r>
          </a:p>
          <a:p>
            <a:pPr marL="800100" lvl="1" indent="-342900">
              <a:buFont typeface="Arial" pitchFamily="34" charset="0"/>
              <a:buChar char="•"/>
            </a:pPr>
            <a:endParaRPr lang="de-DE" dirty="0"/>
          </a:p>
          <a:p>
            <a:pPr marL="800100" lvl="1" indent="-342900">
              <a:buFont typeface="Arial" pitchFamily="34" charset="0"/>
              <a:buChar char="•"/>
            </a:pPr>
            <a:endParaRPr lang="de-DE" dirty="0" smtClean="0"/>
          </a:p>
          <a:p>
            <a:pPr marL="800100" lvl="1" indent="-342900">
              <a:buFont typeface="Arial" pitchFamily="34" charset="0"/>
              <a:buChar char="•"/>
            </a:pPr>
            <a:endParaRPr lang="de-DE" dirty="0"/>
          </a:p>
          <a:p>
            <a:pPr marL="800100" lvl="1" indent="-342900">
              <a:buFont typeface="Arial" pitchFamily="34" charset="0"/>
              <a:buChar char="•"/>
            </a:pPr>
            <a:endParaRPr lang="de-DE" dirty="0" smtClean="0"/>
          </a:p>
          <a:p>
            <a:pPr marL="800100" lvl="1" indent="-342900">
              <a:buFont typeface="Arial" pitchFamily="34" charset="0"/>
              <a:buChar char="•"/>
            </a:pPr>
            <a:endParaRPr lang="de-DE" dirty="0"/>
          </a:p>
          <a:p>
            <a:pPr marL="800100" lvl="1" indent="-342900">
              <a:buFont typeface="Arial" pitchFamily="34" charset="0"/>
              <a:buChar char="•"/>
            </a:pPr>
            <a:endParaRPr lang="de-DE" dirty="0" smtClean="0"/>
          </a:p>
          <a:p>
            <a:pPr marL="800100" lvl="1" indent="-342900">
              <a:buFont typeface="Arial" pitchFamily="34" charset="0"/>
              <a:buChar char="•"/>
            </a:pPr>
            <a:endParaRPr lang="de-DE" dirty="0"/>
          </a:p>
          <a:p>
            <a:pPr lvl="1"/>
            <a:endParaRPr lang="en-US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de-DE" dirty="0" smtClean="0"/>
              <a:t>in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i="1" dirty="0" err="1" smtClean="0"/>
              <a:t>staging</a:t>
            </a:r>
            <a:r>
              <a:rPr lang="de-DE" i="1" dirty="0" smtClean="0"/>
              <a:t> </a:t>
            </a:r>
            <a:r>
              <a:rPr lang="de-DE" i="1" dirty="0" err="1" smtClean="0"/>
              <a:t>view</a:t>
            </a:r>
            <a:r>
              <a:rPr lang="de-DE" dirty="0" smtClean="0"/>
              <a:t>,</a:t>
            </a:r>
            <a:br>
              <a:rPr lang="de-DE" dirty="0" smtClean="0"/>
            </a:br>
            <a:r>
              <a:rPr lang="de-DE" dirty="0" err="1" smtClean="0"/>
              <a:t>move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file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staged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and</a:t>
            </a:r>
            <a:r>
              <a:rPr lang="de-DE" dirty="0" smtClean="0"/>
              <a:t> commit </a:t>
            </a:r>
            <a:r>
              <a:rPr lang="de-DE" dirty="0" err="1" smtClean="0"/>
              <a:t>it</a:t>
            </a:r>
            <a:endParaRPr lang="de-DE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de-DE" dirty="0" err="1" smtClean="0"/>
              <a:t>this</a:t>
            </a:r>
            <a:r>
              <a:rPr lang="de-DE" dirty="0" smtClean="0"/>
              <a:t> will finish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merge</a:t>
            </a:r>
            <a:r>
              <a:rPr lang="de-DE" dirty="0" smtClean="0"/>
              <a:t>,</a:t>
            </a:r>
            <a:br>
              <a:rPr lang="de-DE" dirty="0" smtClean="0"/>
            </a:b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history</a:t>
            </a:r>
            <a:r>
              <a:rPr lang="de-DE" dirty="0" smtClean="0"/>
              <a:t> </a:t>
            </a:r>
            <a:r>
              <a:rPr lang="de-DE" dirty="0" err="1" smtClean="0"/>
              <a:t>view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shows</a:t>
            </a:r>
            <a:r>
              <a:rPr lang="de-DE" dirty="0" smtClean="0"/>
              <a:t> …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263" y="2060848"/>
            <a:ext cx="7991475" cy="2181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45959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b="1" dirty="0" err="1" smtClean="0"/>
              <a:t>Configuration</a:t>
            </a:r>
            <a:endParaRPr lang="de-DE" b="1" i="1" dirty="0"/>
          </a:p>
        </p:txBody>
      </p:sp>
      <p:sp>
        <p:nvSpPr>
          <p:cNvPr id="5" name="Textfeld 4"/>
          <p:cNvSpPr txBox="1"/>
          <p:nvPr/>
        </p:nvSpPr>
        <p:spPr>
          <a:xfrm>
            <a:off x="911755" y="836712"/>
            <a:ext cx="446013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de-DE" dirty="0" err="1"/>
              <a:t>environment</a:t>
            </a:r>
            <a:r>
              <a:rPr lang="de-DE" dirty="0"/>
              <a:t> variables </a:t>
            </a:r>
            <a:r>
              <a:rPr lang="de-DE" dirty="0" smtClean="0"/>
              <a:t>(</a:t>
            </a:r>
            <a:r>
              <a:rPr lang="de-DE" dirty="0" err="1" smtClean="0"/>
              <a:t>avoid</a:t>
            </a:r>
            <a:r>
              <a:rPr lang="de-DE" dirty="0" smtClean="0"/>
              <a:t> </a:t>
            </a:r>
            <a:r>
              <a:rPr lang="de-DE" dirty="0" err="1"/>
              <a:t>that</a:t>
            </a:r>
            <a:r>
              <a:rPr lang="de-DE" dirty="0"/>
              <a:t>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dirty="0" err="1"/>
              <a:t>configuration</a:t>
            </a:r>
            <a:r>
              <a:rPr lang="de-DE" dirty="0"/>
              <a:t> </a:t>
            </a:r>
            <a:r>
              <a:rPr lang="de-DE" dirty="0" err="1"/>
              <a:t>files</a:t>
            </a:r>
            <a:endParaRPr lang="de-DE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de-DE" dirty="0" err="1" smtClean="0"/>
              <a:t>user</a:t>
            </a:r>
            <a:r>
              <a:rPr lang="de-DE" dirty="0" smtClean="0"/>
              <a:t> (~/.</a:t>
            </a:r>
            <a:r>
              <a:rPr lang="de-DE" dirty="0" err="1" smtClean="0"/>
              <a:t>gitconfig</a:t>
            </a:r>
            <a:r>
              <a:rPr lang="de-DE" dirty="0" smtClean="0"/>
              <a:t>)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de-DE" dirty="0" err="1" smtClean="0"/>
              <a:t>system</a:t>
            </a:r>
            <a:r>
              <a:rPr lang="de-DE" dirty="0" smtClean="0"/>
              <a:t> (&lt;</a:t>
            </a:r>
            <a:r>
              <a:rPr lang="de-DE" dirty="0" err="1" smtClean="0"/>
              <a:t>git</a:t>
            </a:r>
            <a:r>
              <a:rPr lang="de-DE" dirty="0" smtClean="0"/>
              <a:t>-</a:t>
            </a:r>
            <a:r>
              <a:rPr lang="de-DE" dirty="0" err="1" smtClean="0"/>
              <a:t>install</a:t>
            </a:r>
            <a:r>
              <a:rPr lang="de-DE" dirty="0" smtClean="0"/>
              <a:t>-dir&gt;/</a:t>
            </a:r>
            <a:r>
              <a:rPr lang="de-DE" dirty="0" err="1" smtClean="0"/>
              <a:t>etc</a:t>
            </a:r>
            <a:r>
              <a:rPr lang="de-DE" dirty="0" smtClean="0"/>
              <a:t>/</a:t>
            </a:r>
            <a:r>
              <a:rPr lang="de-DE" dirty="0" err="1" smtClean="0"/>
              <a:t>gitconfig</a:t>
            </a:r>
            <a:r>
              <a:rPr lang="de-DE" dirty="0" smtClean="0"/>
              <a:t>)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de-DE" dirty="0" err="1" smtClean="0"/>
              <a:t>repository</a:t>
            </a:r>
            <a:r>
              <a:rPr lang="de-DE" dirty="0" smtClean="0"/>
              <a:t> (&lt;</a:t>
            </a:r>
            <a:r>
              <a:rPr lang="de-DE" dirty="0" err="1" smtClean="0"/>
              <a:t>working</a:t>
            </a:r>
            <a:r>
              <a:rPr lang="de-DE" dirty="0" smtClean="0"/>
              <a:t>-dir&gt;/.</a:t>
            </a:r>
            <a:r>
              <a:rPr lang="de-DE" dirty="0" err="1" smtClean="0"/>
              <a:t>git</a:t>
            </a:r>
            <a:r>
              <a:rPr lang="de-DE" dirty="0" smtClean="0"/>
              <a:t>/</a:t>
            </a:r>
            <a:r>
              <a:rPr lang="de-DE" dirty="0" err="1" smtClean="0"/>
              <a:t>config</a:t>
            </a:r>
            <a:endParaRPr lang="en-US" dirty="0"/>
          </a:p>
        </p:txBody>
      </p:sp>
      <p:sp>
        <p:nvSpPr>
          <p:cNvPr id="8" name="Textfeld 7"/>
          <p:cNvSpPr txBox="1"/>
          <p:nvPr/>
        </p:nvSpPr>
        <p:spPr>
          <a:xfrm>
            <a:off x="911755" y="2348880"/>
            <a:ext cx="6984776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de-DE" dirty="0" smtClean="0"/>
              <a:t>in </a:t>
            </a:r>
            <a:r>
              <a:rPr lang="de-DE" dirty="0" err="1" smtClean="0"/>
              <a:t>eclipse</a:t>
            </a:r>
            <a:r>
              <a:rPr lang="de-DE" dirty="0" smtClean="0"/>
              <a:t> </a:t>
            </a:r>
            <a:r>
              <a:rPr lang="de-DE" dirty="0" err="1" smtClean="0"/>
              <a:t>preferences</a:t>
            </a:r>
            <a:r>
              <a:rPr lang="de-DE" dirty="0" smtClean="0"/>
              <a:t> open </a:t>
            </a:r>
            <a:r>
              <a:rPr lang="de-DE" dirty="0" err="1" smtClean="0"/>
              <a:t>one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configuration</a:t>
            </a:r>
            <a:r>
              <a:rPr lang="de-DE" dirty="0" smtClean="0"/>
              <a:t> </a:t>
            </a:r>
            <a:r>
              <a:rPr lang="de-DE" dirty="0" err="1" smtClean="0"/>
              <a:t>files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a </a:t>
            </a:r>
            <a:r>
              <a:rPr lang="de-DE" i="1" dirty="0" err="1" smtClean="0"/>
              <a:t>text</a:t>
            </a:r>
            <a:r>
              <a:rPr lang="de-DE" i="1" dirty="0" smtClean="0"/>
              <a:t> </a:t>
            </a:r>
            <a:r>
              <a:rPr lang="de-DE" i="1" dirty="0" err="1" smtClean="0"/>
              <a:t>file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 </a:t>
            </a:r>
            <a:r>
              <a:rPr lang="de-DE" dirty="0" err="1" smtClean="0"/>
              <a:t>modidy</a:t>
            </a:r>
            <a:r>
              <a:rPr lang="de-DE" dirty="0" smtClean="0"/>
              <a:t> </a:t>
            </a:r>
            <a:r>
              <a:rPr lang="de-DE" dirty="0" err="1" smtClean="0"/>
              <a:t>it</a:t>
            </a:r>
            <a:r>
              <a:rPr lang="de-DE" dirty="0" smtClean="0"/>
              <a:t> … </a:t>
            </a:r>
            <a:r>
              <a:rPr lang="de-DE" dirty="0" err="1" smtClean="0"/>
              <a:t>or</a:t>
            </a:r>
            <a:r>
              <a:rPr lang="de-DE" dirty="0" smtClean="0"/>
              <a:t> …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dirty="0" err="1" smtClean="0"/>
              <a:t>use</a:t>
            </a:r>
            <a:r>
              <a:rPr lang="de-DE" dirty="0" smtClean="0"/>
              <a:t>  </a:t>
            </a:r>
            <a:r>
              <a:rPr lang="de-DE" sz="1400" b="1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b="1" dirty="0" err="1" smtClean="0">
                <a:latin typeface="Courier New" pitchFamily="49" charset="0"/>
                <a:cs typeface="Courier New" pitchFamily="49" charset="0"/>
              </a:rPr>
              <a:t>config</a:t>
            </a:r>
            <a:endParaRPr lang="de-DE" sz="1400" b="1" dirty="0" smtClean="0">
              <a:latin typeface="Courier New" pitchFamily="49" charset="0"/>
              <a:cs typeface="Courier New" pitchFamily="49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de-DE" sz="1400" b="1" dirty="0">
              <a:latin typeface="Courier New" pitchFamily="49" charset="0"/>
              <a:cs typeface="Courier New" pitchFamily="49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user</a:t>
            </a:r>
            <a:r>
              <a:rPr lang="de-DE" dirty="0" smtClean="0"/>
              <a:t> </a:t>
            </a:r>
            <a:r>
              <a:rPr lang="de-DE" dirty="0" err="1" smtClean="0"/>
              <a:t>conf</a:t>
            </a:r>
            <a:r>
              <a:rPr lang="de-DE" dirty="0" smtClean="0"/>
              <a:t> </a:t>
            </a:r>
            <a:r>
              <a:rPr lang="de-DE" dirty="0" err="1" smtClean="0"/>
              <a:t>file</a:t>
            </a:r>
            <a:r>
              <a:rPr lang="de-DE" dirty="0" smtClean="0"/>
              <a:t> </a:t>
            </a:r>
            <a:r>
              <a:rPr lang="de-DE" dirty="0" err="1" smtClean="0"/>
              <a:t>should</a:t>
            </a:r>
            <a:r>
              <a:rPr lang="de-DE" dirty="0" smtClean="0"/>
              <a:t> </a:t>
            </a:r>
            <a:r>
              <a:rPr lang="de-DE" dirty="0" err="1" smtClean="0"/>
              <a:t>define</a:t>
            </a:r>
            <a:r>
              <a:rPr lang="de-DE" dirty="0" smtClean="0"/>
              <a:t> </a:t>
            </a:r>
            <a:r>
              <a:rPr lang="de-DE" dirty="0" err="1" smtClean="0"/>
              <a:t>user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:</a:t>
            </a:r>
            <a:br>
              <a:rPr lang="de-DE" dirty="0" smtClean="0"/>
            </a:br>
            <a:r>
              <a:rPr lang="en-US" sz="1400" b="1" dirty="0">
                <a:latin typeface="Courier New" pitchFamily="49" charset="0"/>
                <a:cs typeface="Courier New" pitchFamily="49" charset="0"/>
              </a:rPr>
              <a:t>[user]</a:t>
            </a:r>
          </a:p>
          <a:p>
            <a:pPr lvl="1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email = reinhard.budde@iais.fraunhofer.de</a:t>
            </a:r>
          </a:p>
          <a:p>
            <a:pPr lvl="1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name =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Reinhard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Budde</a:t>
            </a:r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 smtClean="0"/>
              <a:t>system</a:t>
            </a:r>
            <a:r>
              <a:rPr lang="de-DE" dirty="0" smtClean="0"/>
              <a:t> </a:t>
            </a:r>
            <a:r>
              <a:rPr lang="de-DE" dirty="0" err="1" smtClean="0"/>
              <a:t>conf</a:t>
            </a:r>
            <a:r>
              <a:rPr lang="de-DE" dirty="0" smtClean="0"/>
              <a:t> </a:t>
            </a:r>
            <a:r>
              <a:rPr lang="de-DE" dirty="0" err="1"/>
              <a:t>file</a:t>
            </a:r>
            <a:r>
              <a:rPr lang="de-DE" dirty="0"/>
              <a:t> </a:t>
            </a:r>
            <a:r>
              <a:rPr lang="de-DE" dirty="0" err="1" smtClean="0"/>
              <a:t>should</a:t>
            </a:r>
            <a:r>
              <a:rPr lang="de-DE" dirty="0" smtClean="0"/>
              <a:t> </a:t>
            </a:r>
            <a:r>
              <a:rPr lang="de-DE" dirty="0" err="1" smtClean="0"/>
              <a:t>define</a:t>
            </a:r>
            <a:r>
              <a:rPr lang="de-DE" dirty="0" smtClean="0"/>
              <a:t> </a:t>
            </a:r>
            <a:r>
              <a:rPr lang="de-DE" dirty="0" err="1" smtClean="0"/>
              <a:t>general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:</a:t>
            </a:r>
            <a:br>
              <a:rPr lang="de-DE" dirty="0" smtClean="0"/>
            </a:br>
            <a:r>
              <a:rPr lang="en-US" sz="14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core]</a:t>
            </a:r>
            <a:br>
              <a:rPr lang="en-US" sz="14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symlinks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false</a:t>
            </a:r>
            <a:br>
              <a:rPr lang="en-US" sz="14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autocrlf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true</a:t>
            </a:r>
            <a:br>
              <a:rPr lang="en-US" sz="14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filemode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false</a:t>
            </a:r>
            <a:br>
              <a:rPr lang="en-US" sz="14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[http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sslverify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= false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[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alias]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b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= branch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co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checkout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9089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b="1" dirty="0" err="1" smtClean="0"/>
              <a:t>Reverting</a:t>
            </a:r>
            <a:r>
              <a:rPr lang="de-DE" b="1" dirty="0" smtClean="0"/>
              <a:t> / </a:t>
            </a:r>
            <a:r>
              <a:rPr lang="de-DE" b="1" dirty="0" err="1" smtClean="0"/>
              <a:t>Undoing</a:t>
            </a:r>
            <a:r>
              <a:rPr lang="de-DE" b="1" dirty="0" smtClean="0"/>
              <a:t> </a:t>
            </a:r>
            <a:r>
              <a:rPr lang="de-DE" b="1" dirty="0" err="1" smtClean="0"/>
              <a:t>Changes</a:t>
            </a:r>
            <a:r>
              <a:rPr lang="de-DE" b="1" dirty="0" smtClean="0"/>
              <a:t> --- </a:t>
            </a:r>
            <a:r>
              <a:rPr lang="de-DE" b="1" dirty="0" err="1" smtClean="0">
                <a:solidFill>
                  <a:srgbClr val="C00000"/>
                </a:solidFill>
              </a:rPr>
              <a:t>Be</a:t>
            </a:r>
            <a:r>
              <a:rPr lang="de-DE" b="1" dirty="0" smtClean="0">
                <a:solidFill>
                  <a:srgbClr val="C00000"/>
                </a:solidFill>
              </a:rPr>
              <a:t> </a:t>
            </a:r>
            <a:r>
              <a:rPr lang="de-DE" b="1" dirty="0" err="1" smtClean="0">
                <a:solidFill>
                  <a:srgbClr val="C00000"/>
                </a:solidFill>
              </a:rPr>
              <a:t>careful</a:t>
            </a:r>
            <a:endParaRPr lang="de-DE" b="1" i="1" dirty="0">
              <a:solidFill>
                <a:srgbClr val="C00000"/>
              </a:solidFill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911754" y="764704"/>
            <a:ext cx="6729919" cy="566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 smtClean="0"/>
              <a:t>the</a:t>
            </a:r>
            <a:r>
              <a:rPr lang="de-DE" b="1" dirty="0" smtClean="0"/>
              <a:t> </a:t>
            </a:r>
            <a:r>
              <a:rPr lang="de-DE" b="1" dirty="0" err="1" smtClean="0"/>
              <a:t>best</a:t>
            </a:r>
            <a:r>
              <a:rPr lang="de-DE" b="1" dirty="0" smtClean="0"/>
              <a:t> </a:t>
            </a:r>
            <a:r>
              <a:rPr lang="de-DE" b="1" dirty="0" err="1" smtClean="0"/>
              <a:t>choice</a:t>
            </a:r>
            <a:r>
              <a:rPr lang="de-DE" b="1" dirty="0" smtClean="0"/>
              <a:t>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dirty="0" err="1" smtClean="0"/>
              <a:t>checkout</a:t>
            </a:r>
            <a:r>
              <a:rPr lang="de-DE" dirty="0" smtClean="0"/>
              <a:t> a </a:t>
            </a:r>
            <a:r>
              <a:rPr lang="de-DE" dirty="0" err="1" smtClean="0"/>
              <a:t>previous</a:t>
            </a:r>
            <a:r>
              <a:rPr lang="de-DE" dirty="0" smtClean="0"/>
              <a:t> commit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dirty="0" err="1" smtClean="0"/>
              <a:t>create</a:t>
            </a:r>
            <a:r>
              <a:rPr lang="de-DE" dirty="0" smtClean="0"/>
              <a:t> a </a:t>
            </a:r>
            <a:r>
              <a:rPr lang="de-DE" dirty="0" err="1" smtClean="0"/>
              <a:t>branch</a:t>
            </a:r>
            <a:r>
              <a:rPr lang="de-DE" dirty="0" smtClean="0"/>
              <a:t> </a:t>
            </a:r>
            <a:r>
              <a:rPr lang="de-DE" dirty="0" err="1" smtClean="0"/>
              <a:t>starting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there</a:t>
            </a:r>
            <a:endParaRPr lang="de-DE" dirty="0" smtClean="0"/>
          </a:p>
          <a:p>
            <a:endParaRPr lang="de-DE" dirty="0" smtClean="0"/>
          </a:p>
          <a:p>
            <a:r>
              <a:rPr lang="de-DE" b="1" dirty="0" err="1" smtClean="0"/>
              <a:t>these</a:t>
            </a:r>
            <a:r>
              <a:rPr lang="de-DE" b="1" dirty="0" smtClean="0"/>
              <a:t> </a:t>
            </a:r>
            <a:r>
              <a:rPr lang="de-DE" b="1" dirty="0" err="1" smtClean="0"/>
              <a:t>commands</a:t>
            </a:r>
            <a:r>
              <a:rPr lang="de-DE" b="1" dirty="0" smtClean="0"/>
              <a:t> </a:t>
            </a:r>
            <a:r>
              <a:rPr lang="de-DE" b="1" dirty="0" err="1" smtClean="0"/>
              <a:t>leave</a:t>
            </a:r>
            <a:r>
              <a:rPr lang="de-DE" b="1" dirty="0" smtClean="0"/>
              <a:t> </a:t>
            </a:r>
            <a:r>
              <a:rPr lang="de-DE" b="1" dirty="0" err="1" smtClean="0"/>
              <a:t>the</a:t>
            </a:r>
            <a:r>
              <a:rPr lang="de-DE" b="1" dirty="0" smtClean="0"/>
              <a:t> </a:t>
            </a:r>
            <a:r>
              <a:rPr lang="de-DE" b="1" dirty="0" err="1" smtClean="0"/>
              <a:t>working</a:t>
            </a:r>
            <a:r>
              <a:rPr lang="de-DE" b="1" dirty="0" smtClean="0"/>
              <a:t> </a:t>
            </a:r>
            <a:r>
              <a:rPr lang="de-DE" b="1" dirty="0" err="1" smtClean="0"/>
              <a:t>tree</a:t>
            </a:r>
            <a:r>
              <a:rPr lang="de-DE" b="1" dirty="0" smtClean="0"/>
              <a:t> </a:t>
            </a:r>
            <a:r>
              <a:rPr lang="de-DE" b="1" dirty="0" err="1" smtClean="0"/>
              <a:t>unchanged</a:t>
            </a:r>
            <a:r>
              <a:rPr lang="de-DE" b="1" dirty="0" smtClean="0"/>
              <a:t>:</a:t>
            </a:r>
            <a:endParaRPr lang="de-DE" b="1" dirty="0"/>
          </a:p>
          <a:p>
            <a:pPr marL="285750" indent="-285750">
              <a:buFont typeface="Arial" pitchFamily="34" charset="0"/>
              <a:buChar char="•"/>
            </a:pPr>
            <a:r>
              <a:rPr lang="de-DE" sz="1400" b="1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b="1" dirty="0" err="1">
                <a:latin typeface="Courier New" pitchFamily="49" charset="0"/>
                <a:cs typeface="Courier New" pitchFamily="49" charset="0"/>
              </a:rPr>
              <a:t>reset</a:t>
            </a:r>
            <a:r>
              <a:rPr lang="de-DE" sz="1400" b="1" dirty="0">
                <a:latin typeface="Courier New" pitchFamily="49" charset="0"/>
                <a:cs typeface="Courier New" pitchFamily="49" charset="0"/>
              </a:rPr>
              <a:t> HEAD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delete</a:t>
            </a:r>
            <a:r>
              <a:rPr lang="de-DE" dirty="0" smtClean="0"/>
              <a:t> </a:t>
            </a:r>
            <a:r>
              <a:rPr lang="de-DE" dirty="0" err="1" smtClean="0"/>
              <a:t>changes</a:t>
            </a:r>
            <a:r>
              <a:rPr lang="de-DE" dirty="0" smtClean="0"/>
              <a:t> </a:t>
            </a:r>
            <a:r>
              <a:rPr lang="de-DE" dirty="0" err="1" smtClean="0"/>
              <a:t>staged</a:t>
            </a:r>
            <a:r>
              <a:rPr lang="de-DE" dirty="0" smtClean="0"/>
              <a:t> in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index</a:t>
            </a:r>
            <a:endParaRPr lang="de-DE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sz="1400" b="1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b="1" dirty="0" err="1">
                <a:latin typeface="Courier New" pitchFamily="49" charset="0"/>
                <a:cs typeface="Courier New" pitchFamily="49" charset="0"/>
              </a:rPr>
              <a:t>reset</a:t>
            </a:r>
            <a:r>
              <a:rPr lang="de-DE" sz="1400" b="1" dirty="0">
                <a:latin typeface="Courier New" pitchFamily="49" charset="0"/>
                <a:cs typeface="Courier New" pitchFamily="49" charset="0"/>
              </a:rPr>
              <a:t> --soft HEAD~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ignore the last commit; backup to the parent of HEAD</a:t>
            </a:r>
          </a:p>
          <a:p>
            <a:pPr marL="285750" indent="-285750">
              <a:buFont typeface="Arial" pitchFamily="34" charset="0"/>
              <a:buChar char="•"/>
            </a:pPr>
            <a:endParaRPr lang="de-DE" dirty="0" smtClean="0"/>
          </a:p>
          <a:p>
            <a:r>
              <a:rPr lang="de-DE" b="1" dirty="0" err="1" smtClean="0"/>
              <a:t>this</a:t>
            </a:r>
            <a:r>
              <a:rPr lang="de-DE" b="1" dirty="0" smtClean="0"/>
              <a:t> </a:t>
            </a:r>
            <a:r>
              <a:rPr lang="de-DE" b="1" dirty="0" err="1"/>
              <a:t>commands</a:t>
            </a:r>
            <a:r>
              <a:rPr lang="de-DE" b="1" dirty="0"/>
              <a:t> </a:t>
            </a:r>
            <a:r>
              <a:rPr lang="de-DE" b="1" dirty="0" err="1" smtClean="0"/>
              <a:t>resets</a:t>
            </a:r>
            <a:r>
              <a:rPr lang="de-DE" b="1" dirty="0" smtClean="0"/>
              <a:t> </a:t>
            </a:r>
            <a:r>
              <a:rPr lang="de-DE" b="1" dirty="0" err="1" smtClean="0"/>
              <a:t>the</a:t>
            </a:r>
            <a:r>
              <a:rPr lang="de-DE" b="1" dirty="0" smtClean="0"/>
              <a:t> </a:t>
            </a:r>
            <a:r>
              <a:rPr lang="de-DE" b="1" dirty="0" err="1"/>
              <a:t>working</a:t>
            </a:r>
            <a:r>
              <a:rPr lang="de-DE" b="1" dirty="0"/>
              <a:t> </a:t>
            </a:r>
            <a:r>
              <a:rPr lang="de-DE" b="1" dirty="0" err="1"/>
              <a:t>tree</a:t>
            </a:r>
            <a:r>
              <a:rPr lang="de-DE" b="1" dirty="0"/>
              <a:t> </a:t>
            </a:r>
            <a:r>
              <a:rPr lang="de-DE" b="1" dirty="0" smtClean="0">
                <a:solidFill>
                  <a:srgbClr val="C00000"/>
                </a:solidFill>
              </a:rPr>
              <a:t>(BE VERY CAREFUL)</a:t>
            </a:r>
            <a:r>
              <a:rPr lang="de-DE" b="1" dirty="0" smtClean="0"/>
              <a:t>:</a:t>
            </a:r>
            <a:endParaRPr lang="de-DE" dirty="0"/>
          </a:p>
          <a:p>
            <a:pPr marL="285750" indent="-285750">
              <a:buFont typeface="Arial" pitchFamily="34" charset="0"/>
              <a:buChar char="•"/>
            </a:pPr>
            <a:r>
              <a:rPr lang="de-DE" sz="1400" b="1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b="1" dirty="0" err="1">
                <a:latin typeface="Courier New" pitchFamily="49" charset="0"/>
                <a:cs typeface="Courier New" pitchFamily="49" charset="0"/>
              </a:rPr>
              <a:t>reset</a:t>
            </a:r>
            <a:r>
              <a:rPr lang="de-DE" sz="1400" b="1" dirty="0">
                <a:latin typeface="Courier New" pitchFamily="49" charset="0"/>
                <a:cs typeface="Courier New" pitchFamily="49" charset="0"/>
              </a:rPr>
              <a:t> --</a:t>
            </a:r>
            <a:r>
              <a:rPr lang="de-DE" sz="1400" b="1" dirty="0" err="1">
                <a:latin typeface="Courier New" pitchFamily="49" charset="0"/>
                <a:cs typeface="Courier New" pitchFamily="49" charset="0"/>
              </a:rPr>
              <a:t>hard</a:t>
            </a:r>
            <a:r>
              <a:rPr lang="de-DE" sz="1400" b="1" dirty="0">
                <a:latin typeface="Courier New" pitchFamily="49" charset="0"/>
                <a:cs typeface="Courier New" pitchFamily="49" charset="0"/>
              </a:rPr>
              <a:t> HEAD~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en-US" dirty="0"/>
              <a:t>backup to the parent of </a:t>
            </a:r>
            <a:r>
              <a:rPr lang="en-US" dirty="0" smtClean="0"/>
              <a:t>HEAD; set the working tree to that commit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r>
              <a:rPr lang="en-US" b="1" dirty="0" smtClean="0"/>
              <a:t>if the index is clean, the following commands are equivalent: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reset --hard HEAD~2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reset --soft HEAD~2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reset --hard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checkout -b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twoCommitsBack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HEAD~2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b="1" i="1" dirty="0" smtClean="0"/>
              <a:t>why don't you use the last command?</a:t>
            </a:r>
            <a:r>
              <a:rPr lang="de-DE" dirty="0" smtClean="0"/>
              <a:t/>
            </a:r>
            <a:br>
              <a:rPr lang="de-DE" dirty="0" smtClean="0"/>
            </a:b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4269531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b="1" dirty="0" err="1" smtClean="0"/>
              <a:t>Reflog</a:t>
            </a:r>
            <a:r>
              <a:rPr lang="de-DE" b="1" dirty="0" smtClean="0"/>
              <a:t> </a:t>
            </a:r>
            <a:r>
              <a:rPr lang="de-DE" b="1" dirty="0" err="1" smtClean="0"/>
              <a:t>And</a:t>
            </a:r>
            <a:r>
              <a:rPr lang="de-DE" b="1" dirty="0" smtClean="0"/>
              <a:t> </a:t>
            </a:r>
            <a:r>
              <a:rPr lang="de-DE" b="1" dirty="0" err="1" smtClean="0"/>
              <a:t>Stash</a:t>
            </a:r>
            <a:endParaRPr lang="de-DE" b="1" i="1" dirty="0"/>
          </a:p>
        </p:txBody>
      </p:sp>
      <p:sp>
        <p:nvSpPr>
          <p:cNvPr id="5" name="Textfeld 4"/>
          <p:cNvSpPr txBox="1"/>
          <p:nvPr/>
        </p:nvSpPr>
        <p:spPr>
          <a:xfrm>
            <a:off x="911754" y="764704"/>
            <a:ext cx="6717480" cy="5416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 smtClean="0"/>
              <a:t>the</a:t>
            </a:r>
            <a:r>
              <a:rPr lang="de-DE" b="1" dirty="0" smtClean="0"/>
              <a:t> </a:t>
            </a:r>
            <a:r>
              <a:rPr lang="de-DE" b="1" dirty="0" err="1" smtClean="0"/>
              <a:t>reflog</a:t>
            </a:r>
            <a:r>
              <a:rPr lang="de-DE" b="1" dirty="0" smtClean="0"/>
              <a:t> </a:t>
            </a:r>
            <a:r>
              <a:rPr lang="de-DE" b="1" dirty="0" err="1" smtClean="0"/>
              <a:t>stores</a:t>
            </a:r>
            <a:r>
              <a:rPr lang="de-DE" b="1" dirty="0" smtClean="0"/>
              <a:t> all </a:t>
            </a:r>
            <a:r>
              <a:rPr lang="de-DE" b="1" dirty="0" err="1" smtClean="0"/>
              <a:t>your</a:t>
            </a:r>
            <a:r>
              <a:rPr lang="de-DE" b="1" dirty="0" smtClean="0"/>
              <a:t> </a:t>
            </a:r>
            <a:r>
              <a:rPr lang="de-DE" b="1" dirty="0" err="1" smtClean="0"/>
              <a:t>changes</a:t>
            </a:r>
            <a:r>
              <a:rPr lang="de-DE" b="1" dirty="0" smtClean="0"/>
              <a:t> in </a:t>
            </a:r>
            <a:r>
              <a:rPr lang="de-DE" b="1" dirty="0" err="1" smtClean="0"/>
              <a:t>the</a:t>
            </a:r>
            <a:r>
              <a:rPr lang="de-DE" b="1" dirty="0" smtClean="0"/>
              <a:t> form </a:t>
            </a:r>
            <a:r>
              <a:rPr lang="de-DE" b="1" dirty="0" err="1" smtClean="0"/>
              <a:t>of</a:t>
            </a:r>
            <a:r>
              <a:rPr lang="de-DE" b="1" dirty="0" smtClean="0"/>
              <a:t> </a:t>
            </a:r>
            <a:r>
              <a:rPr lang="de-DE" b="1" dirty="0" err="1" smtClean="0"/>
              <a:t>commits</a:t>
            </a:r>
            <a:r>
              <a:rPr lang="de-DE" b="1" dirty="0" smtClean="0"/>
              <a:t>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dirty="0" err="1" smtClean="0"/>
              <a:t>for</a:t>
            </a:r>
            <a:r>
              <a:rPr lang="de-DE" dirty="0" smtClean="0"/>
              <a:t> 30 </a:t>
            </a:r>
            <a:r>
              <a:rPr lang="de-DE" dirty="0" err="1" smtClean="0"/>
              <a:t>days</a:t>
            </a:r>
            <a:r>
              <a:rPr lang="de-DE" dirty="0" smtClean="0"/>
              <a:t> (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configure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dirty="0" err="1" smtClean="0"/>
              <a:t>independant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branches</a:t>
            </a:r>
            <a:r>
              <a:rPr lang="de-DE" dirty="0" smtClean="0"/>
              <a:t>, push, </a:t>
            </a:r>
            <a:r>
              <a:rPr lang="de-DE" dirty="0" err="1" smtClean="0"/>
              <a:t>pulls</a:t>
            </a:r>
            <a:r>
              <a:rPr lang="de-DE" dirty="0" smtClean="0"/>
              <a:t>, </a:t>
            </a:r>
            <a:r>
              <a:rPr lang="de-DE" dirty="0" err="1" smtClean="0"/>
              <a:t>reset</a:t>
            </a:r>
            <a:endParaRPr lang="de-DE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may</a:t>
            </a:r>
            <a:r>
              <a:rPr lang="de-DE" dirty="0" smtClean="0"/>
              <a:t> </a:t>
            </a:r>
            <a:r>
              <a:rPr lang="de-DE" dirty="0" err="1" smtClean="0"/>
              <a:t>inspect</a:t>
            </a:r>
            <a:r>
              <a:rPr lang="de-DE" dirty="0" smtClean="0"/>
              <a:t> </a:t>
            </a:r>
            <a:r>
              <a:rPr lang="de-DE" dirty="0" err="1" smtClean="0"/>
              <a:t>it</a:t>
            </a:r>
            <a:r>
              <a:rPr lang="de-DE" dirty="0" smtClean="0"/>
              <a:t> </a:t>
            </a:r>
            <a:r>
              <a:rPr lang="de-DE" dirty="0" err="1" smtClean="0"/>
              <a:t>using</a:t>
            </a:r>
            <a:r>
              <a:rPr lang="de-DE" dirty="0" smtClean="0"/>
              <a:t> </a:t>
            </a:r>
            <a:r>
              <a:rPr lang="de-DE" sz="1400" b="1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b="1" dirty="0" err="1">
                <a:latin typeface="Courier New" pitchFamily="49" charset="0"/>
                <a:cs typeface="Courier New" pitchFamily="49" charset="0"/>
              </a:rPr>
              <a:t>reflog</a:t>
            </a:r>
            <a:r>
              <a:rPr lang="de-DE" sz="1400" b="1" dirty="0">
                <a:latin typeface="Courier New" pitchFamily="49" charset="0"/>
                <a:cs typeface="Courier New" pitchFamily="49" charset="0"/>
              </a:rPr>
              <a:t> [&lt;commit</a:t>
            </a:r>
            <a:r>
              <a:rPr lang="de-DE" sz="1400" b="1" dirty="0" smtClean="0">
                <a:latin typeface="Courier New" pitchFamily="49" charset="0"/>
                <a:cs typeface="Courier New" pitchFamily="49" charset="0"/>
              </a:rPr>
              <a:t>&gt;]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Eclipse </a:t>
            </a:r>
            <a:r>
              <a:rPr lang="de-DE" dirty="0" err="1" smtClean="0"/>
              <a:t>view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browse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dirty="0" err="1"/>
              <a:t>names</a:t>
            </a:r>
            <a:r>
              <a:rPr lang="de-DE" dirty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sz="1400" b="1" dirty="0">
                <a:latin typeface="Courier New" pitchFamily="49" charset="0"/>
                <a:cs typeface="Courier New" pitchFamily="49" charset="0"/>
              </a:rPr>
              <a:t>HEAD</a:t>
            </a:r>
            <a:r>
              <a:rPr lang="de-DE" sz="1400" b="1" dirty="0" smtClean="0">
                <a:latin typeface="Courier New" pitchFamily="49" charset="0"/>
                <a:cs typeface="Courier New" pitchFamily="49" charset="0"/>
              </a:rPr>
              <a:t>@{0}</a:t>
            </a:r>
            <a:r>
              <a:rPr lang="de-DE" dirty="0" smtClean="0"/>
              <a:t> …</a:t>
            </a:r>
            <a:endParaRPr lang="de-DE" dirty="0"/>
          </a:p>
          <a:p>
            <a:endParaRPr lang="de-DE" dirty="0" smtClean="0"/>
          </a:p>
          <a:p>
            <a:r>
              <a:rPr lang="de-DE" b="1" dirty="0" err="1" smtClean="0"/>
              <a:t>the</a:t>
            </a:r>
            <a:r>
              <a:rPr lang="de-DE" b="1" dirty="0" smtClean="0"/>
              <a:t> </a:t>
            </a:r>
            <a:r>
              <a:rPr lang="de-DE" b="1" dirty="0" err="1" smtClean="0"/>
              <a:t>stash</a:t>
            </a:r>
            <a:r>
              <a:rPr lang="de-DE" b="1" dirty="0" smtClean="0"/>
              <a:t> </a:t>
            </a:r>
            <a:r>
              <a:rPr lang="de-DE" b="1" dirty="0" err="1" smtClean="0"/>
              <a:t>stores</a:t>
            </a:r>
            <a:r>
              <a:rPr lang="de-DE" b="1" dirty="0" smtClean="0"/>
              <a:t> </a:t>
            </a:r>
            <a:r>
              <a:rPr lang="de-DE" b="1" dirty="0" err="1" smtClean="0"/>
              <a:t>the</a:t>
            </a:r>
            <a:r>
              <a:rPr lang="de-DE" b="1" dirty="0" smtClean="0"/>
              <a:t> </a:t>
            </a:r>
            <a:r>
              <a:rPr lang="de-DE" b="1" dirty="0" err="1" smtClean="0"/>
              <a:t>working</a:t>
            </a:r>
            <a:r>
              <a:rPr lang="de-DE" b="1" dirty="0" smtClean="0"/>
              <a:t> </a:t>
            </a:r>
            <a:r>
              <a:rPr lang="de-DE" b="1" dirty="0" err="1" smtClean="0"/>
              <a:t>tree</a:t>
            </a:r>
            <a:r>
              <a:rPr lang="de-DE" b="1" dirty="0" smtClean="0"/>
              <a:t> </a:t>
            </a:r>
            <a:r>
              <a:rPr lang="de-DE" b="1" dirty="0" err="1" smtClean="0"/>
              <a:t>and</a:t>
            </a:r>
            <a:r>
              <a:rPr lang="de-DE" b="1" dirty="0" smtClean="0"/>
              <a:t> </a:t>
            </a:r>
            <a:r>
              <a:rPr lang="de-DE" b="1" dirty="0" err="1" smtClean="0"/>
              <a:t>the</a:t>
            </a:r>
            <a:r>
              <a:rPr lang="de-DE" b="1" dirty="0" smtClean="0"/>
              <a:t> </a:t>
            </a:r>
            <a:r>
              <a:rPr lang="de-DE" b="1" dirty="0" err="1" smtClean="0"/>
              <a:t>index</a:t>
            </a:r>
            <a:r>
              <a:rPr lang="de-DE" b="1" dirty="0" smtClean="0"/>
              <a:t> </a:t>
            </a:r>
            <a:r>
              <a:rPr lang="de-DE" b="1" dirty="0" err="1" smtClean="0"/>
              <a:t>as</a:t>
            </a:r>
            <a:r>
              <a:rPr lang="de-DE" b="1" dirty="0" smtClean="0"/>
              <a:t> a </a:t>
            </a:r>
            <a:r>
              <a:rPr lang="de-DE" b="1" dirty="0" err="1" smtClean="0"/>
              <a:t>new</a:t>
            </a:r>
            <a:r>
              <a:rPr lang="de-DE" b="1" dirty="0" smtClean="0"/>
              <a:t> commit:</a:t>
            </a:r>
            <a:endParaRPr lang="de-DE" b="1" dirty="0"/>
          </a:p>
          <a:p>
            <a:pPr marL="285750" indent="-285750">
              <a:buFont typeface="Arial" pitchFamily="34" charset="0"/>
              <a:buChar char="•"/>
            </a:pPr>
            <a:r>
              <a:rPr lang="de-DE" sz="1400" b="1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b="1" dirty="0" err="1" smtClean="0">
                <a:latin typeface="Courier New" pitchFamily="49" charset="0"/>
                <a:cs typeface="Courier New" pitchFamily="49" charset="0"/>
              </a:rPr>
              <a:t>stash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names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sz="1400" b="1" dirty="0" err="1" smtClean="0">
                <a:latin typeface="Courier New" pitchFamily="49" charset="0"/>
                <a:cs typeface="Courier New" pitchFamily="49" charset="0"/>
              </a:rPr>
              <a:t>stash</a:t>
            </a:r>
            <a:r>
              <a:rPr lang="de-DE" sz="1400" b="1" dirty="0">
                <a:latin typeface="Courier New" pitchFamily="49" charset="0"/>
                <a:cs typeface="Courier New" pitchFamily="49" charset="0"/>
              </a:rPr>
              <a:t>@{0</a:t>
            </a:r>
            <a:r>
              <a:rPr lang="de-DE" sz="1400" b="1" dirty="0" smtClean="0">
                <a:latin typeface="Courier New" pitchFamily="49" charset="0"/>
                <a:cs typeface="Courier New" pitchFamily="49" charset="0"/>
              </a:rPr>
              <a:t>} …</a:t>
            </a:r>
            <a:endParaRPr lang="de-DE" sz="1400" b="1" dirty="0">
              <a:latin typeface="Courier New" pitchFamily="49" charset="0"/>
              <a:cs typeface="Courier New" pitchFamily="49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de-DE" sz="1400" b="1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b="1" dirty="0" err="1" smtClean="0">
                <a:latin typeface="Courier New" pitchFamily="49" charset="0"/>
                <a:cs typeface="Courier New" pitchFamily="49" charset="0"/>
              </a:rPr>
              <a:t>stash</a:t>
            </a:r>
            <a:r>
              <a:rPr lang="de-DE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b="1" dirty="0" err="1" smtClean="0">
                <a:latin typeface="Courier New" pitchFamily="49" charset="0"/>
                <a:cs typeface="Courier New" pitchFamily="49" charset="0"/>
              </a:rPr>
              <a:t>apply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applies the stash and keeps it;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stash pop</a:t>
            </a:r>
            <a:r>
              <a:rPr lang="en-US" dirty="0" smtClean="0"/>
              <a:t> applies and removes</a:t>
            </a:r>
          </a:p>
          <a:p>
            <a:pPr marL="285750" indent="-285750">
              <a:buFont typeface="Arial" pitchFamily="34" charset="0"/>
              <a:buChar char="•"/>
            </a:pPr>
            <a:endParaRPr lang="de-DE" dirty="0" smtClean="0"/>
          </a:p>
          <a:p>
            <a:r>
              <a:rPr lang="de-DE" b="1" dirty="0" err="1" smtClean="0"/>
              <a:t>typical</a:t>
            </a:r>
            <a:r>
              <a:rPr lang="de-DE" b="1" dirty="0" smtClean="0"/>
              <a:t> </a:t>
            </a:r>
            <a:r>
              <a:rPr lang="de-DE" b="1" dirty="0" err="1" smtClean="0"/>
              <a:t>use</a:t>
            </a:r>
            <a:r>
              <a:rPr lang="de-DE" b="1" dirty="0" smtClean="0"/>
              <a:t>:</a:t>
            </a:r>
            <a:endParaRPr lang="de-DE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# ... hack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hack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hack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stash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edit emergency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fix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commit -a -m "Fix in a hurry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"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stash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pop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#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... continue hacking ...</a:t>
            </a:r>
            <a:r>
              <a:rPr lang="de-DE" dirty="0" smtClean="0"/>
              <a:t/>
            </a:r>
            <a:br>
              <a:rPr lang="de-DE" dirty="0" smtClean="0"/>
            </a:b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498975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 err="1" smtClean="0"/>
              <a:t>Well</a:t>
            </a:r>
            <a:r>
              <a:rPr lang="de-DE" b="1" smtClean="0"/>
              <a:t> </a:t>
            </a:r>
            <a:r>
              <a:rPr lang="de-DE" b="1" err="1" smtClean="0"/>
              <a:t>Known</a:t>
            </a:r>
            <a:r>
              <a:rPr lang="de-DE" b="1" smtClean="0"/>
              <a:t>: CVS/SVN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98818" y="969466"/>
            <a:ext cx="7776864" cy="695575"/>
          </a:xfrm>
        </p:spPr>
        <p:txBody>
          <a:bodyPr anchor="ctr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de-DE" b="1" dirty="0" err="1" smtClean="0"/>
              <a:t>idea</a:t>
            </a:r>
            <a:r>
              <a:rPr lang="de-DE" b="1" dirty="0" smtClean="0"/>
              <a:t>: </a:t>
            </a:r>
            <a:r>
              <a:rPr lang="de-DE" b="1" dirty="0" err="1" smtClean="0"/>
              <a:t>sequence</a:t>
            </a:r>
            <a:r>
              <a:rPr lang="de-DE" b="1" dirty="0" smtClean="0"/>
              <a:t> </a:t>
            </a:r>
            <a:r>
              <a:rPr lang="de-DE" b="1" dirty="0" err="1" smtClean="0"/>
              <a:t>of</a:t>
            </a:r>
            <a:r>
              <a:rPr lang="de-DE" b="1" dirty="0" smtClean="0"/>
              <a:t> </a:t>
            </a:r>
            <a:r>
              <a:rPr lang="de-DE" b="1" dirty="0" err="1" smtClean="0"/>
              <a:t>deltas</a:t>
            </a:r>
            <a:r>
              <a:rPr lang="de-DE" b="1" dirty="0" smtClean="0"/>
              <a:t> </a:t>
            </a:r>
            <a:r>
              <a:rPr lang="de-DE" b="1" dirty="0" err="1" smtClean="0"/>
              <a:t>of</a:t>
            </a:r>
            <a:r>
              <a:rPr lang="de-DE" b="1" dirty="0" smtClean="0"/>
              <a:t> a </a:t>
            </a:r>
            <a:r>
              <a:rPr lang="de-DE" b="1" dirty="0" err="1" smtClean="0"/>
              <a:t>file</a:t>
            </a:r>
            <a:endParaRPr lang="de-DE" b="1" dirty="0" smtClean="0"/>
          </a:p>
          <a:p>
            <a:r>
              <a:rPr lang="de-DE" sz="1600" dirty="0"/>
              <a:t>	</a:t>
            </a:r>
          </a:p>
        </p:txBody>
      </p:sp>
      <p:grpSp>
        <p:nvGrpSpPr>
          <p:cNvPr id="17" name="Gruppieren 16"/>
          <p:cNvGrpSpPr/>
          <p:nvPr/>
        </p:nvGrpSpPr>
        <p:grpSpPr>
          <a:xfrm>
            <a:off x="937816" y="1553277"/>
            <a:ext cx="6432540" cy="635586"/>
            <a:chOff x="937816" y="1553277"/>
            <a:chExt cx="6432540" cy="635586"/>
          </a:xfrm>
        </p:grpSpPr>
        <p:sp>
          <p:nvSpPr>
            <p:cNvPr id="10" name="Textfeld 9"/>
            <p:cNvSpPr txBox="1"/>
            <p:nvPr/>
          </p:nvSpPr>
          <p:spPr>
            <a:xfrm>
              <a:off x="937816" y="1731845"/>
              <a:ext cx="6559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mtClean="0"/>
                <a:t>file1:</a:t>
              </a:r>
              <a:endParaRPr lang="de-DE"/>
            </a:p>
          </p:txBody>
        </p:sp>
        <p:sp>
          <p:nvSpPr>
            <p:cNvPr id="11" name="Ellipse 10"/>
            <p:cNvSpPr/>
            <p:nvPr/>
          </p:nvSpPr>
          <p:spPr>
            <a:xfrm>
              <a:off x="1729904" y="1640964"/>
              <a:ext cx="864096" cy="50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mtClean="0"/>
                <a:t>c1</a:t>
              </a:r>
              <a:endParaRPr lang="de-DE"/>
            </a:p>
          </p:txBody>
        </p:sp>
        <p:sp>
          <p:nvSpPr>
            <p:cNvPr id="12" name="Pfeil nach rechts 11"/>
            <p:cNvSpPr/>
            <p:nvPr/>
          </p:nvSpPr>
          <p:spPr>
            <a:xfrm>
              <a:off x="2602053" y="1597120"/>
              <a:ext cx="1008112" cy="591743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mtClean="0">
                  <a:latin typeface="Symbol" pitchFamily="18" charset="2"/>
                </a:rPr>
                <a:t>D</a:t>
              </a:r>
              <a:endParaRPr lang="de-DE">
                <a:latin typeface="Symbol" pitchFamily="18" charset="2"/>
              </a:endParaRPr>
            </a:p>
          </p:txBody>
        </p:sp>
        <p:sp>
          <p:nvSpPr>
            <p:cNvPr id="13" name="Ellipse 12"/>
            <p:cNvSpPr/>
            <p:nvPr/>
          </p:nvSpPr>
          <p:spPr>
            <a:xfrm>
              <a:off x="3623154" y="1628800"/>
              <a:ext cx="864096" cy="50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mtClean="0"/>
                <a:t>c2</a:t>
              </a:r>
              <a:endParaRPr lang="de-DE"/>
            </a:p>
          </p:txBody>
        </p:sp>
        <p:sp>
          <p:nvSpPr>
            <p:cNvPr id="14" name="Pfeil nach rechts 13"/>
            <p:cNvSpPr/>
            <p:nvPr/>
          </p:nvSpPr>
          <p:spPr>
            <a:xfrm>
              <a:off x="4495303" y="1584956"/>
              <a:ext cx="1008112" cy="591743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mtClean="0">
                  <a:latin typeface="Symbol" pitchFamily="18" charset="2"/>
                </a:rPr>
                <a:t>D</a:t>
              </a:r>
              <a:endParaRPr lang="de-DE">
                <a:latin typeface="Symbol" pitchFamily="18" charset="2"/>
              </a:endParaRPr>
            </a:p>
          </p:txBody>
        </p:sp>
        <p:sp>
          <p:nvSpPr>
            <p:cNvPr id="15" name="Ellipse 14"/>
            <p:cNvSpPr/>
            <p:nvPr/>
          </p:nvSpPr>
          <p:spPr>
            <a:xfrm>
              <a:off x="5490095" y="1597121"/>
              <a:ext cx="864096" cy="50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mtClean="0"/>
                <a:t>c3</a:t>
              </a:r>
              <a:endParaRPr lang="de-DE"/>
            </a:p>
          </p:txBody>
        </p:sp>
        <p:sp>
          <p:nvSpPr>
            <p:cNvPr id="16" name="Pfeil nach rechts 15"/>
            <p:cNvSpPr/>
            <p:nvPr/>
          </p:nvSpPr>
          <p:spPr>
            <a:xfrm>
              <a:off x="6362244" y="1553277"/>
              <a:ext cx="1008112" cy="591743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mtClean="0">
                  <a:latin typeface="Symbol" pitchFamily="18" charset="2"/>
                </a:rPr>
                <a:t>D</a:t>
              </a:r>
              <a:endParaRPr lang="de-DE">
                <a:latin typeface="Symbol" pitchFamily="18" charset="2"/>
              </a:endParaRPr>
            </a:p>
          </p:txBody>
        </p:sp>
      </p:grpSp>
      <p:grpSp>
        <p:nvGrpSpPr>
          <p:cNvPr id="18" name="Gruppieren 17"/>
          <p:cNvGrpSpPr/>
          <p:nvPr/>
        </p:nvGrpSpPr>
        <p:grpSpPr>
          <a:xfrm>
            <a:off x="937816" y="2297420"/>
            <a:ext cx="6432540" cy="635586"/>
            <a:chOff x="937816" y="1553277"/>
            <a:chExt cx="6432540" cy="635586"/>
          </a:xfrm>
        </p:grpSpPr>
        <p:sp>
          <p:nvSpPr>
            <p:cNvPr id="19" name="Textfeld 18"/>
            <p:cNvSpPr txBox="1"/>
            <p:nvPr/>
          </p:nvSpPr>
          <p:spPr>
            <a:xfrm>
              <a:off x="937816" y="1731845"/>
              <a:ext cx="6559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mtClean="0"/>
                <a:t>file2:</a:t>
              </a:r>
              <a:endParaRPr lang="de-DE"/>
            </a:p>
          </p:txBody>
        </p:sp>
        <p:sp>
          <p:nvSpPr>
            <p:cNvPr id="20" name="Ellipse 19"/>
            <p:cNvSpPr/>
            <p:nvPr/>
          </p:nvSpPr>
          <p:spPr>
            <a:xfrm>
              <a:off x="1729904" y="1640964"/>
              <a:ext cx="864096" cy="50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mtClean="0"/>
                <a:t>c1</a:t>
              </a:r>
              <a:endParaRPr lang="de-DE"/>
            </a:p>
          </p:txBody>
        </p:sp>
        <p:sp>
          <p:nvSpPr>
            <p:cNvPr id="21" name="Pfeil nach rechts 20"/>
            <p:cNvSpPr/>
            <p:nvPr/>
          </p:nvSpPr>
          <p:spPr>
            <a:xfrm>
              <a:off x="2602053" y="1597120"/>
              <a:ext cx="1008112" cy="591743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mtClean="0">
                  <a:latin typeface="Symbol" pitchFamily="18" charset="2"/>
                </a:rPr>
                <a:t>D</a:t>
              </a:r>
              <a:endParaRPr lang="de-DE">
                <a:latin typeface="Symbol" pitchFamily="18" charset="2"/>
              </a:endParaRPr>
            </a:p>
          </p:txBody>
        </p:sp>
        <p:sp>
          <p:nvSpPr>
            <p:cNvPr id="22" name="Ellipse 21"/>
            <p:cNvSpPr/>
            <p:nvPr/>
          </p:nvSpPr>
          <p:spPr>
            <a:xfrm>
              <a:off x="3623154" y="1628800"/>
              <a:ext cx="864096" cy="50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mtClean="0"/>
                <a:t>c2</a:t>
              </a:r>
              <a:endParaRPr lang="de-DE"/>
            </a:p>
          </p:txBody>
        </p:sp>
        <p:sp>
          <p:nvSpPr>
            <p:cNvPr id="23" name="Pfeil nach rechts 22"/>
            <p:cNvSpPr/>
            <p:nvPr/>
          </p:nvSpPr>
          <p:spPr>
            <a:xfrm>
              <a:off x="4495303" y="1584956"/>
              <a:ext cx="1008112" cy="591743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mtClean="0">
                  <a:latin typeface="Symbol" pitchFamily="18" charset="2"/>
                </a:rPr>
                <a:t>D</a:t>
              </a:r>
              <a:endParaRPr lang="de-DE">
                <a:latin typeface="Symbol" pitchFamily="18" charset="2"/>
              </a:endParaRPr>
            </a:p>
          </p:txBody>
        </p:sp>
        <p:sp>
          <p:nvSpPr>
            <p:cNvPr id="24" name="Ellipse 23"/>
            <p:cNvSpPr/>
            <p:nvPr/>
          </p:nvSpPr>
          <p:spPr>
            <a:xfrm>
              <a:off x="5490095" y="1597121"/>
              <a:ext cx="864096" cy="50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mtClean="0"/>
                <a:t>c3</a:t>
              </a:r>
              <a:endParaRPr lang="de-DE"/>
            </a:p>
          </p:txBody>
        </p:sp>
        <p:sp>
          <p:nvSpPr>
            <p:cNvPr id="25" name="Pfeil nach rechts 24"/>
            <p:cNvSpPr/>
            <p:nvPr/>
          </p:nvSpPr>
          <p:spPr>
            <a:xfrm>
              <a:off x="6362244" y="1553277"/>
              <a:ext cx="1008112" cy="591743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mtClean="0">
                  <a:latin typeface="Symbol" pitchFamily="18" charset="2"/>
                </a:rPr>
                <a:t>D</a:t>
              </a:r>
              <a:endParaRPr lang="de-DE">
                <a:latin typeface="Symbol" pitchFamily="18" charset="2"/>
              </a:endParaRPr>
            </a:p>
          </p:txBody>
        </p:sp>
      </p:grpSp>
      <p:grpSp>
        <p:nvGrpSpPr>
          <p:cNvPr id="26" name="Gruppieren 25"/>
          <p:cNvGrpSpPr/>
          <p:nvPr/>
        </p:nvGrpSpPr>
        <p:grpSpPr>
          <a:xfrm>
            <a:off x="955977" y="3020693"/>
            <a:ext cx="6432540" cy="635586"/>
            <a:chOff x="937816" y="1553277"/>
            <a:chExt cx="6432540" cy="635586"/>
          </a:xfrm>
        </p:grpSpPr>
        <p:sp>
          <p:nvSpPr>
            <p:cNvPr id="27" name="Textfeld 26"/>
            <p:cNvSpPr txBox="1"/>
            <p:nvPr/>
          </p:nvSpPr>
          <p:spPr>
            <a:xfrm>
              <a:off x="937816" y="1731845"/>
              <a:ext cx="6559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mtClean="0"/>
                <a:t>file3:</a:t>
              </a:r>
              <a:endParaRPr lang="de-DE"/>
            </a:p>
          </p:txBody>
        </p:sp>
        <p:sp>
          <p:nvSpPr>
            <p:cNvPr id="28" name="Ellipse 27"/>
            <p:cNvSpPr/>
            <p:nvPr/>
          </p:nvSpPr>
          <p:spPr>
            <a:xfrm>
              <a:off x="1729904" y="1640964"/>
              <a:ext cx="864096" cy="50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mtClean="0"/>
                <a:t>c1</a:t>
              </a:r>
              <a:endParaRPr lang="de-DE"/>
            </a:p>
          </p:txBody>
        </p:sp>
        <p:sp>
          <p:nvSpPr>
            <p:cNvPr id="29" name="Pfeil nach rechts 28"/>
            <p:cNvSpPr/>
            <p:nvPr/>
          </p:nvSpPr>
          <p:spPr>
            <a:xfrm>
              <a:off x="2602053" y="1597120"/>
              <a:ext cx="1008112" cy="591743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mtClean="0">
                  <a:latin typeface="Symbol" pitchFamily="18" charset="2"/>
                </a:rPr>
                <a:t>D</a:t>
              </a:r>
              <a:endParaRPr lang="de-DE">
                <a:latin typeface="Symbol" pitchFamily="18" charset="2"/>
              </a:endParaRPr>
            </a:p>
          </p:txBody>
        </p:sp>
        <p:sp>
          <p:nvSpPr>
            <p:cNvPr id="30" name="Ellipse 29"/>
            <p:cNvSpPr/>
            <p:nvPr/>
          </p:nvSpPr>
          <p:spPr>
            <a:xfrm>
              <a:off x="3623154" y="1628800"/>
              <a:ext cx="864096" cy="50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mtClean="0"/>
                <a:t>c2</a:t>
              </a:r>
              <a:endParaRPr lang="de-DE"/>
            </a:p>
          </p:txBody>
        </p:sp>
        <p:sp>
          <p:nvSpPr>
            <p:cNvPr id="31" name="Pfeil nach rechts 30"/>
            <p:cNvSpPr/>
            <p:nvPr/>
          </p:nvSpPr>
          <p:spPr>
            <a:xfrm>
              <a:off x="4495303" y="1584956"/>
              <a:ext cx="1008112" cy="591743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mtClean="0">
                  <a:latin typeface="Symbol" pitchFamily="18" charset="2"/>
                </a:rPr>
                <a:t>D</a:t>
              </a:r>
              <a:endParaRPr lang="de-DE">
                <a:latin typeface="Symbol" pitchFamily="18" charset="2"/>
              </a:endParaRPr>
            </a:p>
          </p:txBody>
        </p:sp>
        <p:sp>
          <p:nvSpPr>
            <p:cNvPr id="32" name="Ellipse 31"/>
            <p:cNvSpPr/>
            <p:nvPr/>
          </p:nvSpPr>
          <p:spPr>
            <a:xfrm>
              <a:off x="5490095" y="1597121"/>
              <a:ext cx="864096" cy="50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mtClean="0"/>
                <a:t>c3</a:t>
              </a:r>
              <a:endParaRPr lang="de-DE"/>
            </a:p>
          </p:txBody>
        </p:sp>
        <p:sp>
          <p:nvSpPr>
            <p:cNvPr id="33" name="Pfeil nach rechts 32"/>
            <p:cNvSpPr/>
            <p:nvPr/>
          </p:nvSpPr>
          <p:spPr>
            <a:xfrm>
              <a:off x="6362244" y="1553277"/>
              <a:ext cx="1008112" cy="591743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mtClean="0">
                  <a:latin typeface="Symbol" pitchFamily="18" charset="2"/>
                </a:rPr>
                <a:t>D</a:t>
              </a:r>
              <a:endParaRPr lang="de-DE">
                <a:latin typeface="Symbol" pitchFamily="18" charset="2"/>
              </a:endParaRPr>
            </a:p>
          </p:txBody>
        </p:sp>
      </p:grpSp>
      <p:sp>
        <p:nvSpPr>
          <p:cNvPr id="34" name="Untertitel 2"/>
          <p:cNvSpPr txBox="1">
            <a:spLocks/>
          </p:cNvSpPr>
          <p:nvPr/>
        </p:nvSpPr>
        <p:spPr>
          <a:xfrm>
            <a:off x="625032" y="4005064"/>
            <a:ext cx="7776864" cy="695575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itchFamily="34" charset="0"/>
              <a:buChar char="•"/>
            </a:pPr>
            <a:r>
              <a:rPr lang="de-DE" b="1" dirty="0" err="1" smtClean="0"/>
              <a:t>branches</a:t>
            </a:r>
            <a:r>
              <a:rPr lang="de-DE" b="1" dirty="0" smtClean="0"/>
              <a:t>: a </a:t>
            </a:r>
            <a:r>
              <a:rPr lang="de-DE" b="1" dirty="0" err="1" smtClean="0"/>
              <a:t>complex</a:t>
            </a:r>
            <a:r>
              <a:rPr lang="de-DE" b="1" dirty="0" smtClean="0"/>
              <a:t> </a:t>
            </a:r>
            <a:r>
              <a:rPr lang="de-DE" b="1" dirty="0" err="1" smtClean="0"/>
              <a:t>other</a:t>
            </a:r>
            <a:r>
              <a:rPr lang="de-DE" b="1" dirty="0" smtClean="0"/>
              <a:t> </a:t>
            </a:r>
            <a:r>
              <a:rPr lang="de-DE" b="1" dirty="0" err="1" smtClean="0"/>
              <a:t>construct</a:t>
            </a:r>
            <a:endParaRPr lang="de-DE" b="1" dirty="0" smtClean="0"/>
          </a:p>
          <a:p>
            <a:r>
              <a:rPr lang="de-DE" sz="1600" dirty="0" smtClean="0"/>
              <a:t>	</a:t>
            </a:r>
            <a:endParaRPr lang="de-DE" sz="1600" dirty="0"/>
          </a:p>
        </p:txBody>
      </p:sp>
      <p:graphicFrame>
        <p:nvGraphicFramePr>
          <p:cNvPr id="35" name="Diagramm 34"/>
          <p:cNvGraphicFramePr/>
          <p:nvPr>
            <p:extLst>
              <p:ext uri="{D42A27DB-BD31-4B8C-83A1-F6EECF244321}">
                <p14:modId xmlns:p14="http://schemas.microsoft.com/office/powerpoint/2010/main" val="4207920333"/>
              </p:ext>
            </p:extLst>
          </p:nvPr>
        </p:nvGraphicFramePr>
        <p:xfrm>
          <a:off x="2206327" y="5445224"/>
          <a:ext cx="4174078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1" name="Diagramm 40"/>
          <p:cNvGraphicFramePr/>
          <p:nvPr>
            <p:extLst>
              <p:ext uri="{D42A27DB-BD31-4B8C-83A1-F6EECF244321}">
                <p14:modId xmlns:p14="http://schemas.microsoft.com/office/powerpoint/2010/main" val="3568434842"/>
              </p:ext>
            </p:extLst>
          </p:nvPr>
        </p:nvGraphicFramePr>
        <p:xfrm>
          <a:off x="2235506" y="4586794"/>
          <a:ext cx="4174078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743746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b="1" dirty="0" err="1" smtClean="0"/>
              <a:t>Rewriting</a:t>
            </a:r>
            <a:r>
              <a:rPr lang="de-DE" b="1" dirty="0" smtClean="0"/>
              <a:t> The </a:t>
            </a:r>
            <a:r>
              <a:rPr lang="de-DE" b="1" dirty="0" err="1" smtClean="0"/>
              <a:t>History</a:t>
            </a:r>
            <a:endParaRPr lang="de-DE" b="1" i="1" dirty="0"/>
          </a:p>
        </p:txBody>
      </p:sp>
      <p:sp>
        <p:nvSpPr>
          <p:cNvPr id="5" name="Textfeld 4"/>
          <p:cNvSpPr txBox="1"/>
          <p:nvPr/>
        </p:nvSpPr>
        <p:spPr>
          <a:xfrm>
            <a:off x="911754" y="764704"/>
            <a:ext cx="7628307" cy="42165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 smtClean="0">
                <a:solidFill>
                  <a:srgbClr val="C00000"/>
                </a:solidFill>
              </a:rPr>
              <a:t>never</a:t>
            </a:r>
            <a:r>
              <a:rPr lang="de-DE" b="1" dirty="0" smtClean="0">
                <a:solidFill>
                  <a:srgbClr val="C00000"/>
                </a:solidFill>
              </a:rPr>
              <a:t> </a:t>
            </a:r>
            <a:r>
              <a:rPr lang="de-DE" b="1" dirty="0" err="1" smtClean="0">
                <a:solidFill>
                  <a:srgbClr val="C00000"/>
                </a:solidFill>
              </a:rPr>
              <a:t>rewrite</a:t>
            </a:r>
            <a:r>
              <a:rPr lang="de-DE" b="1" dirty="0" smtClean="0">
                <a:solidFill>
                  <a:srgbClr val="C00000"/>
                </a:solidFill>
              </a:rPr>
              <a:t> </a:t>
            </a:r>
            <a:r>
              <a:rPr lang="de-DE" b="1" dirty="0" err="1" smtClean="0">
                <a:solidFill>
                  <a:srgbClr val="C00000"/>
                </a:solidFill>
              </a:rPr>
              <a:t>the</a:t>
            </a:r>
            <a:r>
              <a:rPr lang="de-DE" b="1" dirty="0" smtClean="0">
                <a:solidFill>
                  <a:srgbClr val="C00000"/>
                </a:solidFill>
              </a:rPr>
              <a:t> </a:t>
            </a:r>
            <a:r>
              <a:rPr lang="de-DE" b="1" dirty="0" err="1" smtClean="0">
                <a:solidFill>
                  <a:srgbClr val="C00000"/>
                </a:solidFill>
              </a:rPr>
              <a:t>histoy</a:t>
            </a:r>
            <a:r>
              <a:rPr lang="de-DE" b="1" dirty="0" smtClean="0">
                <a:solidFill>
                  <a:srgbClr val="C00000"/>
                </a:solidFill>
              </a:rPr>
              <a:t> </a:t>
            </a:r>
            <a:r>
              <a:rPr lang="de-DE" b="1" dirty="0" err="1" smtClean="0">
                <a:solidFill>
                  <a:srgbClr val="C00000"/>
                </a:solidFill>
              </a:rPr>
              <a:t>when</a:t>
            </a:r>
            <a:r>
              <a:rPr lang="de-DE" b="1" dirty="0" smtClean="0">
                <a:solidFill>
                  <a:srgbClr val="C00000"/>
                </a:solidFill>
              </a:rPr>
              <a:t> </a:t>
            </a:r>
            <a:r>
              <a:rPr lang="de-DE" b="1" dirty="0" err="1" smtClean="0">
                <a:solidFill>
                  <a:srgbClr val="C00000"/>
                </a:solidFill>
              </a:rPr>
              <a:t>somebody</a:t>
            </a:r>
            <a:r>
              <a:rPr lang="de-DE" b="1" dirty="0" smtClean="0">
                <a:solidFill>
                  <a:srgbClr val="C00000"/>
                </a:solidFill>
              </a:rPr>
              <a:t> </a:t>
            </a:r>
            <a:r>
              <a:rPr lang="de-DE" b="1" dirty="0" err="1" smtClean="0">
                <a:solidFill>
                  <a:srgbClr val="C00000"/>
                </a:solidFill>
              </a:rPr>
              <a:t>has</a:t>
            </a:r>
            <a:r>
              <a:rPr lang="de-DE" b="1" dirty="0" smtClean="0">
                <a:solidFill>
                  <a:srgbClr val="C00000"/>
                </a:solidFill>
              </a:rPr>
              <a:t> </a:t>
            </a:r>
            <a:r>
              <a:rPr lang="de-DE" b="1" dirty="0" err="1" smtClean="0">
                <a:solidFill>
                  <a:srgbClr val="C00000"/>
                </a:solidFill>
              </a:rPr>
              <a:t>seen</a:t>
            </a:r>
            <a:r>
              <a:rPr lang="de-DE" b="1" dirty="0" smtClean="0">
                <a:solidFill>
                  <a:srgbClr val="C00000"/>
                </a:solidFill>
              </a:rPr>
              <a:t> </a:t>
            </a:r>
            <a:r>
              <a:rPr lang="de-DE" b="1" dirty="0" err="1" smtClean="0">
                <a:solidFill>
                  <a:srgbClr val="C00000"/>
                </a:solidFill>
              </a:rPr>
              <a:t>it</a:t>
            </a:r>
            <a:r>
              <a:rPr lang="de-DE" b="1" dirty="0" smtClean="0">
                <a:solidFill>
                  <a:srgbClr val="C00000"/>
                </a:solidFill>
              </a:rPr>
              <a:t> (i.e. after a push …)</a:t>
            </a:r>
          </a:p>
          <a:p>
            <a:pPr marL="285750" indent="-285750">
              <a:buFont typeface="Arial" pitchFamily="34" charset="0"/>
              <a:buChar char="•"/>
            </a:pPr>
            <a:endParaRPr lang="de-DE" dirty="0" smtClean="0"/>
          </a:p>
          <a:p>
            <a:r>
              <a:rPr lang="de-DE" dirty="0" err="1" smtClean="0"/>
              <a:t>there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three</a:t>
            </a:r>
            <a:r>
              <a:rPr lang="de-DE" dirty="0" smtClean="0"/>
              <a:t> relevant </a:t>
            </a:r>
            <a:r>
              <a:rPr lang="de-DE" dirty="0" err="1" smtClean="0"/>
              <a:t>cases</a:t>
            </a:r>
            <a:r>
              <a:rPr lang="de-DE" dirty="0" smtClean="0"/>
              <a:t>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dirty="0" err="1" smtClean="0"/>
              <a:t>rewrite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last commit </a:t>
            </a:r>
            <a:r>
              <a:rPr lang="de-DE" dirty="0" err="1" smtClean="0"/>
              <a:t>when</a:t>
            </a:r>
            <a:r>
              <a:rPr lang="de-DE" dirty="0" smtClean="0"/>
              <a:t> </a:t>
            </a:r>
            <a:r>
              <a:rPr lang="de-DE" dirty="0" err="1" smtClean="0"/>
              <a:t>committing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next</a:t>
            </a:r>
            <a:r>
              <a:rPr lang="de-DE" dirty="0" smtClean="0"/>
              <a:t> </a:t>
            </a:r>
            <a:r>
              <a:rPr lang="de-DE" dirty="0" err="1" smtClean="0"/>
              <a:t>one</a:t>
            </a:r>
            <a:r>
              <a:rPr lang="de-DE" dirty="0" smtClean="0"/>
              <a:t> (</a:t>
            </a:r>
            <a:r>
              <a:rPr lang="de-DE" dirty="0" err="1" smtClean="0"/>
              <a:t>amend</a:t>
            </a:r>
            <a:r>
              <a:rPr lang="de-DE" dirty="0" smtClean="0"/>
              <a:t>)</a:t>
            </a:r>
            <a:br>
              <a:rPr lang="de-DE" dirty="0" smtClean="0"/>
            </a:br>
            <a:r>
              <a:rPr lang="de-DE" sz="1400" b="1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400" b="1" dirty="0">
                <a:latin typeface="Courier New" pitchFamily="49" charset="0"/>
                <a:cs typeface="Courier New" pitchFamily="49" charset="0"/>
              </a:rPr>
              <a:t> commit --</a:t>
            </a:r>
            <a:r>
              <a:rPr lang="de-DE" sz="1400" b="1" dirty="0" err="1">
                <a:latin typeface="Courier New" pitchFamily="49" charset="0"/>
                <a:cs typeface="Courier New" pitchFamily="49" charset="0"/>
              </a:rPr>
              <a:t>amend</a:t>
            </a:r>
            <a:r>
              <a:rPr lang="de-DE" dirty="0" smtClean="0"/>
              <a:t> #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may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last commit </a:t>
            </a:r>
            <a:r>
              <a:rPr lang="de-DE" dirty="0" err="1" smtClean="0"/>
              <a:t>message</a:t>
            </a:r>
            <a:endParaRPr lang="de-DE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dirty="0" err="1" smtClean="0"/>
              <a:t>replace</a:t>
            </a:r>
            <a:r>
              <a:rPr lang="de-DE" dirty="0" smtClean="0"/>
              <a:t> a </a:t>
            </a:r>
            <a:r>
              <a:rPr lang="de-DE" dirty="0" err="1" smtClean="0"/>
              <a:t>sequence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commits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a </a:t>
            </a:r>
            <a:r>
              <a:rPr lang="de-DE" dirty="0" err="1" smtClean="0"/>
              <a:t>single</a:t>
            </a:r>
            <a:r>
              <a:rPr lang="de-DE" dirty="0" smtClean="0"/>
              <a:t> </a:t>
            </a:r>
            <a:r>
              <a:rPr lang="de-DE" dirty="0" err="1" smtClean="0"/>
              <a:t>one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sz="1400" b="1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b="1" dirty="0" err="1">
                <a:latin typeface="Courier New" pitchFamily="49" charset="0"/>
                <a:cs typeface="Courier New" pitchFamily="49" charset="0"/>
              </a:rPr>
              <a:t>rebase</a:t>
            </a:r>
            <a:r>
              <a:rPr lang="de-DE" sz="1400" b="1" dirty="0">
                <a:latin typeface="Courier New" pitchFamily="49" charset="0"/>
                <a:cs typeface="Courier New" pitchFamily="49" charset="0"/>
              </a:rPr>
              <a:t> -i HEAD~5</a:t>
            </a:r>
            <a:r>
              <a:rPr lang="de-DE" dirty="0" smtClean="0"/>
              <a:t> # </a:t>
            </a:r>
            <a:r>
              <a:rPr lang="de-DE" dirty="0" err="1" smtClean="0"/>
              <a:t>combine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last 5 </a:t>
            </a:r>
            <a:r>
              <a:rPr lang="de-DE" dirty="0" err="1" smtClean="0"/>
              <a:t>commits</a:t>
            </a:r>
            <a:r>
              <a:rPr lang="de-DE" dirty="0" smtClean="0"/>
              <a:t> in </a:t>
            </a:r>
            <a:r>
              <a:rPr lang="de-DE" dirty="0" err="1" smtClean="0"/>
              <a:t>interactive</a:t>
            </a:r>
            <a:r>
              <a:rPr lang="de-DE" dirty="0" smtClean="0"/>
              <a:t> </a:t>
            </a:r>
            <a:r>
              <a:rPr lang="de-DE" dirty="0" err="1" smtClean="0"/>
              <a:t>mode</a:t>
            </a:r>
            <a:endParaRPr lang="de-DE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dirty="0" err="1" smtClean="0"/>
              <a:t>rebase</a:t>
            </a:r>
            <a:r>
              <a:rPr lang="de-DE" dirty="0" smtClean="0"/>
              <a:t> a </a:t>
            </a:r>
            <a:r>
              <a:rPr lang="de-DE" dirty="0" err="1" smtClean="0"/>
              <a:t>branch</a:t>
            </a:r>
            <a:r>
              <a:rPr lang="de-DE" dirty="0" smtClean="0"/>
              <a:t> </a:t>
            </a:r>
            <a:r>
              <a:rPr lang="de-DE" dirty="0" err="1" smtClean="0"/>
              <a:t>based</a:t>
            </a:r>
            <a:r>
              <a:rPr lang="de-DE" dirty="0" smtClean="0"/>
              <a:t> on </a:t>
            </a:r>
            <a:r>
              <a:rPr lang="de-DE" dirty="0" err="1" smtClean="0"/>
              <a:t>another</a:t>
            </a:r>
            <a:r>
              <a:rPr lang="de-DE" dirty="0" smtClean="0"/>
              <a:t> </a:t>
            </a:r>
            <a:r>
              <a:rPr lang="de-DE" dirty="0" err="1" smtClean="0"/>
              <a:t>branch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sz="1400" b="1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de-DE" sz="1400" b="1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b="1" dirty="0" err="1">
                <a:latin typeface="Courier New" pitchFamily="49" charset="0"/>
                <a:cs typeface="Courier New" pitchFamily="49" charset="0"/>
              </a:rPr>
              <a:t>checkout</a:t>
            </a:r>
            <a:r>
              <a:rPr lang="de-DE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b="1" dirty="0" err="1">
                <a:latin typeface="Courier New" pitchFamily="49" charset="0"/>
                <a:cs typeface="Courier New" pitchFamily="49" charset="0"/>
              </a:rPr>
              <a:t>topic</a:t>
            </a:r>
            <a:r>
              <a:rPr lang="de-DE" sz="1400" b="1" dirty="0">
                <a:latin typeface="Courier New" pitchFamily="49" charset="0"/>
                <a:cs typeface="Courier New" pitchFamily="49" charset="0"/>
              </a:rPr>
              <a:t/>
            </a:r>
            <a:br>
              <a:rPr lang="de-DE" sz="1400" b="1" dirty="0">
                <a:latin typeface="Courier New" pitchFamily="49" charset="0"/>
                <a:cs typeface="Courier New" pitchFamily="49" charset="0"/>
              </a:rPr>
            </a:br>
            <a:r>
              <a:rPr lang="de-DE" sz="1400" b="1" dirty="0">
                <a:latin typeface="Courier New" pitchFamily="49" charset="0"/>
                <a:cs typeface="Courier New" pitchFamily="49" charset="0"/>
              </a:rPr>
              <a:t># </a:t>
            </a:r>
            <a:r>
              <a:rPr lang="de-DE" sz="1400" b="1" dirty="0" err="1">
                <a:latin typeface="Courier New" pitchFamily="49" charset="0"/>
                <a:cs typeface="Courier New" pitchFamily="49" charset="0"/>
              </a:rPr>
              <a:t>edit</a:t>
            </a:r>
            <a:r>
              <a:rPr lang="de-DE" sz="1400" b="1" dirty="0">
                <a:latin typeface="Courier New" pitchFamily="49" charset="0"/>
                <a:cs typeface="Courier New" pitchFamily="49" charset="0"/>
              </a:rPr>
              <a:t>, commit, … , </a:t>
            </a:r>
            <a:r>
              <a:rPr lang="de-DE" sz="1400" b="1" dirty="0" err="1">
                <a:latin typeface="Courier New" pitchFamily="49" charset="0"/>
                <a:cs typeface="Courier New" pitchFamily="49" charset="0"/>
              </a:rPr>
              <a:t>now</a:t>
            </a:r>
            <a:r>
              <a:rPr lang="de-DE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b="1" dirty="0" err="1">
                <a:latin typeface="Courier New" pitchFamily="49" charset="0"/>
                <a:cs typeface="Courier New" pitchFamily="49" charset="0"/>
              </a:rPr>
              <a:t>integrate</a:t>
            </a:r>
            <a:r>
              <a:rPr lang="de-DE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b="1" dirty="0" err="1">
                <a:latin typeface="Courier New" pitchFamily="49" charset="0"/>
                <a:cs typeface="Courier New" pitchFamily="49" charset="0"/>
              </a:rPr>
              <a:t>the</a:t>
            </a:r>
            <a:r>
              <a:rPr lang="de-DE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b="1" dirty="0" err="1">
                <a:latin typeface="Courier New" pitchFamily="49" charset="0"/>
                <a:cs typeface="Courier New" pitchFamily="49" charset="0"/>
              </a:rPr>
              <a:t>work</a:t>
            </a:r>
            <a:r>
              <a:rPr lang="de-DE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b="1" dirty="0" err="1">
                <a:latin typeface="Courier New" pitchFamily="49" charset="0"/>
                <a:cs typeface="Courier New" pitchFamily="49" charset="0"/>
              </a:rPr>
              <a:t>of</a:t>
            </a:r>
            <a:r>
              <a:rPr lang="de-DE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b="1" dirty="0" err="1">
                <a:latin typeface="Courier New" pitchFamily="49" charset="0"/>
                <a:cs typeface="Courier New" pitchFamily="49" charset="0"/>
              </a:rPr>
              <a:t>others</a:t>
            </a:r>
            <a:r>
              <a:rPr lang="de-DE" sz="1400" b="1" dirty="0">
                <a:latin typeface="Courier New" pitchFamily="49" charset="0"/>
                <a:cs typeface="Courier New" pitchFamily="49" charset="0"/>
              </a:rPr>
              <a:t/>
            </a:r>
            <a:br>
              <a:rPr lang="de-DE" sz="1400" b="1" dirty="0">
                <a:latin typeface="Courier New" pitchFamily="49" charset="0"/>
                <a:cs typeface="Courier New" pitchFamily="49" charset="0"/>
              </a:rPr>
            </a:br>
            <a:r>
              <a:rPr lang="de-DE" sz="1400" b="1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de-DE" sz="1400" b="1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b="1" dirty="0" err="1">
                <a:latin typeface="Courier New" pitchFamily="49" charset="0"/>
                <a:cs typeface="Courier New" pitchFamily="49" charset="0"/>
              </a:rPr>
              <a:t>checkout</a:t>
            </a:r>
            <a:r>
              <a:rPr lang="de-DE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b="1" dirty="0" err="1" smtClean="0">
                <a:latin typeface="Courier New" pitchFamily="49" charset="0"/>
                <a:cs typeface="Courier New" pitchFamily="49" charset="0"/>
              </a:rPr>
              <a:t>master</a:t>
            </a:r>
            <a:r>
              <a:rPr lang="de-DE" sz="1400" b="1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de-DE" sz="1400" b="1" dirty="0" smtClean="0">
                <a:latin typeface="Courier New" pitchFamily="49" charset="0"/>
                <a:cs typeface="Courier New" pitchFamily="49" charset="0"/>
              </a:rPr>
            </a:br>
            <a:r>
              <a:rPr lang="de-DE" sz="1400" b="1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de-DE" sz="1400" b="1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400" b="1" dirty="0" smtClean="0">
                <a:latin typeface="Courier New" pitchFamily="49" charset="0"/>
                <a:cs typeface="Courier New" pitchFamily="49" charset="0"/>
              </a:rPr>
              <a:t> pull</a:t>
            </a:r>
            <a:r>
              <a:rPr lang="de-DE" sz="1400" b="1" dirty="0">
                <a:latin typeface="Courier New" pitchFamily="49" charset="0"/>
                <a:cs typeface="Courier New" pitchFamily="49" charset="0"/>
              </a:rPr>
              <a:t/>
            </a:r>
            <a:br>
              <a:rPr lang="de-DE" sz="1400" b="1" dirty="0">
                <a:latin typeface="Courier New" pitchFamily="49" charset="0"/>
                <a:cs typeface="Courier New" pitchFamily="49" charset="0"/>
              </a:rPr>
            </a:br>
            <a:r>
              <a:rPr lang="de-DE" sz="1400" b="1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de-DE" sz="1400" b="1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b="1" dirty="0" err="1">
                <a:latin typeface="Courier New" pitchFamily="49" charset="0"/>
                <a:cs typeface="Courier New" pitchFamily="49" charset="0"/>
              </a:rPr>
              <a:t>checkout</a:t>
            </a:r>
            <a:r>
              <a:rPr lang="de-DE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b="1" dirty="0" err="1">
                <a:latin typeface="Courier New" pitchFamily="49" charset="0"/>
                <a:cs typeface="Courier New" pitchFamily="49" charset="0"/>
              </a:rPr>
              <a:t>topic</a:t>
            </a:r>
            <a:r>
              <a:rPr lang="de-DE" sz="1400" b="1" dirty="0">
                <a:latin typeface="Courier New" pitchFamily="49" charset="0"/>
                <a:cs typeface="Courier New" pitchFamily="49" charset="0"/>
              </a:rPr>
              <a:t/>
            </a:r>
            <a:br>
              <a:rPr lang="de-DE" sz="1400" b="1" dirty="0">
                <a:latin typeface="Courier New" pitchFamily="49" charset="0"/>
                <a:cs typeface="Courier New" pitchFamily="49" charset="0"/>
              </a:rPr>
            </a:br>
            <a:r>
              <a:rPr lang="de-DE" sz="1400" b="1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de-DE" sz="1400" b="1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b="1" dirty="0" err="1">
                <a:latin typeface="Courier New" pitchFamily="49" charset="0"/>
                <a:cs typeface="Courier New" pitchFamily="49" charset="0"/>
              </a:rPr>
              <a:t>rebase</a:t>
            </a:r>
            <a:r>
              <a:rPr lang="de-DE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b="1" dirty="0" err="1" smtClean="0">
                <a:latin typeface="Courier New" pitchFamily="49" charset="0"/>
                <a:cs typeface="Courier New" pitchFamily="49" charset="0"/>
              </a:rPr>
              <a:t>master</a:t>
            </a:r>
            <a:r>
              <a:rPr lang="de-DE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dirty="0"/>
              <a:t># </a:t>
            </a:r>
            <a:r>
              <a:rPr lang="de-DE" dirty="0" err="1" smtClean="0"/>
              <a:t>reintegrate</a:t>
            </a:r>
            <a:r>
              <a:rPr lang="de-DE" dirty="0" smtClean="0"/>
              <a:t> </a:t>
            </a:r>
            <a:r>
              <a:rPr lang="de-DE" dirty="0" err="1" smtClean="0"/>
              <a:t>master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minimize</a:t>
            </a:r>
            <a:r>
              <a:rPr lang="de-DE" dirty="0" smtClean="0"/>
              <a:t> </a:t>
            </a:r>
            <a:r>
              <a:rPr lang="de-DE" dirty="0" err="1" smtClean="0"/>
              <a:t>conflicts</a:t>
            </a:r>
            <a:r>
              <a:rPr lang="de-DE" dirty="0" smtClean="0"/>
              <a:t> </a:t>
            </a:r>
            <a:r>
              <a:rPr lang="de-DE" dirty="0" err="1" smtClean="0"/>
              <a:t>when</a:t>
            </a:r>
            <a:r>
              <a:rPr lang="de-DE" dirty="0" smtClean="0"/>
              <a:t> </a:t>
            </a:r>
            <a:r>
              <a:rPr lang="de-DE" dirty="0" err="1" smtClean="0"/>
              <a:t>done</a:t>
            </a:r>
            <a:r>
              <a:rPr lang="de-DE" dirty="0" smtClean="0"/>
              <a:t/>
            </a:r>
            <a:br>
              <a:rPr lang="de-DE" dirty="0" smtClean="0"/>
            </a:br>
            <a:endParaRPr lang="de-DE" dirty="0" smtClean="0"/>
          </a:p>
          <a:p>
            <a:r>
              <a:rPr lang="de-DE" b="1" dirty="0" err="1" smtClean="0">
                <a:solidFill>
                  <a:srgbClr val="C00000"/>
                </a:solidFill>
              </a:rPr>
              <a:t>never</a:t>
            </a:r>
            <a:r>
              <a:rPr lang="de-DE" b="1" dirty="0" smtClean="0">
                <a:solidFill>
                  <a:srgbClr val="C00000"/>
                </a:solidFill>
              </a:rPr>
              <a:t> </a:t>
            </a:r>
            <a:r>
              <a:rPr lang="de-DE" b="1" dirty="0" err="1">
                <a:solidFill>
                  <a:srgbClr val="C00000"/>
                </a:solidFill>
              </a:rPr>
              <a:t>rewrite</a:t>
            </a:r>
            <a:r>
              <a:rPr lang="de-DE" b="1" dirty="0">
                <a:solidFill>
                  <a:srgbClr val="C00000"/>
                </a:solidFill>
              </a:rPr>
              <a:t> </a:t>
            </a:r>
            <a:r>
              <a:rPr lang="de-DE" b="1" dirty="0" err="1">
                <a:solidFill>
                  <a:srgbClr val="C00000"/>
                </a:solidFill>
              </a:rPr>
              <a:t>the</a:t>
            </a:r>
            <a:r>
              <a:rPr lang="de-DE" b="1" dirty="0">
                <a:solidFill>
                  <a:srgbClr val="C00000"/>
                </a:solidFill>
              </a:rPr>
              <a:t> </a:t>
            </a:r>
            <a:r>
              <a:rPr lang="de-DE" b="1" dirty="0" err="1">
                <a:solidFill>
                  <a:srgbClr val="C00000"/>
                </a:solidFill>
              </a:rPr>
              <a:t>histoy</a:t>
            </a:r>
            <a:r>
              <a:rPr lang="de-DE" b="1" dirty="0">
                <a:solidFill>
                  <a:srgbClr val="C00000"/>
                </a:solidFill>
              </a:rPr>
              <a:t> </a:t>
            </a:r>
            <a:r>
              <a:rPr lang="de-DE" b="1" dirty="0" err="1">
                <a:solidFill>
                  <a:srgbClr val="C00000"/>
                </a:solidFill>
              </a:rPr>
              <a:t>when</a:t>
            </a:r>
            <a:r>
              <a:rPr lang="de-DE" b="1" dirty="0">
                <a:solidFill>
                  <a:srgbClr val="C00000"/>
                </a:solidFill>
              </a:rPr>
              <a:t> </a:t>
            </a:r>
            <a:r>
              <a:rPr lang="de-DE" b="1" dirty="0" err="1" smtClean="0">
                <a:solidFill>
                  <a:srgbClr val="C00000"/>
                </a:solidFill>
              </a:rPr>
              <a:t>somebody</a:t>
            </a:r>
            <a:r>
              <a:rPr lang="de-DE" b="1" dirty="0" smtClean="0">
                <a:solidFill>
                  <a:srgbClr val="C00000"/>
                </a:solidFill>
              </a:rPr>
              <a:t> </a:t>
            </a:r>
            <a:r>
              <a:rPr lang="de-DE" b="1" dirty="0" err="1">
                <a:solidFill>
                  <a:srgbClr val="C00000"/>
                </a:solidFill>
              </a:rPr>
              <a:t>has</a:t>
            </a:r>
            <a:r>
              <a:rPr lang="de-DE" b="1" dirty="0">
                <a:solidFill>
                  <a:srgbClr val="C00000"/>
                </a:solidFill>
              </a:rPr>
              <a:t> </a:t>
            </a:r>
            <a:r>
              <a:rPr lang="de-DE" b="1" dirty="0" err="1">
                <a:solidFill>
                  <a:srgbClr val="C00000"/>
                </a:solidFill>
              </a:rPr>
              <a:t>seen</a:t>
            </a:r>
            <a:r>
              <a:rPr lang="de-DE" b="1" dirty="0">
                <a:solidFill>
                  <a:srgbClr val="C00000"/>
                </a:solidFill>
              </a:rPr>
              <a:t> </a:t>
            </a:r>
            <a:r>
              <a:rPr lang="de-DE" b="1" dirty="0" err="1">
                <a:solidFill>
                  <a:srgbClr val="C00000"/>
                </a:solidFill>
              </a:rPr>
              <a:t>it</a:t>
            </a:r>
            <a:r>
              <a:rPr lang="de-DE" b="1" dirty="0">
                <a:solidFill>
                  <a:srgbClr val="C00000"/>
                </a:solidFill>
              </a:rPr>
              <a:t> (i.e. after a push </a:t>
            </a:r>
            <a:r>
              <a:rPr lang="de-DE" b="1" dirty="0" smtClean="0">
                <a:solidFill>
                  <a:srgbClr val="C00000"/>
                </a:solidFill>
              </a:rPr>
              <a:t>…)</a:t>
            </a:r>
            <a:endParaRPr lang="de-DE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3286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51519" y="116633"/>
            <a:ext cx="8631941" cy="576063"/>
          </a:xfrm>
        </p:spPr>
        <p:txBody>
          <a:bodyPr>
            <a:normAutofit/>
          </a:bodyPr>
          <a:lstStyle/>
          <a:p>
            <a:pPr marL="285750" indent="-285750"/>
            <a:r>
              <a:rPr lang="de-DE" b="1" dirty="0" smtClean="0">
                <a:cs typeface="Courier New" pitchFamily="49" charset="0"/>
              </a:rPr>
              <a:t>Understanding </a:t>
            </a:r>
            <a:r>
              <a:rPr lang="de-DE" b="1" dirty="0" err="1" smtClean="0">
                <a:cs typeface="Courier New" pitchFamily="49" charset="0"/>
              </a:rPr>
              <a:t>Commits</a:t>
            </a:r>
            <a:r>
              <a:rPr lang="de-DE" b="1" dirty="0" smtClean="0">
                <a:cs typeface="Courier New" pitchFamily="49" charset="0"/>
              </a:rPr>
              <a:t> =&gt; </a:t>
            </a:r>
            <a:r>
              <a:rPr lang="de-DE" b="1" dirty="0" err="1" smtClean="0">
                <a:cs typeface="Courier New" pitchFamily="49" charset="0"/>
              </a:rPr>
              <a:t>Mastering</a:t>
            </a:r>
            <a:r>
              <a:rPr lang="de-DE" b="1" dirty="0" smtClean="0">
                <a:cs typeface="Courier New" pitchFamily="49" charset="0"/>
              </a:rPr>
              <a:t> Version </a:t>
            </a:r>
            <a:r>
              <a:rPr lang="de-DE" b="1" dirty="0" err="1" smtClean="0">
                <a:cs typeface="Courier New" pitchFamily="49" charset="0"/>
              </a:rPr>
              <a:t>Control</a:t>
            </a:r>
            <a:endParaRPr lang="de-DE" b="1" dirty="0">
              <a:cs typeface="Courier New" pitchFamily="49" charset="0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39552" y="908720"/>
            <a:ext cx="8280920" cy="338554"/>
          </a:xfrm>
        </p:spPr>
        <p:txBody>
          <a:bodyPr>
            <a:spAutoFit/>
          </a:bodyPr>
          <a:lstStyle/>
          <a:p>
            <a:r>
              <a:rPr lang="de-DE" sz="1600" dirty="0" err="1" smtClean="0">
                <a:cs typeface="Courier New" pitchFamily="49" charset="0"/>
              </a:rPr>
              <a:t>Names</a:t>
            </a:r>
            <a:r>
              <a:rPr lang="de-DE" sz="1600" dirty="0" smtClean="0">
                <a:cs typeface="Courier New" pitchFamily="49" charset="0"/>
              </a:rPr>
              <a:t> </a:t>
            </a:r>
            <a:r>
              <a:rPr lang="de-DE" sz="1600" dirty="0" err="1" smtClean="0">
                <a:cs typeface="Courier New" pitchFamily="49" charset="0"/>
              </a:rPr>
              <a:t>of</a:t>
            </a:r>
            <a:r>
              <a:rPr lang="de-DE" sz="1600" dirty="0" smtClean="0">
                <a:cs typeface="Courier New" pitchFamily="49" charset="0"/>
              </a:rPr>
              <a:t> </a:t>
            </a:r>
            <a:r>
              <a:rPr lang="de-DE" sz="1600" dirty="0" err="1" smtClean="0">
                <a:cs typeface="Courier New" pitchFamily="49" charset="0"/>
              </a:rPr>
              <a:t>commits</a:t>
            </a:r>
            <a:r>
              <a:rPr lang="de-DE" sz="1600" dirty="0" smtClean="0">
                <a:cs typeface="Courier New" pitchFamily="49" charset="0"/>
              </a:rPr>
              <a:t> …</a:t>
            </a:r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0835839"/>
              </p:ext>
            </p:extLst>
          </p:nvPr>
        </p:nvGraphicFramePr>
        <p:xfrm>
          <a:off x="683569" y="1397000"/>
          <a:ext cx="7920879" cy="4363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3"/>
                <a:gridCol w="6264696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Meaning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b="0" dirty="0" err="1" smtClean="0">
                          <a:latin typeface="+mn-lt"/>
                        </a:rPr>
                        <a:t>branchname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i="1" dirty="0" err="1" smtClean="0">
                          <a:latin typeface="+mn-lt"/>
                        </a:rPr>
                        <a:t>refers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to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the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i="1" dirty="0" err="1" smtClean="0">
                          <a:latin typeface="+mn-lt"/>
                        </a:rPr>
                        <a:t>most</a:t>
                      </a:r>
                      <a:r>
                        <a:rPr lang="de-DE" sz="1400" b="0" i="1" dirty="0" smtClean="0">
                          <a:latin typeface="+mn-lt"/>
                        </a:rPr>
                        <a:t> </a:t>
                      </a:r>
                      <a:r>
                        <a:rPr lang="de-DE" sz="1400" b="0" i="1" dirty="0" err="1" smtClean="0">
                          <a:latin typeface="+mn-lt"/>
                        </a:rPr>
                        <a:t>recent</a:t>
                      </a:r>
                      <a:r>
                        <a:rPr lang="de-DE" sz="1400" b="0" dirty="0" smtClean="0">
                          <a:latin typeface="+mn-lt"/>
                        </a:rPr>
                        <a:t> commit </a:t>
                      </a:r>
                      <a:r>
                        <a:rPr lang="de-DE" sz="1400" b="0" dirty="0" err="1" smtClean="0">
                          <a:latin typeface="+mn-lt"/>
                        </a:rPr>
                        <a:t>of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that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branch</a:t>
                      </a:r>
                      <a:r>
                        <a:rPr lang="de-DE" sz="1400" b="0" dirty="0" smtClean="0">
                          <a:latin typeface="+mn-lt"/>
                        </a:rPr>
                        <a:t>  (.</a:t>
                      </a:r>
                      <a:r>
                        <a:rPr lang="de-DE" sz="1400" b="0" dirty="0" err="1" smtClean="0">
                          <a:latin typeface="+mn-lt"/>
                        </a:rPr>
                        <a:t>git</a:t>
                      </a:r>
                      <a:r>
                        <a:rPr lang="de-DE" sz="1400" b="0" dirty="0" smtClean="0">
                          <a:latin typeface="+mn-lt"/>
                        </a:rPr>
                        <a:t>/</a:t>
                      </a:r>
                      <a:r>
                        <a:rPr lang="de-DE" sz="1400" b="0" dirty="0" err="1" smtClean="0">
                          <a:latin typeface="+mn-lt"/>
                        </a:rPr>
                        <a:t>refs</a:t>
                      </a:r>
                      <a:r>
                        <a:rPr lang="de-DE" sz="1400" b="0" dirty="0" smtClean="0">
                          <a:latin typeface="+mn-lt"/>
                        </a:rPr>
                        <a:t>/</a:t>
                      </a:r>
                      <a:r>
                        <a:rPr lang="de-DE" sz="1400" b="0" dirty="0" err="1" smtClean="0">
                          <a:latin typeface="+mn-lt"/>
                        </a:rPr>
                        <a:t>heads</a:t>
                      </a:r>
                      <a:r>
                        <a:rPr lang="de-DE" sz="1400" b="0" dirty="0" smtClean="0">
                          <a:latin typeface="+mn-lt"/>
                        </a:rPr>
                        <a:t>/</a:t>
                      </a:r>
                      <a:r>
                        <a:rPr lang="de-DE" sz="1400" b="0" dirty="0" err="1" smtClean="0">
                          <a:latin typeface="+mn-lt"/>
                        </a:rPr>
                        <a:t>branchname</a:t>
                      </a:r>
                      <a:r>
                        <a:rPr lang="de-DE" sz="1400" b="0" dirty="0" smtClean="0">
                          <a:latin typeface="+mn-lt"/>
                        </a:rPr>
                        <a:t>)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b="0" dirty="0" err="1" smtClean="0">
                          <a:latin typeface="+mn-lt"/>
                        </a:rPr>
                        <a:t>tagname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i="1" dirty="0" err="1" smtClean="0">
                          <a:latin typeface="+mn-lt"/>
                        </a:rPr>
                        <a:t>refers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to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the</a:t>
                      </a:r>
                      <a:r>
                        <a:rPr lang="de-DE" sz="1400" b="0" dirty="0" smtClean="0">
                          <a:latin typeface="+mn-lt"/>
                        </a:rPr>
                        <a:t> a commit, </a:t>
                      </a:r>
                      <a:r>
                        <a:rPr lang="de-DE" sz="1400" b="0" dirty="0" err="1" smtClean="0">
                          <a:latin typeface="+mn-lt"/>
                        </a:rPr>
                        <a:t>never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changed</a:t>
                      </a:r>
                      <a:r>
                        <a:rPr lang="de-DE" sz="1400" b="0" dirty="0" smtClean="0">
                          <a:latin typeface="+mn-lt"/>
                        </a:rPr>
                        <a:t> (.</a:t>
                      </a:r>
                      <a:r>
                        <a:rPr lang="de-DE" sz="1400" b="0" dirty="0" err="1" smtClean="0">
                          <a:latin typeface="+mn-lt"/>
                        </a:rPr>
                        <a:t>git</a:t>
                      </a:r>
                      <a:r>
                        <a:rPr lang="de-DE" sz="1400" b="0" dirty="0" smtClean="0">
                          <a:latin typeface="+mn-lt"/>
                        </a:rPr>
                        <a:t>/</a:t>
                      </a:r>
                      <a:r>
                        <a:rPr lang="de-DE" sz="1400" b="0" dirty="0" err="1" smtClean="0">
                          <a:latin typeface="+mn-lt"/>
                        </a:rPr>
                        <a:t>refs</a:t>
                      </a:r>
                      <a:r>
                        <a:rPr lang="de-DE" sz="1400" b="0" dirty="0" smtClean="0">
                          <a:latin typeface="+mn-lt"/>
                        </a:rPr>
                        <a:t>/tags/</a:t>
                      </a:r>
                      <a:r>
                        <a:rPr lang="de-DE" sz="1400" b="0" dirty="0" err="1" smtClean="0">
                          <a:latin typeface="+mn-lt"/>
                        </a:rPr>
                        <a:t>tagname</a:t>
                      </a:r>
                      <a:r>
                        <a:rPr lang="de-DE" sz="1400" b="0" dirty="0" smtClean="0">
                          <a:latin typeface="+mn-lt"/>
                        </a:rPr>
                        <a:t>)</a:t>
                      </a:r>
                      <a:endParaRPr lang="en-US" sz="1400" b="0" dirty="0" smtClean="0">
                        <a:latin typeface="+mn-lt"/>
                      </a:endParaRPr>
                    </a:p>
                    <a:p>
                      <a:endParaRPr lang="en-US" sz="1400" b="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b="0" dirty="0" smtClean="0">
                          <a:latin typeface="+mn-lt"/>
                        </a:rPr>
                        <a:t>HEAD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 err="1" smtClean="0">
                          <a:latin typeface="+mn-lt"/>
                        </a:rPr>
                        <a:t>the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currently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checked</a:t>
                      </a:r>
                      <a:r>
                        <a:rPr lang="de-DE" sz="1400" b="0" dirty="0" smtClean="0">
                          <a:latin typeface="+mn-lt"/>
                        </a:rPr>
                        <a:t> out commit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 smtClean="0">
                          <a:latin typeface="+mn-lt"/>
                          <a:cs typeface="Courier New" pitchFamily="49" charset="0"/>
                        </a:rPr>
                        <a:t>ffef955277e4ad…</a:t>
                      </a:r>
                      <a:br>
                        <a:rPr lang="de-DE" sz="1400" b="0" dirty="0" smtClean="0">
                          <a:latin typeface="+mn-lt"/>
                          <a:cs typeface="Courier New" pitchFamily="49" charset="0"/>
                        </a:rPr>
                      </a:br>
                      <a:r>
                        <a:rPr lang="de-DE" sz="1400" b="0" dirty="0" smtClean="0">
                          <a:latin typeface="+mn-lt"/>
                          <a:cs typeface="Courier New" pitchFamily="49" charset="0"/>
                        </a:rPr>
                        <a:t>ffef9552</a:t>
                      </a:r>
                      <a:br>
                        <a:rPr lang="de-DE" sz="1400" b="0" dirty="0" smtClean="0">
                          <a:latin typeface="+mn-lt"/>
                          <a:cs typeface="Courier New" pitchFamily="49" charset="0"/>
                        </a:rPr>
                      </a:br>
                      <a:r>
                        <a:rPr lang="de-DE" sz="1400" b="0" dirty="0" err="1" smtClean="0">
                          <a:latin typeface="+mn-lt"/>
                          <a:cs typeface="Courier New" pitchFamily="49" charset="0"/>
                        </a:rPr>
                        <a:t>ffef</a:t>
                      </a:r>
                      <a:endParaRPr lang="de-DE" sz="1400" b="0" dirty="0" smtClean="0">
                        <a:latin typeface="+mn-lt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>
                          <a:latin typeface="+mn-lt"/>
                        </a:rPr>
                        <a:t>a commit,</a:t>
                      </a:r>
                      <a:r>
                        <a:rPr lang="de-DE" sz="1400" b="0" baseline="0" dirty="0" smtClean="0">
                          <a:latin typeface="+mn-lt"/>
                        </a:rPr>
                        <a:t> </a:t>
                      </a:r>
                      <a:r>
                        <a:rPr lang="de-DE" sz="1400" b="0" baseline="0" dirty="0" err="1" smtClean="0">
                          <a:latin typeface="+mn-lt"/>
                        </a:rPr>
                        <a:t>full</a:t>
                      </a:r>
                      <a:r>
                        <a:rPr lang="de-DE" sz="1400" b="0" baseline="0" dirty="0" smtClean="0">
                          <a:latin typeface="+mn-lt"/>
                        </a:rPr>
                        <a:t> </a:t>
                      </a:r>
                      <a:r>
                        <a:rPr lang="de-DE" sz="1400" b="0" baseline="0" dirty="0" err="1" smtClean="0">
                          <a:latin typeface="+mn-lt"/>
                        </a:rPr>
                        <a:t>name</a:t>
                      </a:r>
                      <a:r>
                        <a:rPr lang="de-DE" sz="1400" b="0" baseline="0" dirty="0" smtClean="0">
                          <a:latin typeface="+mn-lt"/>
                        </a:rPr>
                        <a:t> </a:t>
                      </a:r>
                      <a:r>
                        <a:rPr lang="de-DE" sz="1400" b="0" baseline="0" dirty="0" err="1" smtClean="0">
                          <a:latin typeface="+mn-lt"/>
                        </a:rPr>
                        <a:t>is</a:t>
                      </a:r>
                      <a:r>
                        <a:rPr lang="de-DE" sz="1400" b="0" baseline="0" dirty="0" smtClean="0">
                          <a:latin typeface="+mn-lt"/>
                        </a:rPr>
                        <a:t> </a:t>
                      </a:r>
                      <a:r>
                        <a:rPr lang="de-DE" sz="1400" b="0" baseline="0" dirty="0" err="1" smtClean="0">
                          <a:latin typeface="+mn-lt"/>
                        </a:rPr>
                        <a:t>the</a:t>
                      </a:r>
                      <a:r>
                        <a:rPr lang="de-DE" sz="1400" b="0" baseline="0" dirty="0" smtClean="0">
                          <a:latin typeface="+mn-lt"/>
                        </a:rPr>
                        <a:t> 40 </a:t>
                      </a:r>
                      <a:r>
                        <a:rPr lang="de-DE" sz="1400" b="0" baseline="0" dirty="0" err="1" smtClean="0">
                          <a:latin typeface="+mn-lt"/>
                        </a:rPr>
                        <a:t>char</a:t>
                      </a:r>
                      <a:r>
                        <a:rPr lang="de-DE" sz="1400" b="0" baseline="0" dirty="0" smtClean="0">
                          <a:latin typeface="+mn-lt"/>
                        </a:rPr>
                        <a:t> SHA-1 </a:t>
                      </a:r>
                      <a:r>
                        <a:rPr lang="de-DE" sz="1400" b="0" baseline="0" dirty="0" err="1" smtClean="0">
                          <a:latin typeface="+mn-lt"/>
                        </a:rPr>
                        <a:t>hash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b="0" dirty="0" err="1" smtClean="0">
                          <a:latin typeface="+mn-lt"/>
                        </a:rPr>
                        <a:t>name</a:t>
                      </a:r>
                      <a:r>
                        <a:rPr lang="de-DE" sz="1400" b="0" dirty="0" smtClean="0">
                          <a:latin typeface="+mn-lt"/>
                        </a:rPr>
                        <a:t>^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 err="1" smtClean="0">
                          <a:latin typeface="+mn-lt"/>
                        </a:rPr>
                        <a:t>the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parent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of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the</a:t>
                      </a:r>
                      <a:r>
                        <a:rPr lang="de-DE" sz="1400" b="0" dirty="0" smtClean="0">
                          <a:latin typeface="+mn-lt"/>
                        </a:rPr>
                        <a:t> commit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 smtClean="0">
                          <a:latin typeface="+mn-lt"/>
                        </a:rPr>
                        <a:t>name^2</a:t>
                      </a:r>
                      <a:endParaRPr lang="en-US" sz="1400" b="0" dirty="0" smtClean="0">
                        <a:latin typeface="+mn-lt"/>
                      </a:endParaRPr>
                    </a:p>
                    <a:p>
                      <a:endParaRPr lang="en-US" sz="1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 err="1" smtClean="0">
                          <a:latin typeface="+mn-lt"/>
                        </a:rPr>
                        <a:t>the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second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parent</a:t>
                      </a:r>
                      <a:r>
                        <a:rPr lang="de-DE" sz="1400" b="0" dirty="0" smtClean="0">
                          <a:latin typeface="+mn-lt"/>
                        </a:rPr>
                        <a:t> (e.g. a </a:t>
                      </a:r>
                      <a:r>
                        <a:rPr lang="de-DE" sz="1400" b="0" dirty="0" err="1" smtClean="0">
                          <a:latin typeface="+mn-lt"/>
                        </a:rPr>
                        <a:t>merge</a:t>
                      </a:r>
                      <a:r>
                        <a:rPr lang="de-DE" sz="1400" b="0" dirty="0" smtClean="0">
                          <a:latin typeface="+mn-lt"/>
                        </a:rPr>
                        <a:t> commit)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b="0" dirty="0" smtClean="0">
                          <a:latin typeface="+mn-lt"/>
                        </a:rPr>
                        <a:t>name~10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 err="1" smtClean="0">
                          <a:latin typeface="+mn-lt"/>
                        </a:rPr>
                        <a:t>the</a:t>
                      </a:r>
                      <a:r>
                        <a:rPr lang="de-DE" sz="1400" b="0" dirty="0" smtClean="0">
                          <a:latin typeface="+mn-lt"/>
                        </a:rPr>
                        <a:t> 10th </a:t>
                      </a:r>
                      <a:r>
                        <a:rPr lang="de-DE" sz="1400" b="0" dirty="0" err="1" smtClean="0">
                          <a:latin typeface="+mn-lt"/>
                        </a:rPr>
                        <a:t>parent</a:t>
                      </a:r>
                      <a:r>
                        <a:rPr lang="de-DE" sz="1400" b="0" dirty="0" smtClean="0">
                          <a:latin typeface="+mn-lt"/>
                        </a:rPr>
                        <a:t> (name~1 == </a:t>
                      </a:r>
                      <a:r>
                        <a:rPr lang="de-DE" sz="1400" b="0" dirty="0" err="1" smtClean="0">
                          <a:latin typeface="+mn-lt"/>
                        </a:rPr>
                        <a:t>name</a:t>
                      </a:r>
                      <a:r>
                        <a:rPr lang="de-DE" sz="1400" b="0" dirty="0" smtClean="0">
                          <a:latin typeface="+mn-lt"/>
                        </a:rPr>
                        <a:t>^,</a:t>
                      </a:r>
                      <a:r>
                        <a:rPr lang="de-DE" sz="1400" b="0" baseline="0" dirty="0" smtClean="0">
                          <a:latin typeface="+mn-lt"/>
                        </a:rPr>
                        <a:t> name~3 == </a:t>
                      </a:r>
                      <a:r>
                        <a:rPr lang="de-DE" sz="1400" b="0" baseline="0" dirty="0" err="1" smtClean="0">
                          <a:latin typeface="+mn-lt"/>
                        </a:rPr>
                        <a:t>name</a:t>
                      </a:r>
                      <a:r>
                        <a:rPr lang="de-DE" sz="1400" b="0" baseline="0" dirty="0" smtClean="0">
                          <a:latin typeface="+mn-lt"/>
                        </a:rPr>
                        <a:t>^^^)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name:path</a:t>
                      </a:r>
                      <a:endParaRPr lang="en-US" sz="1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file</a:t>
                      </a:r>
                      <a:r>
                        <a:rPr lang="de-DE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of</a:t>
                      </a:r>
                      <a:r>
                        <a:rPr lang="de-DE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</a:t>
                      </a:r>
                      <a:r>
                        <a:rPr lang="de-DE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tree</a:t>
                      </a:r>
                      <a:r>
                        <a:rPr lang="de-DE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of</a:t>
                      </a:r>
                      <a:r>
                        <a:rPr lang="de-DE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</a:t>
                      </a:r>
                      <a:r>
                        <a:rPr lang="de-DE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commit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r>
                        <a:rPr lang="de-DE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^{</a:t>
                      </a:r>
                      <a:r>
                        <a:rPr lang="de-DE" sz="14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tree</a:t>
                      </a:r>
                      <a:r>
                        <a:rPr lang="de-DE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en-US" sz="1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</a:t>
                      </a:r>
                      <a:r>
                        <a:rPr lang="de-DE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tree</a:t>
                      </a:r>
                      <a:r>
                        <a:rPr lang="de-DE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of</a:t>
                      </a:r>
                      <a:r>
                        <a:rPr lang="de-DE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</a:t>
                      </a:r>
                      <a:r>
                        <a:rPr lang="de-DE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commit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4062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51519" y="116633"/>
            <a:ext cx="8631941" cy="576063"/>
          </a:xfrm>
        </p:spPr>
        <p:txBody>
          <a:bodyPr>
            <a:normAutofit/>
          </a:bodyPr>
          <a:lstStyle/>
          <a:p>
            <a:pPr marL="285750" indent="-285750"/>
            <a:r>
              <a:rPr lang="de-DE" b="1" dirty="0">
                <a:cs typeface="Courier New" pitchFamily="49" charset="0"/>
              </a:rPr>
              <a:t>Understanding </a:t>
            </a:r>
            <a:r>
              <a:rPr lang="de-DE" b="1" dirty="0" err="1">
                <a:cs typeface="Courier New" pitchFamily="49" charset="0"/>
              </a:rPr>
              <a:t>Commits</a:t>
            </a:r>
            <a:r>
              <a:rPr lang="de-DE" b="1" dirty="0">
                <a:cs typeface="Courier New" pitchFamily="49" charset="0"/>
              </a:rPr>
              <a:t> =&gt; </a:t>
            </a:r>
            <a:r>
              <a:rPr lang="de-DE" b="1" dirty="0" err="1">
                <a:cs typeface="Courier New" pitchFamily="49" charset="0"/>
              </a:rPr>
              <a:t>Mastering</a:t>
            </a:r>
            <a:r>
              <a:rPr lang="de-DE" b="1" dirty="0">
                <a:cs typeface="Courier New" pitchFamily="49" charset="0"/>
              </a:rPr>
              <a:t> Version </a:t>
            </a:r>
            <a:r>
              <a:rPr lang="de-DE" b="1" dirty="0" err="1">
                <a:cs typeface="Courier New" pitchFamily="49" charset="0"/>
              </a:rPr>
              <a:t>Control</a:t>
            </a:r>
            <a:endParaRPr lang="de-DE" b="1" dirty="0">
              <a:cs typeface="Courier New" pitchFamily="49" charset="0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39552" y="908720"/>
            <a:ext cx="8280920" cy="338554"/>
          </a:xfrm>
        </p:spPr>
        <p:txBody>
          <a:bodyPr>
            <a:spAutoFit/>
          </a:bodyPr>
          <a:lstStyle/>
          <a:p>
            <a:r>
              <a:rPr lang="de-DE" sz="1600" dirty="0" err="1" smtClean="0">
                <a:cs typeface="Courier New" pitchFamily="49" charset="0"/>
              </a:rPr>
              <a:t>Names</a:t>
            </a:r>
            <a:r>
              <a:rPr lang="de-DE" sz="1600" dirty="0" smtClean="0">
                <a:cs typeface="Courier New" pitchFamily="49" charset="0"/>
              </a:rPr>
              <a:t> </a:t>
            </a:r>
            <a:r>
              <a:rPr lang="de-DE" sz="1600" dirty="0" err="1" smtClean="0">
                <a:cs typeface="Courier New" pitchFamily="49" charset="0"/>
              </a:rPr>
              <a:t>of</a:t>
            </a:r>
            <a:r>
              <a:rPr lang="de-DE" sz="1600" dirty="0" smtClean="0">
                <a:cs typeface="Courier New" pitchFamily="49" charset="0"/>
              </a:rPr>
              <a:t> commit </a:t>
            </a:r>
            <a:r>
              <a:rPr lang="de-DE" sz="1600" dirty="0" err="1" smtClean="0">
                <a:cs typeface="Courier New" pitchFamily="49" charset="0"/>
              </a:rPr>
              <a:t>ranges</a:t>
            </a:r>
            <a:r>
              <a:rPr lang="de-DE" sz="1600" dirty="0" smtClean="0">
                <a:cs typeface="Courier New" pitchFamily="49" charset="0"/>
              </a:rPr>
              <a:t> …</a:t>
            </a:r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9204746"/>
              </p:ext>
            </p:extLst>
          </p:nvPr>
        </p:nvGraphicFramePr>
        <p:xfrm>
          <a:off x="683569" y="1397000"/>
          <a:ext cx="7920879" cy="4373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239"/>
                <a:gridCol w="5760640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Meaning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b="0" dirty="0" smtClean="0">
                          <a:latin typeface="+mn-lt"/>
                        </a:rPr>
                        <a:t>name1..name2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i="0" dirty="0" smtClean="0">
                          <a:latin typeface="+mn-lt"/>
                        </a:rPr>
                        <a:t>all </a:t>
                      </a:r>
                      <a:r>
                        <a:rPr lang="de-DE" sz="1400" b="0" i="0" dirty="0" err="1" smtClean="0">
                          <a:latin typeface="+mn-lt"/>
                        </a:rPr>
                        <a:t>commits</a:t>
                      </a:r>
                      <a:r>
                        <a:rPr lang="de-DE" sz="1400" b="0" i="0" dirty="0" smtClean="0">
                          <a:latin typeface="+mn-lt"/>
                        </a:rPr>
                        <a:t> </a:t>
                      </a:r>
                      <a:r>
                        <a:rPr lang="de-DE" sz="1400" b="0" i="0" dirty="0" err="1" smtClean="0">
                          <a:latin typeface="+mn-lt"/>
                        </a:rPr>
                        <a:t>from</a:t>
                      </a:r>
                      <a:r>
                        <a:rPr lang="de-DE" sz="1400" b="0" i="0" dirty="0" smtClean="0">
                          <a:latin typeface="+mn-lt"/>
                        </a:rPr>
                        <a:t> name2 back </a:t>
                      </a:r>
                      <a:r>
                        <a:rPr lang="de-DE" sz="1400" b="0" i="0" dirty="0" err="1" smtClean="0">
                          <a:latin typeface="+mn-lt"/>
                        </a:rPr>
                        <a:t>to</a:t>
                      </a:r>
                      <a:r>
                        <a:rPr lang="de-DE" sz="1400" b="0" i="0" dirty="0" smtClean="0">
                          <a:latin typeface="+mn-lt"/>
                        </a:rPr>
                        <a:t> name1, but </a:t>
                      </a:r>
                      <a:r>
                        <a:rPr lang="de-DE" sz="1400" b="0" i="0" dirty="0" err="1" smtClean="0">
                          <a:latin typeface="+mn-lt"/>
                        </a:rPr>
                        <a:t>excluding</a:t>
                      </a:r>
                      <a:r>
                        <a:rPr lang="de-DE" sz="1400" b="0" i="0" dirty="0" smtClean="0">
                          <a:latin typeface="+mn-lt"/>
                        </a:rPr>
                        <a:t> name1</a:t>
                      </a:r>
                      <a:endParaRPr lang="en-US" sz="1400" b="0" i="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b="0" dirty="0" smtClean="0">
                          <a:latin typeface="+mn-lt"/>
                        </a:rPr>
                        <a:t>name1…name2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i="0" dirty="0" smtClean="0">
                          <a:latin typeface="+mn-lt"/>
                        </a:rPr>
                        <a:t>all </a:t>
                      </a:r>
                      <a:r>
                        <a:rPr lang="de-DE" sz="1400" b="0" i="0" dirty="0" err="1" smtClean="0">
                          <a:latin typeface="+mn-lt"/>
                        </a:rPr>
                        <a:t>commits</a:t>
                      </a:r>
                      <a:r>
                        <a:rPr lang="de-DE" sz="1400" b="0" i="0" dirty="0" smtClean="0">
                          <a:latin typeface="+mn-lt"/>
                        </a:rPr>
                        <a:t> </a:t>
                      </a:r>
                      <a:r>
                        <a:rPr lang="de-DE" sz="1400" b="0" i="0" dirty="0" err="1" smtClean="0">
                          <a:latin typeface="+mn-lt"/>
                        </a:rPr>
                        <a:t>referenced</a:t>
                      </a:r>
                      <a:r>
                        <a:rPr lang="de-DE" sz="1400" b="0" i="0" baseline="0" dirty="0" smtClean="0">
                          <a:latin typeface="+mn-lt"/>
                        </a:rPr>
                        <a:t> </a:t>
                      </a:r>
                      <a:r>
                        <a:rPr lang="de-DE" sz="1400" b="0" i="0" baseline="0" dirty="0" err="1" smtClean="0">
                          <a:latin typeface="+mn-lt"/>
                        </a:rPr>
                        <a:t>by</a:t>
                      </a:r>
                      <a:r>
                        <a:rPr lang="de-DE" sz="1400" b="0" i="0" dirty="0" smtClean="0">
                          <a:latin typeface="+mn-lt"/>
                        </a:rPr>
                        <a:t> name2 OR name1, but not </a:t>
                      </a:r>
                      <a:r>
                        <a:rPr lang="de-DE" sz="1400" b="0" i="0" dirty="0" err="1" smtClean="0">
                          <a:latin typeface="+mn-lt"/>
                        </a:rPr>
                        <a:t>by</a:t>
                      </a:r>
                      <a:r>
                        <a:rPr lang="de-DE" sz="1400" b="0" i="0" baseline="0" dirty="0" smtClean="0">
                          <a:latin typeface="+mn-lt"/>
                        </a:rPr>
                        <a:t> </a:t>
                      </a:r>
                      <a:r>
                        <a:rPr lang="de-DE" sz="1400" b="0" i="0" baseline="0" dirty="0" err="1" smtClean="0">
                          <a:latin typeface="+mn-lt"/>
                        </a:rPr>
                        <a:t>both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b="0" dirty="0" err="1" smtClean="0">
                          <a:latin typeface="+mn-lt"/>
                        </a:rPr>
                        <a:t>master</a:t>
                      </a:r>
                      <a:r>
                        <a:rPr lang="de-DE" sz="1400" b="0" dirty="0" smtClean="0">
                          <a:latin typeface="+mn-lt"/>
                        </a:rPr>
                        <a:t>..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 err="1" smtClean="0">
                          <a:latin typeface="+mn-lt"/>
                        </a:rPr>
                        <a:t>short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for</a:t>
                      </a:r>
                      <a:r>
                        <a:rPr lang="de-DE" sz="1400" b="0" dirty="0" smtClean="0">
                          <a:latin typeface="+mn-lt"/>
                        </a:rPr>
                        <a:t>: </a:t>
                      </a:r>
                      <a:r>
                        <a:rPr lang="de-DE" sz="1400" b="0" dirty="0" err="1" smtClean="0">
                          <a:latin typeface="+mn-lt"/>
                        </a:rPr>
                        <a:t>master</a:t>
                      </a:r>
                      <a:r>
                        <a:rPr lang="de-DE" sz="1400" b="0" dirty="0" smtClean="0">
                          <a:latin typeface="+mn-lt"/>
                        </a:rPr>
                        <a:t>..HEAD; </a:t>
                      </a:r>
                      <a:r>
                        <a:rPr lang="de-DE" sz="1400" b="0" dirty="0" err="1" smtClean="0">
                          <a:latin typeface="+mn-lt"/>
                        </a:rPr>
                        <a:t>show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changes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made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to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the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current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branch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 smtClean="0">
                          <a:latin typeface="+mn-lt"/>
                          <a:cs typeface="Courier New" pitchFamily="49" charset="0"/>
                        </a:rPr>
                        <a:t>..</a:t>
                      </a:r>
                      <a:r>
                        <a:rPr lang="de-DE" sz="1400" b="0" dirty="0" err="1" smtClean="0">
                          <a:latin typeface="+mn-lt"/>
                          <a:cs typeface="Courier New" pitchFamily="49" charset="0"/>
                        </a:rPr>
                        <a:t>master</a:t>
                      </a:r>
                      <a:endParaRPr lang="de-DE" sz="1400" b="0" dirty="0" smtClean="0">
                        <a:latin typeface="+mn-lt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 err="1" smtClean="0">
                          <a:latin typeface="+mn-lt"/>
                        </a:rPr>
                        <a:t>short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for</a:t>
                      </a:r>
                      <a:r>
                        <a:rPr lang="de-DE" sz="1400" b="0" dirty="0" smtClean="0">
                          <a:latin typeface="+mn-lt"/>
                        </a:rPr>
                        <a:t>: HEAD..</a:t>
                      </a:r>
                      <a:r>
                        <a:rPr lang="de-DE" sz="1400" b="0" dirty="0" err="1" smtClean="0">
                          <a:latin typeface="+mn-lt"/>
                        </a:rPr>
                        <a:t>master</a:t>
                      </a:r>
                      <a:r>
                        <a:rPr lang="de-DE" sz="1400" b="0" dirty="0" smtClean="0">
                          <a:latin typeface="+mn-lt"/>
                        </a:rPr>
                        <a:t>; </a:t>
                      </a:r>
                      <a:r>
                        <a:rPr lang="de-DE" sz="1400" b="0" dirty="0" err="1" smtClean="0">
                          <a:latin typeface="+mn-lt"/>
                        </a:rPr>
                        <a:t>useful</a:t>
                      </a:r>
                      <a:r>
                        <a:rPr lang="de-DE" sz="1400" b="0" dirty="0" smtClean="0">
                          <a:latin typeface="+mn-lt"/>
                        </a:rPr>
                        <a:t> after</a:t>
                      </a:r>
                      <a:r>
                        <a:rPr lang="de-DE" sz="1400" b="0" baseline="0" dirty="0" smtClean="0">
                          <a:latin typeface="+mn-lt"/>
                        </a:rPr>
                        <a:t> </a:t>
                      </a:r>
                      <a:r>
                        <a:rPr lang="de-DE" sz="1400" b="0" baseline="0" dirty="0" err="1" smtClean="0">
                          <a:latin typeface="+mn-lt"/>
                        </a:rPr>
                        <a:t>fetch</a:t>
                      </a:r>
                      <a:r>
                        <a:rPr lang="de-DE" sz="1400" b="0" baseline="0" dirty="0" smtClean="0">
                          <a:latin typeface="+mn-lt"/>
                        </a:rPr>
                        <a:t>: </a:t>
                      </a:r>
                      <a:r>
                        <a:rPr lang="de-DE" sz="1400" b="0" baseline="0" dirty="0" err="1" smtClean="0">
                          <a:latin typeface="+mn-lt"/>
                        </a:rPr>
                        <a:t>what</a:t>
                      </a:r>
                      <a:r>
                        <a:rPr lang="de-DE" sz="1400" b="0" baseline="0" dirty="0" smtClean="0">
                          <a:latin typeface="+mn-lt"/>
                        </a:rPr>
                        <a:t> </a:t>
                      </a:r>
                      <a:r>
                        <a:rPr lang="de-DE" sz="1400" b="0" baseline="0" dirty="0" err="1" smtClean="0">
                          <a:latin typeface="+mn-lt"/>
                        </a:rPr>
                        <a:t>occured</a:t>
                      </a:r>
                      <a:r>
                        <a:rPr lang="de-DE" sz="1400" b="0" baseline="0" dirty="0" smtClean="0">
                          <a:latin typeface="+mn-lt"/>
                        </a:rPr>
                        <a:t> after </a:t>
                      </a:r>
                      <a:r>
                        <a:rPr lang="de-DE" sz="1400" b="0" baseline="0" dirty="0" err="1" smtClean="0">
                          <a:latin typeface="+mn-lt"/>
                        </a:rPr>
                        <a:t>laster</a:t>
                      </a:r>
                      <a:r>
                        <a:rPr lang="de-DE" sz="1400" b="0" baseline="0" dirty="0" smtClean="0">
                          <a:latin typeface="+mn-lt"/>
                        </a:rPr>
                        <a:t> </a:t>
                      </a:r>
                      <a:r>
                        <a:rPr lang="de-DE" sz="1400" b="0" baseline="0" dirty="0" err="1" smtClean="0">
                          <a:latin typeface="+mn-lt"/>
                        </a:rPr>
                        <a:t>rebase</a:t>
                      </a:r>
                      <a:r>
                        <a:rPr lang="de-DE" sz="1400" b="0" baseline="0" dirty="0" smtClean="0">
                          <a:latin typeface="+mn-lt"/>
                        </a:rPr>
                        <a:t>/</a:t>
                      </a:r>
                      <a:r>
                        <a:rPr lang="de-DE" sz="1400" b="0" baseline="0" dirty="0" err="1" smtClean="0">
                          <a:latin typeface="+mn-lt"/>
                        </a:rPr>
                        <a:t>merge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b="0" dirty="0" smtClean="0">
                          <a:latin typeface="+mn-lt"/>
                        </a:rPr>
                        <a:t>--</a:t>
                      </a:r>
                      <a:r>
                        <a:rPr lang="de-DE" sz="1400" b="0" dirty="0" err="1" smtClean="0">
                          <a:latin typeface="+mn-lt"/>
                        </a:rPr>
                        <a:t>since</a:t>
                      </a:r>
                      <a:r>
                        <a:rPr lang="de-DE" sz="1400" b="0" dirty="0" smtClean="0">
                          <a:latin typeface="+mn-lt"/>
                        </a:rPr>
                        <a:t>="2 </a:t>
                      </a:r>
                      <a:r>
                        <a:rPr lang="de-DE" sz="1400" b="0" dirty="0" err="1" smtClean="0">
                          <a:latin typeface="+mn-lt"/>
                        </a:rPr>
                        <a:t>weeks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ago</a:t>
                      </a:r>
                      <a:r>
                        <a:rPr lang="de-DE" sz="1400" b="0" dirty="0" smtClean="0">
                          <a:latin typeface="+mn-lt"/>
                        </a:rPr>
                        <a:t>"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>
                          <a:latin typeface="+mn-lt"/>
                        </a:rPr>
                        <a:t>all </a:t>
                      </a:r>
                      <a:r>
                        <a:rPr lang="de-DE" sz="1400" b="0" dirty="0" err="1" smtClean="0">
                          <a:latin typeface="+mn-lt"/>
                        </a:rPr>
                        <a:t>commits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since</a:t>
                      </a:r>
                      <a:r>
                        <a:rPr lang="de-DE" sz="1400" b="0" dirty="0" smtClean="0">
                          <a:latin typeface="+mn-lt"/>
                        </a:rPr>
                        <a:t> a </a:t>
                      </a:r>
                      <a:r>
                        <a:rPr lang="de-DE" sz="1400" b="0" dirty="0" err="1" smtClean="0">
                          <a:latin typeface="+mn-lt"/>
                        </a:rPr>
                        <a:t>date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b="0" dirty="0" smtClean="0">
                          <a:latin typeface="+mn-lt"/>
                        </a:rPr>
                        <a:t>--</a:t>
                      </a:r>
                      <a:r>
                        <a:rPr lang="de-DE" sz="1400" b="0" dirty="0" err="1" smtClean="0">
                          <a:latin typeface="+mn-lt"/>
                        </a:rPr>
                        <a:t>until</a:t>
                      </a:r>
                      <a:r>
                        <a:rPr lang="de-DE" sz="1400" b="0" dirty="0" smtClean="0">
                          <a:latin typeface="+mn-lt"/>
                        </a:rPr>
                        <a:t>="2 </a:t>
                      </a:r>
                      <a:r>
                        <a:rPr lang="de-DE" sz="1400" b="0" dirty="0" err="1" smtClean="0">
                          <a:latin typeface="+mn-lt"/>
                        </a:rPr>
                        <a:t>weeks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ago</a:t>
                      </a:r>
                      <a:r>
                        <a:rPr lang="de-DE" sz="1400" b="0" dirty="0" smtClean="0">
                          <a:latin typeface="+mn-lt"/>
                        </a:rPr>
                        <a:t>"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>
                          <a:latin typeface="+mn-lt"/>
                        </a:rPr>
                        <a:t>all </a:t>
                      </a:r>
                      <a:r>
                        <a:rPr lang="de-DE" sz="1400" b="0" dirty="0" err="1" smtClean="0">
                          <a:latin typeface="+mn-lt"/>
                        </a:rPr>
                        <a:t>commits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up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to</a:t>
                      </a:r>
                      <a:r>
                        <a:rPr lang="de-DE" sz="1400" b="0" dirty="0" smtClean="0">
                          <a:latin typeface="+mn-lt"/>
                        </a:rPr>
                        <a:t> a </a:t>
                      </a:r>
                      <a:r>
                        <a:rPr lang="de-DE" sz="1400" b="0" dirty="0" err="1" smtClean="0">
                          <a:latin typeface="+mn-lt"/>
                        </a:rPr>
                        <a:t>date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b="0" dirty="0" smtClean="0">
                          <a:latin typeface="+mn-lt"/>
                        </a:rPr>
                        <a:t>--</a:t>
                      </a:r>
                      <a:r>
                        <a:rPr lang="de-DE" sz="1400" b="0" dirty="0" err="1" smtClean="0">
                          <a:latin typeface="+mn-lt"/>
                        </a:rPr>
                        <a:t>grep</a:t>
                      </a:r>
                      <a:r>
                        <a:rPr lang="de-DE" sz="1400" b="0" dirty="0" smtClean="0">
                          <a:latin typeface="+mn-lt"/>
                        </a:rPr>
                        <a:t>="</a:t>
                      </a:r>
                      <a:r>
                        <a:rPr lang="de-DE" sz="1400" b="0" dirty="0" err="1" smtClean="0">
                          <a:latin typeface="+mn-lt"/>
                        </a:rPr>
                        <a:t>pattern</a:t>
                      </a:r>
                      <a:r>
                        <a:rPr lang="de-DE" sz="1400" b="0" dirty="0" smtClean="0">
                          <a:latin typeface="+mn-lt"/>
                        </a:rPr>
                        <a:t>"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>
                          <a:latin typeface="+mn-lt"/>
                        </a:rPr>
                        <a:t>all </a:t>
                      </a:r>
                      <a:r>
                        <a:rPr lang="de-DE" sz="1400" b="0" dirty="0" err="1" smtClean="0">
                          <a:latin typeface="+mn-lt"/>
                        </a:rPr>
                        <a:t>commits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whose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message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match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the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pattern</a:t>
                      </a:r>
                      <a:endParaRPr lang="de-DE" sz="1400" b="0" baseline="0" dirty="0" smtClean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b="0" dirty="0" smtClean="0">
                          <a:latin typeface="+mn-lt"/>
                        </a:rPr>
                        <a:t>--</a:t>
                      </a:r>
                      <a:r>
                        <a:rPr lang="de-DE" sz="1400" b="0" dirty="0" err="1" smtClean="0">
                          <a:latin typeface="+mn-lt"/>
                        </a:rPr>
                        <a:t>committer</a:t>
                      </a:r>
                      <a:r>
                        <a:rPr lang="de-DE" sz="1400" b="0" dirty="0" smtClean="0">
                          <a:latin typeface="+mn-lt"/>
                        </a:rPr>
                        <a:t>="</a:t>
                      </a:r>
                      <a:r>
                        <a:rPr lang="de-DE" sz="1400" b="0" dirty="0" err="1" smtClean="0">
                          <a:latin typeface="+mn-lt"/>
                        </a:rPr>
                        <a:t>pattern</a:t>
                      </a:r>
                      <a:r>
                        <a:rPr lang="de-DE" sz="1400" b="0" dirty="0" smtClean="0">
                          <a:latin typeface="+mn-lt"/>
                        </a:rPr>
                        <a:t>"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>
                          <a:latin typeface="+mn-lt"/>
                        </a:rPr>
                        <a:t>all </a:t>
                      </a:r>
                      <a:r>
                        <a:rPr lang="de-DE" sz="1400" b="0" dirty="0" err="1" smtClean="0">
                          <a:latin typeface="+mn-lt"/>
                        </a:rPr>
                        <a:t>commits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whose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committer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name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match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the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pattern</a:t>
                      </a:r>
                      <a:endParaRPr lang="de-DE" sz="1400" b="0" baseline="0" dirty="0" smtClean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b="0" dirty="0" smtClean="0">
                          <a:latin typeface="+mn-lt"/>
                        </a:rPr>
                        <a:t>--</a:t>
                      </a:r>
                      <a:r>
                        <a:rPr lang="de-DE" sz="1400" b="0" dirty="0" err="1" smtClean="0">
                          <a:latin typeface="+mn-lt"/>
                        </a:rPr>
                        <a:t>author</a:t>
                      </a:r>
                      <a:r>
                        <a:rPr lang="de-DE" sz="1400" b="0" dirty="0" smtClean="0">
                          <a:latin typeface="+mn-lt"/>
                        </a:rPr>
                        <a:t>="</a:t>
                      </a:r>
                      <a:r>
                        <a:rPr lang="de-DE" sz="1400" b="0" dirty="0" err="1" smtClean="0">
                          <a:latin typeface="+mn-lt"/>
                        </a:rPr>
                        <a:t>pattern</a:t>
                      </a:r>
                      <a:r>
                        <a:rPr lang="de-DE" sz="1400" b="0" dirty="0" smtClean="0">
                          <a:latin typeface="+mn-lt"/>
                        </a:rPr>
                        <a:t>"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>
                          <a:latin typeface="+mn-lt"/>
                        </a:rPr>
                        <a:t>all </a:t>
                      </a:r>
                      <a:r>
                        <a:rPr lang="de-DE" sz="1400" b="0" dirty="0" err="1" smtClean="0">
                          <a:latin typeface="+mn-lt"/>
                        </a:rPr>
                        <a:t>commits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whose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author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name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match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the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pattern</a:t>
                      </a:r>
                      <a:r>
                        <a:rPr lang="de-DE" sz="1400" b="0" dirty="0" smtClean="0">
                          <a:latin typeface="+mn-lt"/>
                        </a:rPr>
                        <a:t> (</a:t>
                      </a:r>
                      <a:r>
                        <a:rPr lang="de-DE" sz="1400" b="0" dirty="0" err="1" smtClean="0">
                          <a:latin typeface="+mn-lt"/>
                        </a:rPr>
                        <a:t>for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local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repos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as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above</a:t>
                      </a:r>
                      <a:r>
                        <a:rPr lang="de-DE" sz="1400" b="0" dirty="0" smtClean="0">
                          <a:latin typeface="+mn-lt"/>
                        </a:rPr>
                        <a:t>, </a:t>
                      </a:r>
                      <a:r>
                        <a:rPr lang="de-DE" sz="1400" b="0" dirty="0" err="1" smtClean="0">
                          <a:latin typeface="+mn-lt"/>
                        </a:rPr>
                        <a:t>if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patches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are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mailed</a:t>
                      </a:r>
                      <a:r>
                        <a:rPr lang="de-DE" sz="1400" b="0" dirty="0" smtClean="0">
                          <a:latin typeface="+mn-lt"/>
                        </a:rPr>
                        <a:t>, </a:t>
                      </a:r>
                      <a:r>
                        <a:rPr lang="de-DE" sz="1400" b="0" dirty="0" err="1" smtClean="0">
                          <a:latin typeface="+mn-lt"/>
                        </a:rPr>
                        <a:t>author</a:t>
                      </a:r>
                      <a:r>
                        <a:rPr lang="de-DE" sz="1400" b="0" dirty="0" smtClean="0">
                          <a:latin typeface="+mn-lt"/>
                        </a:rPr>
                        <a:t> + </a:t>
                      </a:r>
                      <a:r>
                        <a:rPr lang="de-DE" sz="1400" b="0" dirty="0" err="1" smtClean="0">
                          <a:latin typeface="+mn-lt"/>
                        </a:rPr>
                        <a:t>committer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differ</a:t>
                      </a:r>
                      <a:r>
                        <a:rPr lang="de-DE" sz="1400" b="0" dirty="0" smtClean="0">
                          <a:latin typeface="+mn-lt"/>
                        </a:rPr>
                        <a:t>)</a:t>
                      </a:r>
                      <a:endParaRPr lang="de-DE" sz="1400" b="0" baseline="0" dirty="0" smtClean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b="0" dirty="0" smtClean="0">
                          <a:latin typeface="+mn-lt"/>
                        </a:rPr>
                        <a:t>--</a:t>
                      </a:r>
                      <a:r>
                        <a:rPr lang="de-DE" sz="1400" b="0" dirty="0" err="1" smtClean="0">
                          <a:latin typeface="+mn-lt"/>
                        </a:rPr>
                        <a:t>no-merges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baseline="0" dirty="0" smtClean="0">
                          <a:latin typeface="+mn-lt"/>
                        </a:rPr>
                        <a:t>all </a:t>
                      </a:r>
                      <a:r>
                        <a:rPr lang="de-DE" sz="1400" b="0" baseline="0" dirty="0" err="1" smtClean="0">
                          <a:latin typeface="+mn-lt"/>
                        </a:rPr>
                        <a:t>commits</a:t>
                      </a:r>
                      <a:r>
                        <a:rPr lang="de-DE" sz="1400" b="0" baseline="0" dirty="0" smtClean="0">
                          <a:latin typeface="+mn-lt"/>
                        </a:rPr>
                        <a:t> </a:t>
                      </a:r>
                      <a:r>
                        <a:rPr lang="de-DE" sz="1400" b="0" baseline="0" dirty="0" err="1" smtClean="0">
                          <a:latin typeface="+mn-lt"/>
                        </a:rPr>
                        <a:t>that</a:t>
                      </a:r>
                      <a:r>
                        <a:rPr lang="de-DE" sz="1400" b="0" baseline="0" dirty="0" smtClean="0">
                          <a:latin typeface="+mn-lt"/>
                        </a:rPr>
                        <a:t> </a:t>
                      </a:r>
                      <a:r>
                        <a:rPr lang="de-DE" sz="1400" b="0" baseline="0" dirty="0" err="1" smtClean="0">
                          <a:latin typeface="+mn-lt"/>
                        </a:rPr>
                        <a:t>have</a:t>
                      </a:r>
                      <a:r>
                        <a:rPr lang="de-DE" sz="1400" b="0" baseline="0" dirty="0" smtClean="0">
                          <a:latin typeface="+mn-lt"/>
                        </a:rPr>
                        <a:t> </a:t>
                      </a:r>
                      <a:r>
                        <a:rPr lang="de-DE" sz="1400" b="0" baseline="0" dirty="0" err="1" smtClean="0">
                          <a:latin typeface="+mn-lt"/>
                        </a:rPr>
                        <a:t>only</a:t>
                      </a:r>
                      <a:r>
                        <a:rPr lang="de-DE" sz="1400" b="0" baseline="0" dirty="0" smtClean="0">
                          <a:latin typeface="+mn-lt"/>
                        </a:rPr>
                        <a:t> </a:t>
                      </a:r>
                      <a:r>
                        <a:rPr lang="de-DE" sz="1400" b="0" baseline="0" dirty="0" err="1" smtClean="0">
                          <a:latin typeface="+mn-lt"/>
                        </a:rPr>
                        <a:t>one</a:t>
                      </a:r>
                      <a:r>
                        <a:rPr lang="de-DE" sz="1400" b="0" baseline="0" dirty="0" smtClean="0">
                          <a:latin typeface="+mn-lt"/>
                        </a:rPr>
                        <a:t> </a:t>
                      </a:r>
                      <a:r>
                        <a:rPr lang="de-DE" sz="1400" b="0" baseline="0" dirty="0" err="1" smtClean="0">
                          <a:latin typeface="+mn-lt"/>
                        </a:rPr>
                        <a:t>parent</a:t>
                      </a:r>
                      <a:endParaRPr lang="de-DE" sz="1400" b="0" baseline="0" dirty="0" smtClean="0">
                        <a:latin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feld 3"/>
          <p:cNvSpPr txBox="1"/>
          <p:nvPr/>
        </p:nvSpPr>
        <p:spPr>
          <a:xfrm>
            <a:off x="683568" y="6052646"/>
            <a:ext cx="79944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 log deploy-2012-12-14..HEAD -–</a:t>
            </a:r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since</a:t>
            </a: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="10 </a:t>
            </a:r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days</a:t>
            </a: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ago</a:t>
            </a: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" -–</a:t>
            </a:r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grep</a:t>
            </a: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="jira-3212" -–</a:t>
            </a:r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no-merges</a:t>
            </a:r>
            <a:endParaRPr lang="en-US" sz="12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0713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51519" y="116633"/>
            <a:ext cx="8631941" cy="576063"/>
          </a:xfrm>
        </p:spPr>
        <p:txBody>
          <a:bodyPr>
            <a:normAutofit/>
          </a:bodyPr>
          <a:lstStyle/>
          <a:p>
            <a:pPr marL="285750" indent="-285750"/>
            <a:r>
              <a:rPr lang="de-DE" b="1" dirty="0" err="1" smtClean="0">
                <a:cs typeface="Courier New" pitchFamily="49" charset="0"/>
              </a:rPr>
              <a:t>Useful</a:t>
            </a:r>
            <a:r>
              <a:rPr lang="de-DE" b="1" dirty="0" smtClean="0">
                <a:cs typeface="Courier New" pitchFamily="49" charset="0"/>
              </a:rPr>
              <a:t> </a:t>
            </a:r>
            <a:r>
              <a:rPr lang="de-DE" b="1" dirty="0" err="1" smtClean="0">
                <a:cs typeface="Courier New" pitchFamily="49" charset="0"/>
              </a:rPr>
              <a:t>Commands</a:t>
            </a:r>
            <a:r>
              <a:rPr lang="de-DE" b="1" dirty="0" smtClean="0">
                <a:cs typeface="Courier New" pitchFamily="49" charset="0"/>
              </a:rPr>
              <a:t> </a:t>
            </a:r>
            <a:r>
              <a:rPr lang="de-DE" b="1" dirty="0" err="1" smtClean="0">
                <a:cs typeface="Courier New" pitchFamily="49" charset="0"/>
              </a:rPr>
              <a:t>When</a:t>
            </a:r>
            <a:r>
              <a:rPr lang="de-DE" b="1" dirty="0" smtClean="0">
                <a:cs typeface="Courier New" pitchFamily="49" charset="0"/>
              </a:rPr>
              <a:t> </a:t>
            </a:r>
            <a:r>
              <a:rPr lang="de-DE" b="1" dirty="0" err="1" smtClean="0">
                <a:cs typeface="Courier New" pitchFamily="49" charset="0"/>
              </a:rPr>
              <a:t>Exploring</a:t>
            </a:r>
            <a:r>
              <a:rPr lang="de-DE" b="1" dirty="0" smtClean="0">
                <a:cs typeface="Courier New" pitchFamily="49" charset="0"/>
              </a:rPr>
              <a:t> A Repository</a:t>
            </a:r>
            <a:endParaRPr lang="de-DE" b="1" dirty="0">
              <a:cs typeface="Courier New" pitchFamily="49" charset="0"/>
            </a:endParaRPr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2030014"/>
              </p:ext>
            </p:extLst>
          </p:nvPr>
        </p:nvGraphicFramePr>
        <p:xfrm>
          <a:off x="683568" y="1052736"/>
          <a:ext cx="7920879" cy="4226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6264"/>
                <a:gridCol w="5544615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Command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Meaning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b="0" dirty="0" err="1" smtClean="0">
                          <a:latin typeface="+mn-lt"/>
                        </a:rPr>
                        <a:t>git</a:t>
                      </a:r>
                      <a:r>
                        <a:rPr lang="de-DE" sz="1400" b="0" dirty="0" smtClean="0">
                          <a:latin typeface="+mn-lt"/>
                        </a:rPr>
                        <a:t> remote -v 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i="0" dirty="0" err="1" smtClean="0">
                          <a:latin typeface="+mn-lt"/>
                        </a:rPr>
                        <a:t>show</a:t>
                      </a:r>
                      <a:r>
                        <a:rPr lang="de-DE" sz="1400" b="0" i="0" dirty="0" smtClean="0">
                          <a:latin typeface="+mn-lt"/>
                        </a:rPr>
                        <a:t> </a:t>
                      </a:r>
                      <a:r>
                        <a:rPr lang="de-DE" sz="1400" b="0" i="0" dirty="0" err="1" smtClean="0">
                          <a:latin typeface="+mn-lt"/>
                        </a:rPr>
                        <a:t>the</a:t>
                      </a:r>
                      <a:r>
                        <a:rPr lang="de-DE" sz="1400" b="0" i="0" dirty="0" smtClean="0">
                          <a:latin typeface="+mn-lt"/>
                        </a:rPr>
                        <a:t> remote </a:t>
                      </a:r>
                      <a:r>
                        <a:rPr lang="de-DE" sz="1400" b="0" i="0" dirty="0" err="1" smtClean="0">
                          <a:latin typeface="+mn-lt"/>
                        </a:rPr>
                        <a:t>tracked</a:t>
                      </a:r>
                      <a:r>
                        <a:rPr lang="de-DE" sz="1400" b="0" i="0" dirty="0" smtClean="0">
                          <a:latin typeface="+mn-lt"/>
                        </a:rPr>
                        <a:t> </a:t>
                      </a:r>
                      <a:r>
                        <a:rPr lang="de-DE" sz="1400" b="0" i="0" smtClean="0">
                          <a:latin typeface="+mn-lt"/>
                        </a:rPr>
                        <a:t>repositories</a:t>
                      </a:r>
                      <a:endParaRPr lang="en-US" sz="1400" b="0" i="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b="0" dirty="0" err="1" smtClean="0">
                          <a:latin typeface="+mn-lt"/>
                        </a:rPr>
                        <a:t>git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branch</a:t>
                      </a:r>
                      <a:r>
                        <a:rPr lang="de-DE" sz="1400" b="0" dirty="0" smtClean="0">
                          <a:latin typeface="+mn-lt"/>
                        </a:rPr>
                        <a:t> -</a:t>
                      </a:r>
                      <a:r>
                        <a:rPr lang="de-DE" sz="1400" b="0" dirty="0" err="1" smtClean="0">
                          <a:latin typeface="+mn-lt"/>
                        </a:rPr>
                        <a:t>vv</a:t>
                      </a:r>
                      <a:r>
                        <a:rPr lang="de-DE" sz="1400" b="0" baseline="0" dirty="0" smtClean="0">
                          <a:latin typeface="+mn-lt"/>
                        </a:rPr>
                        <a:t> [-a]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i="0" dirty="0" err="1" smtClean="0">
                          <a:latin typeface="+mn-lt"/>
                        </a:rPr>
                        <a:t>show</a:t>
                      </a:r>
                      <a:r>
                        <a:rPr lang="de-DE" sz="1400" b="0" i="0" dirty="0" smtClean="0">
                          <a:latin typeface="+mn-lt"/>
                        </a:rPr>
                        <a:t> all </a:t>
                      </a:r>
                      <a:r>
                        <a:rPr lang="de-DE" sz="1400" b="0" i="0" dirty="0" err="1" smtClean="0">
                          <a:latin typeface="+mn-lt"/>
                        </a:rPr>
                        <a:t>local</a:t>
                      </a:r>
                      <a:r>
                        <a:rPr lang="de-DE" sz="1400" b="0" i="0" dirty="0" smtClean="0">
                          <a:latin typeface="+mn-lt"/>
                        </a:rPr>
                        <a:t> </a:t>
                      </a:r>
                      <a:r>
                        <a:rPr lang="de-DE" sz="1400" b="0" i="0" dirty="0" err="1" smtClean="0">
                          <a:latin typeface="+mn-lt"/>
                        </a:rPr>
                        <a:t>branches</a:t>
                      </a:r>
                      <a:r>
                        <a:rPr lang="de-DE" sz="1400" b="0" i="0" dirty="0" smtClean="0">
                          <a:latin typeface="+mn-lt"/>
                        </a:rPr>
                        <a:t> </a:t>
                      </a:r>
                      <a:r>
                        <a:rPr lang="de-DE" sz="1400" b="0" i="0" dirty="0" err="1" smtClean="0">
                          <a:latin typeface="+mn-lt"/>
                        </a:rPr>
                        <a:t>and</a:t>
                      </a:r>
                      <a:r>
                        <a:rPr lang="de-DE" sz="1400" b="0" i="0" dirty="0" smtClean="0">
                          <a:latin typeface="+mn-lt"/>
                        </a:rPr>
                        <a:t> </a:t>
                      </a:r>
                      <a:r>
                        <a:rPr lang="de-DE" sz="1400" b="0" i="0" dirty="0" err="1" smtClean="0">
                          <a:latin typeface="+mn-lt"/>
                        </a:rPr>
                        <a:t>the</a:t>
                      </a:r>
                      <a:r>
                        <a:rPr lang="de-DE" sz="1400" b="0" i="0" dirty="0" smtClean="0">
                          <a:latin typeface="+mn-lt"/>
                        </a:rPr>
                        <a:t> remote</a:t>
                      </a:r>
                      <a:r>
                        <a:rPr lang="de-DE" sz="1400" b="0" i="0" baseline="0" dirty="0" smtClean="0">
                          <a:latin typeface="+mn-lt"/>
                        </a:rPr>
                        <a:t> </a:t>
                      </a:r>
                      <a:r>
                        <a:rPr lang="de-DE" sz="1400" b="0" i="0" baseline="0" dirty="0" err="1" smtClean="0">
                          <a:latin typeface="+mn-lt"/>
                        </a:rPr>
                        <a:t>branches</a:t>
                      </a:r>
                      <a:r>
                        <a:rPr lang="de-DE" sz="1400" b="0" i="0" baseline="0" dirty="0" smtClean="0">
                          <a:latin typeface="+mn-lt"/>
                        </a:rPr>
                        <a:t> </a:t>
                      </a:r>
                      <a:r>
                        <a:rPr lang="de-DE" sz="1400" b="0" i="0" baseline="0" dirty="0" err="1" smtClean="0">
                          <a:latin typeface="+mn-lt"/>
                        </a:rPr>
                        <a:t>they</a:t>
                      </a:r>
                      <a:r>
                        <a:rPr lang="de-DE" sz="1400" b="0" i="0" baseline="0" dirty="0" smtClean="0">
                          <a:latin typeface="+mn-lt"/>
                        </a:rPr>
                        <a:t> </a:t>
                      </a:r>
                      <a:r>
                        <a:rPr lang="de-DE" sz="1400" b="0" i="0" baseline="0" dirty="0" err="1" smtClean="0">
                          <a:latin typeface="+mn-lt"/>
                        </a:rPr>
                        <a:t>are</a:t>
                      </a:r>
                      <a:r>
                        <a:rPr lang="de-DE" sz="1400" b="0" i="0" baseline="0" dirty="0" smtClean="0">
                          <a:latin typeface="+mn-lt"/>
                        </a:rPr>
                        <a:t> </a:t>
                      </a:r>
                      <a:r>
                        <a:rPr lang="de-DE" sz="1400" b="0" i="0" baseline="0" dirty="0" err="1" smtClean="0">
                          <a:latin typeface="+mn-lt"/>
                        </a:rPr>
                        <a:t>connected</a:t>
                      </a:r>
                      <a:r>
                        <a:rPr lang="de-DE" sz="1400" b="0" i="0" baseline="0" dirty="0" smtClean="0">
                          <a:latin typeface="+mn-lt"/>
                        </a:rPr>
                        <a:t> </a:t>
                      </a:r>
                      <a:r>
                        <a:rPr lang="de-DE" sz="1400" b="0" i="0" baseline="0" dirty="0" err="1" smtClean="0">
                          <a:latin typeface="+mn-lt"/>
                        </a:rPr>
                        <a:t>to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b="0" dirty="0" err="1" smtClean="0">
                          <a:latin typeface="+mn-lt"/>
                        </a:rPr>
                        <a:t>git</a:t>
                      </a:r>
                      <a:r>
                        <a:rPr lang="de-DE" sz="1100" b="0" dirty="0" smtClean="0">
                          <a:latin typeface="+mn-lt"/>
                        </a:rPr>
                        <a:t> </a:t>
                      </a:r>
                      <a:r>
                        <a:rPr lang="de-DE" sz="1100" b="0" dirty="0" err="1" smtClean="0">
                          <a:latin typeface="+mn-lt"/>
                        </a:rPr>
                        <a:t>config</a:t>
                      </a:r>
                      <a:r>
                        <a:rPr lang="de-DE" sz="1100" b="0" dirty="0" smtClean="0">
                          <a:latin typeface="+mn-lt"/>
                        </a:rPr>
                        <a:t> --global </a:t>
                      </a:r>
                      <a:r>
                        <a:rPr lang="de-DE" sz="1100" b="0" dirty="0" err="1" smtClean="0">
                          <a:latin typeface="+mn-lt"/>
                        </a:rPr>
                        <a:t>push.default</a:t>
                      </a:r>
                      <a:r>
                        <a:rPr lang="de-DE" sz="1100" b="0" dirty="0" smtClean="0">
                          <a:latin typeface="+mn-lt"/>
                        </a:rPr>
                        <a:t> simple</a:t>
                      </a:r>
                      <a:endParaRPr lang="en-US" sz="1100" b="0" dirty="0" smtClean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 err="1" smtClean="0">
                          <a:latin typeface="+mn-lt"/>
                        </a:rPr>
                        <a:t>enforce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that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you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can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only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i="1" dirty="0" smtClean="0">
                          <a:latin typeface="+mn-lt"/>
                        </a:rPr>
                        <a:t>push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to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i="1" dirty="0" smtClean="0">
                          <a:latin typeface="+mn-lt"/>
                        </a:rPr>
                        <a:t>remote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branches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of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the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i="1" dirty="0" smtClean="0">
                          <a:latin typeface="+mn-lt"/>
                        </a:rPr>
                        <a:t>same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name</a:t>
                      </a:r>
                      <a:endParaRPr lang="en-US" sz="1400" b="0" dirty="0" smtClean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b="0" dirty="0" err="1" smtClean="0">
                          <a:latin typeface="+mn-lt"/>
                        </a:rPr>
                        <a:t>git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branch</a:t>
                      </a:r>
                      <a:r>
                        <a:rPr lang="de-DE" sz="1400" b="0" baseline="0" dirty="0" smtClean="0">
                          <a:latin typeface="+mn-lt"/>
                        </a:rPr>
                        <a:t> </a:t>
                      </a:r>
                      <a:r>
                        <a:rPr lang="de-DE" sz="1400" b="0" baseline="0" dirty="0" err="1" smtClean="0">
                          <a:latin typeface="+mn-lt"/>
                        </a:rPr>
                        <a:t>name</a:t>
                      </a:r>
                      <a:r>
                        <a:rPr lang="de-DE" sz="1400" b="0" baseline="0" dirty="0" smtClean="0">
                          <a:latin typeface="+mn-lt"/>
                        </a:rPr>
                        <a:t> </a:t>
                      </a:r>
                      <a:r>
                        <a:rPr lang="de-DE" sz="1400" b="0" baseline="0" dirty="0" err="1" smtClean="0">
                          <a:latin typeface="+mn-lt"/>
                        </a:rPr>
                        <a:t>origin</a:t>
                      </a:r>
                      <a:r>
                        <a:rPr lang="de-DE" sz="1400" b="0" baseline="0" dirty="0" smtClean="0">
                          <a:latin typeface="+mn-lt"/>
                        </a:rPr>
                        <a:t>/</a:t>
                      </a:r>
                      <a:r>
                        <a:rPr lang="de-DE" sz="1400" b="0" baseline="0" dirty="0" err="1" smtClean="0">
                          <a:latin typeface="+mn-lt"/>
                        </a:rPr>
                        <a:t>name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 err="1" smtClean="0">
                          <a:latin typeface="+mn-lt"/>
                        </a:rPr>
                        <a:t>get</a:t>
                      </a:r>
                      <a:r>
                        <a:rPr lang="de-DE" sz="1400" b="0" dirty="0" smtClean="0">
                          <a:latin typeface="+mn-lt"/>
                        </a:rPr>
                        <a:t> remote </a:t>
                      </a:r>
                      <a:r>
                        <a:rPr lang="de-DE" sz="1400" b="0" dirty="0" err="1" smtClean="0">
                          <a:latin typeface="+mn-lt"/>
                        </a:rPr>
                        <a:t>branch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name</a:t>
                      </a:r>
                      <a:r>
                        <a:rPr lang="de-DE" sz="1400" b="0" dirty="0" smtClean="0">
                          <a:latin typeface="+mn-lt"/>
                        </a:rPr>
                        <a:t>. </a:t>
                      </a:r>
                      <a:r>
                        <a:rPr lang="de-DE" sz="1400" b="0" i="1" dirty="0" err="1" smtClean="0">
                          <a:latin typeface="+mn-lt"/>
                        </a:rPr>
                        <a:t>Advice</a:t>
                      </a:r>
                      <a:r>
                        <a:rPr lang="de-DE" sz="1400" b="0" dirty="0" smtClean="0">
                          <a:latin typeface="+mn-lt"/>
                        </a:rPr>
                        <a:t>: </a:t>
                      </a:r>
                      <a:r>
                        <a:rPr lang="de-DE" sz="1400" b="0" dirty="0" err="1" smtClean="0">
                          <a:latin typeface="+mn-lt"/>
                        </a:rPr>
                        <a:t>use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the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i="1" dirty="0" smtClean="0">
                          <a:latin typeface="+mn-lt"/>
                        </a:rPr>
                        <a:t>same</a:t>
                      </a:r>
                      <a:r>
                        <a:rPr lang="de-DE" sz="1400" b="0" baseline="0" dirty="0" smtClean="0">
                          <a:latin typeface="+mn-lt"/>
                        </a:rPr>
                        <a:t> </a:t>
                      </a:r>
                      <a:r>
                        <a:rPr lang="de-DE" sz="1400" b="0" baseline="0" dirty="0" err="1" smtClean="0">
                          <a:latin typeface="+mn-lt"/>
                        </a:rPr>
                        <a:t>name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locally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 err="1" smtClean="0">
                          <a:latin typeface="+mn-lt"/>
                        </a:rPr>
                        <a:t>git</a:t>
                      </a:r>
                      <a:r>
                        <a:rPr lang="de-DE" sz="1400" b="0" dirty="0" smtClean="0">
                          <a:latin typeface="+mn-lt"/>
                        </a:rPr>
                        <a:t> log HEAD~7.. --</a:t>
                      </a:r>
                      <a:r>
                        <a:rPr lang="de-DE" sz="1400" b="0" dirty="0" err="1" smtClean="0">
                          <a:latin typeface="+mn-lt"/>
                        </a:rPr>
                        <a:t>oneline</a:t>
                      </a:r>
                      <a:endParaRPr lang="en-US" sz="1400" b="0" dirty="0" smtClean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 err="1" smtClean="0">
                          <a:latin typeface="+mn-lt"/>
                        </a:rPr>
                        <a:t>the</a:t>
                      </a:r>
                      <a:r>
                        <a:rPr lang="de-DE" sz="1400" b="0" dirty="0" smtClean="0">
                          <a:latin typeface="+mn-lt"/>
                        </a:rPr>
                        <a:t> last 7 </a:t>
                      </a:r>
                      <a:r>
                        <a:rPr lang="de-DE" sz="1400" b="0" dirty="0" err="1" smtClean="0">
                          <a:latin typeface="+mn-lt"/>
                        </a:rPr>
                        <a:t>commits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smtClean="0">
                          <a:latin typeface="+mn-lt"/>
                        </a:rPr>
                        <a:t>in </a:t>
                      </a:r>
                      <a:r>
                        <a:rPr lang="de-DE" sz="1400" b="0" dirty="0" err="1" smtClean="0">
                          <a:latin typeface="+mn-lt"/>
                        </a:rPr>
                        <a:t>short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notation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b="0" dirty="0" err="1" smtClean="0">
                          <a:latin typeface="+mn-lt"/>
                        </a:rPr>
                        <a:t>git</a:t>
                      </a:r>
                      <a:r>
                        <a:rPr lang="de-DE" sz="1400" b="0" dirty="0" smtClean="0">
                          <a:latin typeface="+mn-lt"/>
                        </a:rPr>
                        <a:t> log --graph --</a:t>
                      </a:r>
                      <a:r>
                        <a:rPr lang="de-DE" sz="1400" b="0" dirty="0" err="1" smtClean="0">
                          <a:latin typeface="+mn-lt"/>
                        </a:rPr>
                        <a:t>oneline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 err="1" smtClean="0">
                          <a:latin typeface="+mn-lt"/>
                        </a:rPr>
                        <a:t>show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as</a:t>
                      </a:r>
                      <a:r>
                        <a:rPr lang="de-DE" sz="1400" b="0" dirty="0" smtClean="0">
                          <a:latin typeface="+mn-lt"/>
                        </a:rPr>
                        <a:t> a </a:t>
                      </a:r>
                      <a:r>
                        <a:rPr lang="de-DE" sz="1400" b="0" dirty="0" err="1" smtClean="0">
                          <a:latin typeface="+mn-lt"/>
                        </a:rPr>
                        <a:t>graph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b="0" dirty="0" err="1" smtClean="0">
                          <a:latin typeface="+mn-lt"/>
                        </a:rPr>
                        <a:t>git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status</a:t>
                      </a:r>
                      <a:r>
                        <a:rPr lang="de-DE" sz="1400" b="0" dirty="0" smtClean="0">
                          <a:latin typeface="+mn-lt"/>
                        </a:rPr>
                        <a:t> [-s]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 err="1" smtClean="0">
                          <a:latin typeface="+mn-lt"/>
                        </a:rPr>
                        <a:t>working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tree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status</a:t>
                      </a:r>
                      <a:r>
                        <a:rPr lang="de-DE" sz="1400" b="0" dirty="0" smtClean="0">
                          <a:latin typeface="+mn-lt"/>
                        </a:rPr>
                        <a:t> [-s </a:t>
                      </a:r>
                      <a:r>
                        <a:rPr lang="de-DE" sz="1400" b="0" dirty="0" err="1" smtClean="0">
                          <a:latin typeface="+mn-lt"/>
                        </a:rPr>
                        <a:t>short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format</a:t>
                      </a:r>
                      <a:r>
                        <a:rPr lang="de-DE" sz="1400" b="0" dirty="0" smtClean="0">
                          <a:latin typeface="+mn-lt"/>
                        </a:rPr>
                        <a:t>, but easy </a:t>
                      </a:r>
                      <a:r>
                        <a:rPr lang="de-DE" sz="1400" b="0" dirty="0" err="1" smtClean="0">
                          <a:latin typeface="+mn-lt"/>
                        </a:rPr>
                        <a:t>to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read</a:t>
                      </a:r>
                      <a:r>
                        <a:rPr lang="de-DE" sz="1400" b="0" dirty="0" smtClean="0">
                          <a:latin typeface="+mn-lt"/>
                        </a:rPr>
                        <a:t>] 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b="0" dirty="0" err="1" smtClean="0">
                          <a:latin typeface="+mn-lt"/>
                        </a:rPr>
                        <a:t>git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blame</a:t>
                      </a:r>
                      <a:r>
                        <a:rPr lang="de-DE" sz="1400" b="0" dirty="0" smtClean="0">
                          <a:latin typeface="+mn-lt"/>
                        </a:rPr>
                        <a:t> &lt;</a:t>
                      </a:r>
                      <a:r>
                        <a:rPr lang="de-DE" sz="1400" b="0" dirty="0" err="1" smtClean="0">
                          <a:latin typeface="+mn-lt"/>
                        </a:rPr>
                        <a:t>file</a:t>
                      </a:r>
                      <a:r>
                        <a:rPr lang="de-DE" sz="1400" b="0" dirty="0" smtClean="0">
                          <a:latin typeface="+mn-lt"/>
                        </a:rPr>
                        <a:t>&gt;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 err="1" smtClean="0">
                          <a:latin typeface="+mn-lt"/>
                        </a:rPr>
                        <a:t>show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who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changed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which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line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and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at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what</a:t>
                      </a:r>
                      <a:r>
                        <a:rPr lang="de-DE" sz="1400" b="0" dirty="0" smtClean="0">
                          <a:latin typeface="+mn-lt"/>
                        </a:rPr>
                        <a:t> commit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b="0" dirty="0" err="1" smtClean="0">
                          <a:latin typeface="+mn-lt"/>
                        </a:rPr>
                        <a:t>git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diff</a:t>
                      </a:r>
                      <a:r>
                        <a:rPr lang="de-DE" sz="1400" b="0" dirty="0" smtClean="0">
                          <a:latin typeface="+mn-lt"/>
                        </a:rPr>
                        <a:t> [&lt;</a:t>
                      </a:r>
                      <a:r>
                        <a:rPr lang="de-DE" sz="1400" b="0" dirty="0" err="1" smtClean="0">
                          <a:latin typeface="+mn-lt"/>
                        </a:rPr>
                        <a:t>file</a:t>
                      </a:r>
                      <a:r>
                        <a:rPr lang="de-DE" sz="1400" b="0" dirty="0" smtClean="0">
                          <a:latin typeface="+mn-lt"/>
                        </a:rPr>
                        <a:t>&gt;]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 err="1" smtClean="0">
                          <a:latin typeface="+mn-lt"/>
                        </a:rPr>
                        <a:t>diff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working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tree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and</a:t>
                      </a:r>
                      <a:r>
                        <a:rPr lang="de-DE" sz="1400" b="0" dirty="0" smtClean="0">
                          <a:latin typeface="+mn-lt"/>
                        </a:rPr>
                        <a:t> HEAD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 err="1" smtClean="0">
                          <a:latin typeface="+mn-lt"/>
                        </a:rPr>
                        <a:t>git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diff</a:t>
                      </a:r>
                      <a:r>
                        <a:rPr lang="de-DE" sz="1400" b="0" dirty="0" smtClean="0">
                          <a:latin typeface="+mn-lt"/>
                        </a:rPr>
                        <a:t> --</a:t>
                      </a:r>
                      <a:r>
                        <a:rPr lang="de-DE" sz="1400" b="0" dirty="0" err="1" smtClean="0">
                          <a:latin typeface="+mn-lt"/>
                        </a:rPr>
                        <a:t>staged</a:t>
                      </a:r>
                      <a:r>
                        <a:rPr lang="de-DE" sz="1400" b="0" dirty="0" smtClean="0">
                          <a:latin typeface="+mn-lt"/>
                        </a:rPr>
                        <a:t> [&lt;</a:t>
                      </a:r>
                      <a:r>
                        <a:rPr lang="de-DE" sz="1400" b="0" dirty="0" err="1" smtClean="0">
                          <a:latin typeface="+mn-lt"/>
                        </a:rPr>
                        <a:t>file</a:t>
                      </a:r>
                      <a:r>
                        <a:rPr lang="de-DE" sz="1400" b="0" dirty="0" smtClean="0">
                          <a:latin typeface="+mn-lt"/>
                        </a:rPr>
                        <a:t>&gt;]</a:t>
                      </a:r>
                      <a:endParaRPr lang="en-US" sz="1400" b="0" dirty="0" smtClean="0">
                        <a:latin typeface="+mn-lt"/>
                      </a:endParaRPr>
                    </a:p>
                    <a:p>
                      <a:endParaRPr lang="en-US" sz="1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 err="1" smtClean="0">
                          <a:latin typeface="+mn-lt"/>
                        </a:rPr>
                        <a:t>diff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index</a:t>
                      </a:r>
                      <a:r>
                        <a:rPr lang="de-DE" sz="1400" b="0" dirty="0" smtClean="0">
                          <a:latin typeface="+mn-lt"/>
                        </a:rPr>
                        <a:t> (</a:t>
                      </a:r>
                      <a:r>
                        <a:rPr lang="de-DE" sz="1400" b="0" dirty="0" err="1" smtClean="0">
                          <a:latin typeface="+mn-lt"/>
                        </a:rPr>
                        <a:t>staging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area</a:t>
                      </a:r>
                      <a:r>
                        <a:rPr lang="de-DE" sz="1400" b="0" dirty="0" smtClean="0">
                          <a:latin typeface="+mn-lt"/>
                        </a:rPr>
                        <a:t>) </a:t>
                      </a:r>
                      <a:r>
                        <a:rPr lang="de-DE" sz="1400" b="0" dirty="0" err="1" smtClean="0">
                          <a:latin typeface="+mn-lt"/>
                        </a:rPr>
                        <a:t>and</a:t>
                      </a:r>
                      <a:r>
                        <a:rPr lang="de-DE" sz="1400" b="0" dirty="0" smtClean="0">
                          <a:latin typeface="+mn-lt"/>
                        </a:rPr>
                        <a:t> HEAD</a:t>
                      </a:r>
                      <a:endParaRPr lang="en-US" sz="1400" b="0" dirty="0" smtClean="0">
                        <a:latin typeface="+mn-lt"/>
                      </a:endParaRPr>
                    </a:p>
                    <a:p>
                      <a:endParaRPr lang="en-US" sz="1400" b="0" dirty="0">
                        <a:latin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feld 2"/>
          <p:cNvSpPr txBox="1"/>
          <p:nvPr/>
        </p:nvSpPr>
        <p:spPr>
          <a:xfrm>
            <a:off x="678775" y="5445224"/>
            <a:ext cx="75181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de-DE" dirty="0" smtClean="0"/>
              <a:t>all </a:t>
            </a:r>
            <a:r>
              <a:rPr lang="de-DE" dirty="0" err="1" smtClean="0"/>
              <a:t>examples</a:t>
            </a:r>
            <a:r>
              <a:rPr lang="de-DE" dirty="0" smtClean="0"/>
              <a:t> </a:t>
            </a:r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command</a:t>
            </a:r>
            <a:r>
              <a:rPr lang="de-DE" dirty="0" smtClean="0"/>
              <a:t> </a:t>
            </a:r>
            <a:r>
              <a:rPr lang="de-DE" dirty="0" err="1" smtClean="0"/>
              <a:t>line</a:t>
            </a:r>
            <a:r>
              <a:rPr lang="de-DE" dirty="0" smtClean="0"/>
              <a:t> </a:t>
            </a:r>
            <a:r>
              <a:rPr lang="de-DE" dirty="0" err="1" smtClean="0"/>
              <a:t>interpreter</a:t>
            </a:r>
            <a:r>
              <a:rPr lang="de-DE" dirty="0" smtClean="0"/>
              <a:t> </a:t>
            </a:r>
            <a:r>
              <a:rPr lang="de-DE" sz="1600" b="1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600" b="1" dirty="0" smtClean="0">
                <a:latin typeface="Courier New" pitchFamily="49" charset="0"/>
                <a:cs typeface="Courier New" pitchFamily="49" charset="0"/>
              </a:rPr>
              <a:t> bash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gui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nice</a:t>
            </a:r>
            <a:r>
              <a:rPr lang="de-DE" dirty="0" smtClean="0"/>
              <a:t>, </a:t>
            </a:r>
            <a:r>
              <a:rPr lang="de-DE" dirty="0" err="1" smtClean="0"/>
              <a:t>too</a:t>
            </a:r>
            <a:r>
              <a:rPr lang="de-DE" dirty="0" smtClean="0"/>
              <a:t>. See </a:t>
            </a:r>
            <a:r>
              <a:rPr lang="de-DE" dirty="0" err="1" smtClean="0"/>
              <a:t>next</a:t>
            </a:r>
            <a:r>
              <a:rPr lang="de-DE" dirty="0" smtClean="0"/>
              <a:t> </a:t>
            </a:r>
            <a:r>
              <a:rPr lang="de-DE" dirty="0" err="1" smtClean="0"/>
              <a:t>slides</a:t>
            </a:r>
            <a:r>
              <a:rPr lang="de-DE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dirty="0" err="1" smtClean="0"/>
              <a:t>egit</a:t>
            </a:r>
            <a:r>
              <a:rPr lang="de-DE" dirty="0" smtClean="0"/>
              <a:t> in </a:t>
            </a:r>
            <a:r>
              <a:rPr lang="de-DE" dirty="0" err="1" smtClean="0"/>
              <a:t>eclipse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fully</a:t>
            </a:r>
            <a:r>
              <a:rPr lang="de-DE" dirty="0" smtClean="0"/>
              <a:t> </a:t>
            </a:r>
            <a:r>
              <a:rPr lang="de-DE" dirty="0" err="1" smtClean="0"/>
              <a:t>compatible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command</a:t>
            </a:r>
            <a:r>
              <a:rPr lang="de-DE" dirty="0" smtClean="0"/>
              <a:t> </a:t>
            </a:r>
            <a:r>
              <a:rPr lang="de-DE" dirty="0" err="1" smtClean="0"/>
              <a:t>line</a:t>
            </a:r>
            <a:r>
              <a:rPr lang="de-DE" dirty="0" smtClean="0"/>
              <a:t> </a:t>
            </a:r>
            <a:r>
              <a:rPr lang="de-DE" dirty="0" err="1" smtClean="0"/>
              <a:t>git</a:t>
            </a:r>
            <a:r>
              <a:rPr lang="de-DE" dirty="0" smtClean="0"/>
              <a:t>. See </a:t>
            </a:r>
            <a:r>
              <a:rPr lang="de-DE" dirty="0" err="1" smtClean="0"/>
              <a:t>next</a:t>
            </a:r>
            <a:r>
              <a:rPr lang="de-DE" dirty="0" smtClean="0"/>
              <a:t> </a:t>
            </a:r>
            <a:r>
              <a:rPr lang="de-DE" dirty="0" err="1" smtClean="0"/>
              <a:t>slides</a:t>
            </a:r>
            <a:r>
              <a:rPr lang="de-DE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134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39552" y="3212976"/>
            <a:ext cx="7772400" cy="576063"/>
          </a:xfrm>
        </p:spPr>
        <p:txBody>
          <a:bodyPr>
            <a:normAutofit/>
          </a:bodyPr>
          <a:lstStyle/>
          <a:p>
            <a:r>
              <a:rPr lang="de-DE" b="1" smtClean="0"/>
              <a:t>------------------------------------------------------------------</a:t>
            </a:r>
            <a:endParaRPr lang="de-DE" b="1"/>
          </a:p>
        </p:txBody>
      </p:sp>
    </p:spTree>
    <p:extLst>
      <p:ext uri="{BB962C8B-B14F-4D97-AF65-F5344CB8AC3E}">
        <p14:creationId xmlns:p14="http://schemas.microsoft.com/office/powerpoint/2010/main" val="1213351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b="1" smtClean="0"/>
              <a:t>The </a:t>
            </a:r>
            <a:r>
              <a:rPr lang="de-DE" b="1" err="1" smtClean="0"/>
              <a:t>Structure</a:t>
            </a:r>
            <a:r>
              <a:rPr lang="de-DE" b="1" smtClean="0"/>
              <a:t> </a:t>
            </a:r>
            <a:r>
              <a:rPr lang="de-DE" b="1" err="1" smtClean="0"/>
              <a:t>Of</a:t>
            </a:r>
            <a:r>
              <a:rPr lang="de-DE" b="1" smtClean="0"/>
              <a:t> A GIT Repository</a:t>
            </a:r>
            <a:endParaRPr lang="de-DE" b="1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771800" y="764704"/>
            <a:ext cx="5265523" cy="3384683"/>
          </a:xfrm>
        </p:spPr>
        <p:txBody>
          <a:bodyPr>
            <a:normAutofit/>
          </a:bodyPr>
          <a:lstStyle/>
          <a:p>
            <a:r>
              <a:rPr lang="de-DE" sz="1600" err="1" smtClean="0"/>
              <a:t>the</a:t>
            </a:r>
            <a:r>
              <a:rPr lang="de-DE" sz="1600" smtClean="0"/>
              <a:t> </a:t>
            </a:r>
            <a:r>
              <a:rPr lang="de-DE" sz="1600" err="1" smtClean="0"/>
              <a:t>working</a:t>
            </a:r>
            <a:r>
              <a:rPr lang="de-DE" sz="1600" smtClean="0"/>
              <a:t> </a:t>
            </a:r>
            <a:r>
              <a:rPr lang="de-DE" sz="1600" err="1" smtClean="0"/>
              <a:t>tree</a:t>
            </a:r>
            <a:endParaRPr lang="de-DE" sz="1600" i="1" smtClean="0"/>
          </a:p>
          <a:p>
            <a:r>
              <a:rPr lang="de-DE" sz="1600" err="1" smtClean="0"/>
              <a:t>its</a:t>
            </a:r>
            <a:r>
              <a:rPr lang="de-DE" sz="1600" smtClean="0"/>
              <a:t> </a:t>
            </a:r>
            <a:r>
              <a:rPr lang="de-DE" sz="1600" err="1" smtClean="0"/>
              <a:t>repository</a:t>
            </a:r>
            <a:endParaRPr lang="de-DE" sz="1600" smtClean="0"/>
          </a:p>
          <a:p>
            <a:endParaRPr lang="de-DE" sz="1600"/>
          </a:p>
          <a:p>
            <a:endParaRPr lang="de-DE" sz="1600" smtClean="0"/>
          </a:p>
          <a:p>
            <a:r>
              <a:rPr lang="de-DE" sz="1600" err="1" smtClean="0"/>
              <a:t>content</a:t>
            </a:r>
            <a:r>
              <a:rPr lang="de-DE" sz="1600" smtClean="0"/>
              <a:t> </a:t>
            </a:r>
            <a:r>
              <a:rPr lang="de-DE" sz="1600" err="1" smtClean="0"/>
              <a:t>based</a:t>
            </a:r>
            <a:r>
              <a:rPr lang="de-DE" sz="1600" smtClean="0"/>
              <a:t> </a:t>
            </a:r>
            <a:r>
              <a:rPr lang="de-DE" sz="1600" err="1" smtClean="0"/>
              <a:t>store</a:t>
            </a:r>
            <a:r>
              <a:rPr lang="de-DE" sz="1600" smtClean="0"/>
              <a:t> (</a:t>
            </a:r>
            <a:r>
              <a:rPr lang="de-DE" sz="1600" err="1" smtClean="0"/>
              <a:t>name</a:t>
            </a:r>
            <a:r>
              <a:rPr lang="de-DE" sz="1600" smtClean="0"/>
              <a:t>: SHA-1 </a:t>
            </a:r>
            <a:r>
              <a:rPr lang="de-DE" sz="1600" err="1" smtClean="0"/>
              <a:t>hashes</a:t>
            </a:r>
            <a:r>
              <a:rPr lang="de-DE" sz="1600" smtClean="0"/>
              <a:t> </a:t>
            </a:r>
            <a:r>
              <a:rPr lang="de-DE" sz="1600" err="1" smtClean="0"/>
              <a:t>of</a:t>
            </a:r>
            <a:r>
              <a:rPr lang="de-DE" sz="1600" smtClean="0"/>
              <a:t> </a:t>
            </a:r>
            <a:r>
              <a:rPr lang="de-DE" sz="1600" err="1" smtClean="0"/>
              <a:t>the</a:t>
            </a:r>
            <a:r>
              <a:rPr lang="de-DE" sz="1600" smtClean="0"/>
              <a:t> </a:t>
            </a:r>
            <a:r>
              <a:rPr lang="de-DE" sz="1600" err="1" smtClean="0"/>
              <a:t>content</a:t>
            </a:r>
            <a:r>
              <a:rPr lang="de-DE" sz="1600" smtClean="0"/>
              <a:t>,</a:t>
            </a:r>
          </a:p>
          <a:p>
            <a:r>
              <a:rPr lang="de-DE" sz="1600" smtClean="0"/>
              <a:t>e.g. </a:t>
            </a:r>
            <a:r>
              <a:rPr lang="de-DE" sz="1600" err="1" smtClean="0"/>
              <a:t>blobs</a:t>
            </a:r>
            <a:r>
              <a:rPr lang="de-DE" sz="1600" smtClean="0"/>
              <a:t>)</a:t>
            </a:r>
          </a:p>
          <a:p>
            <a:endParaRPr lang="de-DE" sz="1600" smtClean="0"/>
          </a:p>
          <a:p>
            <a:r>
              <a:rPr lang="de-DE" sz="1600" err="1" smtClean="0"/>
              <a:t>file</a:t>
            </a:r>
            <a:r>
              <a:rPr lang="de-DE" sz="1600" smtClean="0"/>
              <a:t> </a:t>
            </a:r>
            <a:r>
              <a:rPr lang="de-DE" sz="1600" err="1" smtClean="0"/>
              <a:t>content</a:t>
            </a:r>
            <a:r>
              <a:rPr lang="de-DE" sz="1600" smtClean="0"/>
              <a:t> </a:t>
            </a:r>
            <a:r>
              <a:rPr lang="de-DE" sz="1600" err="1" smtClean="0"/>
              <a:t>of</a:t>
            </a:r>
            <a:r>
              <a:rPr lang="de-DE" sz="1600" smtClean="0"/>
              <a:t> "</a:t>
            </a:r>
            <a:r>
              <a:rPr lang="de-DE" sz="1600" err="1" smtClean="0"/>
              <a:t>names</a:t>
            </a:r>
            <a:r>
              <a:rPr lang="de-DE" sz="1600" smtClean="0"/>
              <a:t>" </a:t>
            </a:r>
            <a:r>
              <a:rPr lang="de-DE" sz="1600" err="1" smtClean="0"/>
              <a:t>is</a:t>
            </a:r>
            <a:r>
              <a:rPr lang="de-DE" sz="1600" smtClean="0"/>
              <a:t> </a:t>
            </a:r>
            <a:r>
              <a:rPr lang="de-DE" sz="1600" err="1" smtClean="0"/>
              <a:t>found</a:t>
            </a:r>
            <a:r>
              <a:rPr lang="de-DE" sz="1600" smtClean="0"/>
              <a:t> </a:t>
            </a:r>
            <a:r>
              <a:rPr lang="de-DE" sz="1600" err="1" smtClean="0"/>
              <a:t>here</a:t>
            </a:r>
            <a:endParaRPr lang="de-DE" sz="1600" smtClean="0"/>
          </a:p>
          <a:p>
            <a:endParaRPr lang="de-DE" sz="1600"/>
          </a:p>
          <a:p>
            <a:r>
              <a:rPr lang="de-DE" sz="1600" err="1" smtClean="0"/>
              <a:t>names</a:t>
            </a:r>
            <a:r>
              <a:rPr lang="de-DE" sz="1600" smtClean="0"/>
              <a:t> </a:t>
            </a:r>
            <a:r>
              <a:rPr lang="de-DE" sz="1600" err="1" smtClean="0"/>
              <a:t>for</a:t>
            </a:r>
            <a:r>
              <a:rPr lang="de-DE" sz="1600" smtClean="0"/>
              <a:t> </a:t>
            </a:r>
            <a:r>
              <a:rPr lang="de-DE" sz="1600" err="1" smtClean="0"/>
              <a:t>commits</a:t>
            </a:r>
            <a:r>
              <a:rPr lang="de-DE" sz="1600" smtClean="0"/>
              <a:t> (</a:t>
            </a:r>
            <a:r>
              <a:rPr lang="de-DE" sz="1600" err="1" smtClean="0"/>
              <a:t>wait</a:t>
            </a:r>
            <a:r>
              <a:rPr lang="de-DE" sz="1600" smtClean="0"/>
              <a:t> </a:t>
            </a:r>
            <a:r>
              <a:rPr lang="de-DE" sz="1600" err="1" smtClean="0"/>
              <a:t>some</a:t>
            </a:r>
            <a:r>
              <a:rPr lang="de-DE" sz="1600" smtClean="0"/>
              <a:t> </a:t>
            </a:r>
            <a:r>
              <a:rPr lang="de-DE" sz="1600" err="1" smtClean="0"/>
              <a:t>minutes</a:t>
            </a:r>
            <a:r>
              <a:rPr lang="de-DE" sz="1600" smtClean="0"/>
              <a:t>)</a:t>
            </a:r>
          </a:p>
          <a:p>
            <a:endParaRPr lang="de-DE" sz="1600"/>
          </a:p>
        </p:txBody>
      </p:sp>
      <p:sp>
        <p:nvSpPr>
          <p:cNvPr id="5" name="Untertitel 2"/>
          <p:cNvSpPr txBox="1">
            <a:spLocks/>
          </p:cNvSpPr>
          <p:nvPr/>
        </p:nvSpPr>
        <p:spPr>
          <a:xfrm>
            <a:off x="671240" y="3284984"/>
            <a:ext cx="7992888" cy="32403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sz="1600"/>
          </a:p>
        </p:txBody>
      </p:sp>
      <p:pic>
        <p:nvPicPr>
          <p:cNvPr id="6" name="Grafik 5" descr="Bildschirmausschnitt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795" y="754792"/>
            <a:ext cx="1524213" cy="3286584"/>
          </a:xfrm>
          <a:prstGeom prst="rect">
            <a:avLst/>
          </a:prstGeom>
        </p:spPr>
      </p:pic>
      <p:cxnSp>
        <p:nvCxnSpPr>
          <p:cNvPr id="8" name="Gerade Verbindung mit Pfeil 7"/>
          <p:cNvCxnSpPr/>
          <p:nvPr/>
        </p:nvCxnSpPr>
        <p:spPr>
          <a:xfrm flipH="1">
            <a:off x="1835696" y="909028"/>
            <a:ext cx="936104" cy="0"/>
          </a:xfrm>
          <a:prstGeom prst="straightConnector1">
            <a:avLst/>
          </a:prstGeom>
          <a:ln w="38100" cap="rnd" cmpd="sng">
            <a:headEnd type="oval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/>
          <p:cNvCxnSpPr/>
          <p:nvPr/>
        </p:nvCxnSpPr>
        <p:spPr>
          <a:xfrm flipH="1" flipV="1">
            <a:off x="1715901" y="1125052"/>
            <a:ext cx="1039450" cy="144016"/>
          </a:xfrm>
          <a:prstGeom prst="straightConnector1">
            <a:avLst/>
          </a:prstGeom>
          <a:ln w="38100" cap="rnd" cmpd="sng">
            <a:headEnd type="oval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/>
          <p:nvPr/>
        </p:nvCxnSpPr>
        <p:spPr>
          <a:xfrm flipH="1">
            <a:off x="1907704" y="2133164"/>
            <a:ext cx="802928" cy="144016"/>
          </a:xfrm>
          <a:prstGeom prst="straightConnector1">
            <a:avLst/>
          </a:prstGeom>
          <a:ln w="38100" cap="rnd" cmpd="sng">
            <a:headEnd type="oval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/>
          <p:nvPr/>
        </p:nvCxnSpPr>
        <p:spPr>
          <a:xfrm flipH="1" flipV="1">
            <a:off x="1753923" y="2925252"/>
            <a:ext cx="936104" cy="72008"/>
          </a:xfrm>
          <a:prstGeom prst="straightConnector1">
            <a:avLst/>
          </a:prstGeom>
          <a:ln w="38100" cap="rnd" cmpd="sng">
            <a:headEnd type="oval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/>
          <p:nvPr/>
        </p:nvCxnSpPr>
        <p:spPr>
          <a:xfrm flipH="1" flipV="1">
            <a:off x="1715901" y="3501316"/>
            <a:ext cx="1045047" cy="72008"/>
          </a:xfrm>
          <a:prstGeom prst="straightConnector1">
            <a:avLst/>
          </a:prstGeom>
          <a:ln w="38100" cap="rnd" cmpd="sng">
            <a:headEnd type="oval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/>
          <p:cNvSpPr txBox="1"/>
          <p:nvPr/>
        </p:nvSpPr>
        <p:spPr>
          <a:xfrm>
            <a:off x="5508104" y="4597799"/>
            <a:ext cx="3485313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err="1" smtClean="0">
                <a:solidFill>
                  <a:schemeClr val="tx2">
                    <a:lumMod val="75000"/>
                  </a:schemeClr>
                </a:solidFill>
              </a:rPr>
              <a:t>configuration</a:t>
            </a:r>
            <a:endParaRPr lang="de-DE"/>
          </a:p>
          <a:p>
            <a:r>
              <a:rPr lang="de-DE" sz="1600" err="1">
                <a:solidFill>
                  <a:schemeClr val="tx2">
                    <a:lumMod val="75000"/>
                  </a:schemeClr>
                </a:solidFill>
              </a:rPr>
              <a:t>the</a:t>
            </a:r>
            <a:r>
              <a:rPr lang="de-DE" sz="1600">
                <a:solidFill>
                  <a:schemeClr val="tx2">
                    <a:lumMod val="75000"/>
                  </a:schemeClr>
                </a:solidFill>
              </a:rPr>
              <a:t> commit </a:t>
            </a:r>
            <a:r>
              <a:rPr lang="de-DE" sz="1600" err="1">
                <a:solidFill>
                  <a:schemeClr val="tx2">
                    <a:lumMod val="75000"/>
                  </a:schemeClr>
                </a:solidFill>
              </a:rPr>
              <a:t>checked</a:t>
            </a:r>
            <a:r>
              <a:rPr lang="de-DE" sz="160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de-DE" sz="1600" smtClean="0">
                <a:solidFill>
                  <a:schemeClr val="tx2">
                    <a:lumMod val="75000"/>
                  </a:schemeClr>
                </a:solidFill>
              </a:rPr>
              <a:t>out</a:t>
            </a:r>
          </a:p>
          <a:p>
            <a:r>
              <a:rPr lang="de-DE" sz="1600" err="1" smtClean="0">
                <a:solidFill>
                  <a:schemeClr val="tx2">
                    <a:lumMod val="75000"/>
                  </a:schemeClr>
                </a:solidFill>
              </a:rPr>
              <a:t>working</a:t>
            </a:r>
            <a:r>
              <a:rPr lang="de-DE" sz="160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de-DE" sz="1600" err="1" smtClean="0">
                <a:solidFill>
                  <a:schemeClr val="tx2">
                    <a:lumMod val="75000"/>
                  </a:schemeClr>
                </a:solidFill>
              </a:rPr>
              <a:t>tree</a:t>
            </a:r>
            <a:r>
              <a:rPr lang="de-DE" sz="160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de-DE" sz="1600" err="1" smtClean="0">
                <a:solidFill>
                  <a:schemeClr val="tx2">
                    <a:lumMod val="75000"/>
                  </a:schemeClr>
                </a:solidFill>
              </a:rPr>
              <a:t>image</a:t>
            </a:r>
            <a:r>
              <a:rPr lang="de-DE" sz="1600" smtClean="0">
                <a:solidFill>
                  <a:schemeClr val="tx2">
                    <a:lumMod val="75000"/>
                  </a:schemeClr>
                </a:solidFill>
              </a:rPr>
              <a:t> (</a:t>
            </a:r>
            <a:r>
              <a:rPr lang="de-DE" sz="1600" err="1" smtClean="0">
                <a:solidFill>
                  <a:schemeClr val="tx2">
                    <a:lumMod val="75000"/>
                  </a:schemeClr>
                </a:solidFill>
              </a:rPr>
              <a:t>added</a:t>
            </a:r>
            <a:r>
              <a:rPr lang="de-DE" sz="160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de-DE" sz="1600" err="1" smtClean="0">
                <a:solidFill>
                  <a:schemeClr val="tx2">
                    <a:lumMod val="75000"/>
                  </a:schemeClr>
                </a:solidFill>
              </a:rPr>
              <a:t>files</a:t>
            </a:r>
            <a:r>
              <a:rPr lang="de-DE" sz="1600" smtClean="0">
                <a:solidFill>
                  <a:schemeClr val="tx2">
                    <a:lumMod val="75000"/>
                  </a:schemeClr>
                </a:solidFill>
              </a:rPr>
              <a:t>!)</a:t>
            </a:r>
          </a:p>
          <a:p>
            <a:endParaRPr lang="de-DE" sz="160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de-DE" sz="1600" err="1" smtClean="0">
                <a:solidFill>
                  <a:schemeClr val="tx2">
                    <a:lumMod val="75000"/>
                  </a:schemeClr>
                </a:solidFill>
              </a:rPr>
              <a:t>the</a:t>
            </a:r>
            <a:r>
              <a:rPr lang="de-DE" sz="160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de-DE" sz="1600" err="1" smtClean="0">
                <a:solidFill>
                  <a:schemeClr val="tx2">
                    <a:lumMod val="75000"/>
                  </a:schemeClr>
                </a:solidFill>
              </a:rPr>
              <a:t>objects</a:t>
            </a:r>
            <a:r>
              <a:rPr lang="de-DE" sz="160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de-DE" sz="1600" err="1" smtClean="0">
                <a:solidFill>
                  <a:schemeClr val="tx2">
                    <a:lumMod val="75000"/>
                  </a:schemeClr>
                </a:solidFill>
              </a:rPr>
              <a:t>stored</a:t>
            </a:r>
            <a:endParaRPr lang="de-DE" sz="1600" smtClean="0">
              <a:solidFill>
                <a:schemeClr val="tx2">
                  <a:lumMod val="75000"/>
                </a:schemeClr>
              </a:solidFill>
            </a:endParaRPr>
          </a:p>
          <a:p>
            <a:endParaRPr lang="de-DE" sz="160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de-DE" sz="1600" err="1" smtClean="0">
                <a:solidFill>
                  <a:schemeClr val="tx2">
                    <a:lumMod val="75000"/>
                  </a:schemeClr>
                </a:solidFill>
              </a:rPr>
              <a:t>the</a:t>
            </a:r>
            <a:r>
              <a:rPr lang="de-DE" sz="1600" smtClean="0">
                <a:solidFill>
                  <a:schemeClr val="tx2">
                    <a:lumMod val="75000"/>
                  </a:schemeClr>
                </a:solidFill>
              </a:rPr>
              <a:t> last commit  </a:t>
            </a:r>
            <a:r>
              <a:rPr lang="de-DE" sz="1600" err="1" smtClean="0">
                <a:solidFill>
                  <a:schemeClr val="tx2">
                    <a:lumMod val="75000"/>
                  </a:schemeClr>
                </a:solidFill>
              </a:rPr>
              <a:t>of</a:t>
            </a:r>
            <a:r>
              <a:rPr lang="de-DE" sz="160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de-DE" sz="1600" err="1" smtClean="0">
                <a:solidFill>
                  <a:schemeClr val="tx2">
                    <a:lumMod val="75000"/>
                  </a:schemeClr>
                </a:solidFill>
              </a:rPr>
              <a:t>the</a:t>
            </a:r>
            <a:r>
              <a:rPr lang="de-DE" sz="160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de-DE" sz="1600" err="1" smtClean="0">
                <a:solidFill>
                  <a:schemeClr val="tx2">
                    <a:lumMod val="75000"/>
                  </a:schemeClr>
                </a:solidFill>
              </a:rPr>
              <a:t>branch</a:t>
            </a:r>
            <a:r>
              <a:rPr lang="de-DE" sz="1600" smtClean="0">
                <a:solidFill>
                  <a:schemeClr val="tx2">
                    <a:lumMod val="75000"/>
                  </a:schemeClr>
                </a:solidFill>
              </a:rPr>
              <a:t> "</a:t>
            </a:r>
            <a:r>
              <a:rPr lang="de-DE" sz="1600" err="1" smtClean="0">
                <a:solidFill>
                  <a:schemeClr val="tx2">
                    <a:lumMod val="75000"/>
                  </a:schemeClr>
                </a:solidFill>
              </a:rPr>
              <a:t>master</a:t>
            </a:r>
            <a:r>
              <a:rPr lang="de-DE" sz="1600" smtClean="0">
                <a:solidFill>
                  <a:schemeClr val="tx2">
                    <a:lumMod val="75000"/>
                  </a:schemeClr>
                </a:solidFill>
              </a:rPr>
              <a:t>"</a:t>
            </a:r>
            <a:endParaRPr lang="de-DE" sz="160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8" name="Grafik 17" descr="Bildschirmausschnitt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4467370"/>
            <a:ext cx="4286849" cy="2076740"/>
          </a:xfrm>
          <a:prstGeom prst="rect">
            <a:avLst/>
          </a:prstGeom>
        </p:spPr>
      </p:pic>
      <p:cxnSp>
        <p:nvCxnSpPr>
          <p:cNvPr id="19" name="Gerade Verbindung mit Pfeil 18"/>
          <p:cNvCxnSpPr/>
          <p:nvPr/>
        </p:nvCxnSpPr>
        <p:spPr>
          <a:xfrm flipH="1">
            <a:off x="1547664" y="4797155"/>
            <a:ext cx="3926408" cy="108016"/>
          </a:xfrm>
          <a:prstGeom prst="straightConnector1">
            <a:avLst/>
          </a:prstGeom>
          <a:ln w="28575" cap="rnd" cmpd="sng">
            <a:solidFill>
              <a:schemeClr val="tx2">
                <a:lumMod val="40000"/>
                <a:lumOff val="60000"/>
              </a:schemeClr>
            </a:solidFill>
            <a:headEnd type="oval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/>
          <p:nvPr/>
        </p:nvCxnSpPr>
        <p:spPr>
          <a:xfrm flipH="1">
            <a:off x="1331640" y="5013180"/>
            <a:ext cx="4142432" cy="144017"/>
          </a:xfrm>
          <a:prstGeom prst="straightConnector1">
            <a:avLst/>
          </a:prstGeom>
          <a:ln w="28575" cap="rnd" cmpd="sng">
            <a:solidFill>
              <a:schemeClr val="tx2">
                <a:lumMod val="40000"/>
                <a:lumOff val="60000"/>
              </a:schemeClr>
            </a:solidFill>
            <a:headEnd type="oval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/>
          <p:nvPr/>
        </p:nvCxnSpPr>
        <p:spPr>
          <a:xfrm flipH="1">
            <a:off x="1475656" y="5301208"/>
            <a:ext cx="3998416" cy="0"/>
          </a:xfrm>
          <a:prstGeom prst="straightConnector1">
            <a:avLst/>
          </a:prstGeom>
          <a:ln w="28575" cap="rnd" cmpd="sng">
            <a:solidFill>
              <a:schemeClr val="tx2">
                <a:lumMod val="40000"/>
                <a:lumOff val="60000"/>
              </a:schemeClr>
            </a:solidFill>
            <a:headEnd type="oval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/>
          <p:cNvCxnSpPr/>
          <p:nvPr/>
        </p:nvCxnSpPr>
        <p:spPr>
          <a:xfrm flipH="1">
            <a:off x="4732784" y="5733259"/>
            <a:ext cx="741288" cy="216024"/>
          </a:xfrm>
          <a:prstGeom prst="straightConnector1">
            <a:avLst/>
          </a:prstGeom>
          <a:ln w="28575" cap="rnd" cmpd="sng">
            <a:solidFill>
              <a:schemeClr val="tx2">
                <a:lumMod val="40000"/>
                <a:lumOff val="60000"/>
              </a:schemeClr>
            </a:solidFill>
            <a:headEnd type="oval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/>
          <p:nvPr/>
        </p:nvCxnSpPr>
        <p:spPr>
          <a:xfrm flipH="1">
            <a:off x="2411760" y="6237312"/>
            <a:ext cx="3123964" cy="0"/>
          </a:xfrm>
          <a:prstGeom prst="straightConnector1">
            <a:avLst/>
          </a:prstGeom>
          <a:ln w="28575" cap="rnd" cmpd="sng">
            <a:solidFill>
              <a:schemeClr val="tx2">
                <a:lumMod val="40000"/>
                <a:lumOff val="60000"/>
              </a:schemeClr>
            </a:solidFill>
            <a:headEnd type="oval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8706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b="1" smtClean="0"/>
              <a:t>The </a:t>
            </a:r>
            <a:r>
              <a:rPr lang="de-DE" b="1" err="1" smtClean="0"/>
              <a:t>Structure</a:t>
            </a:r>
            <a:r>
              <a:rPr lang="de-DE" b="1" smtClean="0"/>
              <a:t> </a:t>
            </a:r>
            <a:r>
              <a:rPr lang="de-DE" b="1" err="1" smtClean="0"/>
              <a:t>Of</a:t>
            </a:r>
            <a:r>
              <a:rPr lang="de-DE" b="1" smtClean="0"/>
              <a:t> A GIT Repository</a:t>
            </a:r>
            <a:endParaRPr lang="de-DE" b="1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771800" y="764704"/>
            <a:ext cx="5265523" cy="3384683"/>
          </a:xfrm>
        </p:spPr>
        <p:txBody>
          <a:bodyPr>
            <a:normAutofit/>
          </a:bodyPr>
          <a:lstStyle/>
          <a:p>
            <a:r>
              <a:rPr lang="de-DE" sz="1600" err="1" smtClean="0"/>
              <a:t>the</a:t>
            </a:r>
            <a:r>
              <a:rPr lang="de-DE" sz="1600" smtClean="0"/>
              <a:t> </a:t>
            </a:r>
            <a:r>
              <a:rPr lang="de-DE" sz="1600" err="1" smtClean="0"/>
              <a:t>working</a:t>
            </a:r>
            <a:r>
              <a:rPr lang="de-DE" sz="1600" smtClean="0"/>
              <a:t> </a:t>
            </a:r>
            <a:r>
              <a:rPr lang="de-DE" sz="1600" err="1" smtClean="0"/>
              <a:t>tree</a:t>
            </a:r>
            <a:endParaRPr lang="de-DE" sz="1600" i="1" smtClean="0"/>
          </a:p>
          <a:p>
            <a:r>
              <a:rPr lang="de-DE" sz="1600" err="1" smtClean="0"/>
              <a:t>its</a:t>
            </a:r>
            <a:r>
              <a:rPr lang="de-DE" sz="1600" smtClean="0"/>
              <a:t> </a:t>
            </a:r>
            <a:r>
              <a:rPr lang="de-DE" sz="1600" err="1" smtClean="0"/>
              <a:t>repository</a:t>
            </a:r>
            <a:endParaRPr lang="de-DE" sz="1600" smtClean="0"/>
          </a:p>
          <a:p>
            <a:endParaRPr lang="de-DE" sz="1600"/>
          </a:p>
          <a:p>
            <a:endParaRPr lang="de-DE" sz="1600" smtClean="0"/>
          </a:p>
          <a:p>
            <a:r>
              <a:rPr lang="de-DE" sz="1600" err="1" smtClean="0"/>
              <a:t>content</a:t>
            </a:r>
            <a:r>
              <a:rPr lang="de-DE" sz="1600" smtClean="0"/>
              <a:t> </a:t>
            </a:r>
            <a:r>
              <a:rPr lang="de-DE" sz="1600" err="1" smtClean="0"/>
              <a:t>based</a:t>
            </a:r>
            <a:r>
              <a:rPr lang="de-DE" sz="1600" smtClean="0"/>
              <a:t> </a:t>
            </a:r>
            <a:r>
              <a:rPr lang="de-DE" sz="1600" err="1" smtClean="0"/>
              <a:t>store</a:t>
            </a:r>
            <a:r>
              <a:rPr lang="de-DE" sz="1600" smtClean="0"/>
              <a:t> (</a:t>
            </a:r>
            <a:r>
              <a:rPr lang="de-DE" sz="1600" err="1" smtClean="0"/>
              <a:t>name</a:t>
            </a:r>
            <a:r>
              <a:rPr lang="de-DE" sz="1600" smtClean="0"/>
              <a:t>: SHA-1 </a:t>
            </a:r>
            <a:r>
              <a:rPr lang="de-DE" sz="1600" err="1" smtClean="0"/>
              <a:t>hashes</a:t>
            </a:r>
            <a:r>
              <a:rPr lang="de-DE" sz="1600" smtClean="0"/>
              <a:t> </a:t>
            </a:r>
            <a:r>
              <a:rPr lang="de-DE" sz="1600" err="1" smtClean="0"/>
              <a:t>of</a:t>
            </a:r>
            <a:r>
              <a:rPr lang="de-DE" sz="1600" smtClean="0"/>
              <a:t> </a:t>
            </a:r>
            <a:r>
              <a:rPr lang="de-DE" sz="1600" err="1" smtClean="0"/>
              <a:t>the</a:t>
            </a:r>
            <a:r>
              <a:rPr lang="de-DE" sz="1600" smtClean="0"/>
              <a:t> </a:t>
            </a:r>
            <a:r>
              <a:rPr lang="de-DE" sz="1600" err="1" smtClean="0"/>
              <a:t>content</a:t>
            </a:r>
            <a:r>
              <a:rPr lang="de-DE" sz="1600" smtClean="0"/>
              <a:t>,</a:t>
            </a:r>
          </a:p>
          <a:p>
            <a:r>
              <a:rPr lang="de-DE" sz="1600" smtClean="0"/>
              <a:t>e.g. </a:t>
            </a:r>
            <a:r>
              <a:rPr lang="de-DE" sz="1600" err="1" smtClean="0"/>
              <a:t>blobs</a:t>
            </a:r>
            <a:r>
              <a:rPr lang="de-DE" sz="1600" smtClean="0"/>
              <a:t>)</a:t>
            </a:r>
          </a:p>
          <a:p>
            <a:endParaRPr lang="de-DE" sz="1600" smtClean="0"/>
          </a:p>
          <a:p>
            <a:r>
              <a:rPr lang="de-DE" sz="1600" err="1" smtClean="0"/>
              <a:t>file</a:t>
            </a:r>
            <a:r>
              <a:rPr lang="de-DE" sz="1600" smtClean="0"/>
              <a:t> "</a:t>
            </a:r>
            <a:r>
              <a:rPr lang="de-DE" sz="1600" err="1" smtClean="0"/>
              <a:t>names</a:t>
            </a:r>
            <a:r>
              <a:rPr lang="de-DE" sz="1600" smtClean="0"/>
              <a:t>" </a:t>
            </a:r>
            <a:r>
              <a:rPr lang="de-DE" sz="1600" err="1" smtClean="0"/>
              <a:t>is</a:t>
            </a:r>
            <a:r>
              <a:rPr lang="de-DE" sz="1600" smtClean="0"/>
              <a:t> </a:t>
            </a:r>
            <a:r>
              <a:rPr lang="de-DE" sz="1600" err="1" smtClean="0"/>
              <a:t>here</a:t>
            </a:r>
            <a:endParaRPr lang="de-DE" sz="1600" smtClean="0"/>
          </a:p>
          <a:p>
            <a:endParaRPr lang="de-DE" sz="1600"/>
          </a:p>
          <a:p>
            <a:r>
              <a:rPr lang="de-DE" sz="1600" err="1" smtClean="0"/>
              <a:t>names</a:t>
            </a:r>
            <a:r>
              <a:rPr lang="de-DE" sz="1600" smtClean="0"/>
              <a:t> </a:t>
            </a:r>
            <a:r>
              <a:rPr lang="de-DE" sz="1600" err="1" smtClean="0"/>
              <a:t>for</a:t>
            </a:r>
            <a:r>
              <a:rPr lang="de-DE" sz="1600" smtClean="0"/>
              <a:t> </a:t>
            </a:r>
            <a:r>
              <a:rPr lang="de-DE" sz="1600" err="1" smtClean="0"/>
              <a:t>commits</a:t>
            </a:r>
            <a:r>
              <a:rPr lang="de-DE" sz="1600" smtClean="0"/>
              <a:t> (</a:t>
            </a:r>
            <a:r>
              <a:rPr lang="de-DE" sz="1600" err="1" smtClean="0"/>
              <a:t>wait</a:t>
            </a:r>
            <a:r>
              <a:rPr lang="de-DE" sz="1600" smtClean="0"/>
              <a:t> </a:t>
            </a:r>
            <a:r>
              <a:rPr lang="de-DE" sz="1600" err="1" smtClean="0"/>
              <a:t>some</a:t>
            </a:r>
            <a:r>
              <a:rPr lang="de-DE" sz="1600" smtClean="0"/>
              <a:t> </a:t>
            </a:r>
            <a:r>
              <a:rPr lang="de-DE" sz="1600" err="1" smtClean="0"/>
              <a:t>minutes</a:t>
            </a:r>
            <a:r>
              <a:rPr lang="de-DE" sz="1600" smtClean="0"/>
              <a:t>)</a:t>
            </a:r>
          </a:p>
          <a:p>
            <a:endParaRPr lang="de-DE" sz="1600"/>
          </a:p>
        </p:txBody>
      </p:sp>
      <p:sp>
        <p:nvSpPr>
          <p:cNvPr id="5" name="Untertitel 2"/>
          <p:cNvSpPr txBox="1">
            <a:spLocks/>
          </p:cNvSpPr>
          <p:nvPr/>
        </p:nvSpPr>
        <p:spPr>
          <a:xfrm>
            <a:off x="671240" y="3284984"/>
            <a:ext cx="7992888" cy="32403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sz="1600"/>
          </a:p>
        </p:txBody>
      </p:sp>
      <p:pic>
        <p:nvPicPr>
          <p:cNvPr id="6" name="Grafik 5" descr="Bildschirmausschnitt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795" y="754792"/>
            <a:ext cx="1524213" cy="3286584"/>
          </a:xfrm>
          <a:prstGeom prst="rect">
            <a:avLst/>
          </a:prstGeom>
        </p:spPr>
      </p:pic>
      <p:cxnSp>
        <p:nvCxnSpPr>
          <p:cNvPr id="8" name="Gerade Verbindung mit Pfeil 7"/>
          <p:cNvCxnSpPr/>
          <p:nvPr/>
        </p:nvCxnSpPr>
        <p:spPr>
          <a:xfrm flipH="1">
            <a:off x="1835696" y="909028"/>
            <a:ext cx="936104" cy="0"/>
          </a:xfrm>
          <a:prstGeom prst="straightConnector1">
            <a:avLst/>
          </a:prstGeom>
          <a:ln w="38100" cap="rnd" cmpd="sng">
            <a:headEnd type="oval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/>
          <p:cNvCxnSpPr/>
          <p:nvPr/>
        </p:nvCxnSpPr>
        <p:spPr>
          <a:xfrm flipH="1" flipV="1">
            <a:off x="1715901" y="1125052"/>
            <a:ext cx="1039450" cy="144016"/>
          </a:xfrm>
          <a:prstGeom prst="straightConnector1">
            <a:avLst/>
          </a:prstGeom>
          <a:ln w="38100" cap="rnd" cmpd="sng">
            <a:headEnd type="oval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/>
          <p:nvPr/>
        </p:nvCxnSpPr>
        <p:spPr>
          <a:xfrm flipH="1">
            <a:off x="1907704" y="2133164"/>
            <a:ext cx="802928" cy="144016"/>
          </a:xfrm>
          <a:prstGeom prst="straightConnector1">
            <a:avLst/>
          </a:prstGeom>
          <a:ln w="38100" cap="rnd" cmpd="sng">
            <a:headEnd type="oval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/>
          <p:nvPr/>
        </p:nvCxnSpPr>
        <p:spPr>
          <a:xfrm flipH="1" flipV="1">
            <a:off x="1753923" y="2925252"/>
            <a:ext cx="936104" cy="72008"/>
          </a:xfrm>
          <a:prstGeom prst="straightConnector1">
            <a:avLst/>
          </a:prstGeom>
          <a:ln w="38100" cap="rnd" cmpd="sng">
            <a:headEnd type="oval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/>
          <p:nvPr/>
        </p:nvCxnSpPr>
        <p:spPr>
          <a:xfrm flipH="1" flipV="1">
            <a:off x="1715901" y="3501316"/>
            <a:ext cx="1045047" cy="72008"/>
          </a:xfrm>
          <a:prstGeom prst="straightConnector1">
            <a:avLst/>
          </a:prstGeom>
          <a:ln w="38100" cap="rnd" cmpd="sng">
            <a:headEnd type="oval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Untertitel 2"/>
          <p:cNvSpPr txBox="1">
            <a:spLocks/>
          </p:cNvSpPr>
          <p:nvPr/>
        </p:nvSpPr>
        <p:spPr>
          <a:xfrm>
            <a:off x="700667" y="4293096"/>
            <a:ext cx="7992888" cy="23042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600" b="1" smtClean="0">
                <a:latin typeface="Courier New" pitchFamily="49" charset="0"/>
                <a:cs typeface="Courier New" pitchFamily="49" charset="0"/>
              </a:rPr>
              <a:t>--- cd </a:t>
            </a:r>
            <a:r>
              <a:rPr lang="de-DE" sz="1600" b="1" err="1" smtClean="0">
                <a:latin typeface="Courier New" pitchFamily="49" charset="0"/>
                <a:cs typeface="Courier New" pitchFamily="49" charset="0"/>
              </a:rPr>
              <a:t>to</a:t>
            </a:r>
            <a:r>
              <a:rPr lang="de-DE" sz="1600" b="1" smtClean="0">
                <a:latin typeface="Courier New" pitchFamily="49" charset="0"/>
                <a:cs typeface="Courier New" pitchFamily="49" charset="0"/>
              </a:rPr>
              <a:t> .</a:t>
            </a:r>
            <a:r>
              <a:rPr lang="de-DE" sz="1600" b="1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600" b="1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600" b="1" err="1" smtClean="0">
                <a:latin typeface="Courier New" pitchFamily="49" charset="0"/>
                <a:cs typeface="Courier New" pitchFamily="49" charset="0"/>
              </a:rPr>
              <a:t>and</a:t>
            </a:r>
            <a:r>
              <a:rPr lang="de-DE" sz="1600" b="1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600" b="1" err="1" smtClean="0">
                <a:latin typeface="Courier New" pitchFamily="49" charset="0"/>
                <a:cs typeface="Courier New" pitchFamily="49" charset="0"/>
              </a:rPr>
              <a:t>then</a:t>
            </a:r>
            <a:r>
              <a:rPr lang="de-DE" sz="1600" b="1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de-DE" sz="1600" b="1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de-DE" sz="1600" b="1">
                <a:latin typeface="Courier New" pitchFamily="49" charset="0"/>
                <a:cs typeface="Courier New" pitchFamily="49" charset="0"/>
              </a:rPr>
              <a:t>find . -type f -</a:t>
            </a:r>
            <a:r>
              <a:rPr lang="de-DE" sz="1600" b="1" err="1">
                <a:latin typeface="Courier New" pitchFamily="49" charset="0"/>
                <a:cs typeface="Courier New" pitchFamily="49" charset="0"/>
              </a:rPr>
              <a:t>and</a:t>
            </a:r>
            <a:r>
              <a:rPr lang="de-DE" sz="1600" b="1">
                <a:latin typeface="Courier New" pitchFamily="49" charset="0"/>
                <a:cs typeface="Courier New" pitchFamily="49" charset="0"/>
              </a:rPr>
              <a:t> -</a:t>
            </a:r>
            <a:r>
              <a:rPr lang="de-DE" sz="1600" b="1" err="1">
                <a:latin typeface="Courier New" pitchFamily="49" charset="0"/>
                <a:cs typeface="Courier New" pitchFamily="49" charset="0"/>
              </a:rPr>
              <a:t>regex</a:t>
            </a:r>
            <a:r>
              <a:rPr lang="de-DE" sz="1600" b="1">
                <a:latin typeface="Courier New" pitchFamily="49" charset="0"/>
                <a:cs typeface="Courier New" pitchFamily="49" charset="0"/>
              </a:rPr>
              <a:t> './</a:t>
            </a:r>
            <a:r>
              <a:rPr lang="de-DE" sz="1600" b="1" err="1">
                <a:latin typeface="Courier New" pitchFamily="49" charset="0"/>
                <a:cs typeface="Courier New" pitchFamily="49" charset="0"/>
              </a:rPr>
              <a:t>objects</a:t>
            </a:r>
            <a:r>
              <a:rPr lang="de-DE" sz="1600" b="1">
                <a:latin typeface="Courier New" pitchFamily="49" charset="0"/>
                <a:cs typeface="Courier New" pitchFamily="49" charset="0"/>
              </a:rPr>
              <a:t>/../.*'</a:t>
            </a:r>
          </a:p>
          <a:p>
            <a:r>
              <a:rPr lang="de-DE" sz="1200" b="1">
                <a:latin typeface="Courier New" pitchFamily="49" charset="0"/>
                <a:cs typeface="Courier New" pitchFamily="49" charset="0"/>
              </a:rPr>
              <a:t>./</a:t>
            </a:r>
            <a:r>
              <a:rPr lang="de-DE" sz="1200" b="1" err="1" smtClean="0">
                <a:latin typeface="Courier New" pitchFamily="49" charset="0"/>
                <a:cs typeface="Courier New" pitchFamily="49" charset="0"/>
              </a:rPr>
              <a:t>objects</a:t>
            </a:r>
            <a:r>
              <a:rPr lang="de-DE" sz="1200" b="1" smtClean="0">
                <a:latin typeface="Courier New" pitchFamily="49" charset="0"/>
                <a:cs typeface="Courier New" pitchFamily="49" charset="0"/>
              </a:rPr>
              <a:t>/24/6bf44b5432c7a982e9fd0f44f1b9a480c1495f </a:t>
            </a:r>
            <a:r>
              <a:rPr lang="de-DE" sz="1600" b="1">
                <a:latin typeface="Courier New" pitchFamily="49" charset="0"/>
                <a:cs typeface="Courier New" pitchFamily="49" charset="0"/>
              </a:rPr>
              <a:t># </a:t>
            </a:r>
            <a:r>
              <a:rPr lang="de-DE" sz="1600" b="1" err="1">
                <a:latin typeface="Courier New" pitchFamily="49" charset="0"/>
                <a:cs typeface="Courier New" pitchFamily="49" charset="0"/>
              </a:rPr>
              <a:t>hash</a:t>
            </a:r>
            <a:r>
              <a:rPr lang="de-DE" sz="1600" b="1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600" b="1" err="1">
                <a:latin typeface="Courier New" pitchFamily="49" charset="0"/>
                <a:cs typeface="Courier New" pitchFamily="49" charset="0"/>
              </a:rPr>
              <a:t>is</a:t>
            </a:r>
            <a:r>
              <a:rPr lang="de-DE" sz="1600" b="1">
                <a:latin typeface="Courier New" pitchFamily="49" charset="0"/>
                <a:cs typeface="Courier New" pitchFamily="49" charset="0"/>
              </a:rPr>
              <a:t> 246bf……</a:t>
            </a:r>
          </a:p>
          <a:p>
            <a:r>
              <a:rPr lang="de-DE" sz="1200" b="1">
                <a:latin typeface="Courier New" pitchFamily="49" charset="0"/>
                <a:cs typeface="Courier New" pitchFamily="49" charset="0"/>
              </a:rPr>
              <a:t>./</a:t>
            </a:r>
            <a:r>
              <a:rPr lang="de-DE" sz="1200" b="1" err="1">
                <a:latin typeface="Courier New" pitchFamily="49" charset="0"/>
                <a:cs typeface="Courier New" pitchFamily="49" charset="0"/>
              </a:rPr>
              <a:t>objects</a:t>
            </a:r>
            <a:r>
              <a:rPr lang="de-DE" sz="1200" b="1">
                <a:latin typeface="Courier New" pitchFamily="49" charset="0"/>
                <a:cs typeface="Courier New" pitchFamily="49" charset="0"/>
              </a:rPr>
              <a:t>/25/ae680dccc76c1e67ceb52886cdcabaf94186b1</a:t>
            </a:r>
          </a:p>
          <a:p>
            <a:r>
              <a:rPr lang="de-DE" sz="1200" b="1">
                <a:latin typeface="Courier New" pitchFamily="49" charset="0"/>
                <a:cs typeface="Courier New" pitchFamily="49" charset="0"/>
              </a:rPr>
              <a:t>./</a:t>
            </a:r>
            <a:r>
              <a:rPr lang="de-DE" sz="1200" b="1" err="1">
                <a:latin typeface="Courier New" pitchFamily="49" charset="0"/>
                <a:cs typeface="Courier New" pitchFamily="49" charset="0"/>
              </a:rPr>
              <a:t>objects</a:t>
            </a:r>
            <a:r>
              <a:rPr lang="de-DE" sz="1200" b="1">
                <a:latin typeface="Courier New" pitchFamily="49" charset="0"/>
                <a:cs typeface="Courier New" pitchFamily="49" charset="0"/>
              </a:rPr>
              <a:t>/32/f81177700a7d16640b019d5ffbe52563643090</a:t>
            </a:r>
          </a:p>
          <a:p>
            <a:r>
              <a:rPr lang="de-DE" sz="1200" b="1">
                <a:latin typeface="Courier New" pitchFamily="49" charset="0"/>
                <a:cs typeface="Courier New" pitchFamily="49" charset="0"/>
              </a:rPr>
              <a:t>./</a:t>
            </a:r>
            <a:r>
              <a:rPr lang="de-DE" sz="1200" b="1" err="1">
                <a:latin typeface="Courier New" pitchFamily="49" charset="0"/>
                <a:cs typeface="Courier New" pitchFamily="49" charset="0"/>
              </a:rPr>
              <a:t>objects</a:t>
            </a:r>
            <a:r>
              <a:rPr lang="de-DE" sz="1200" b="1">
                <a:latin typeface="Courier New" pitchFamily="49" charset="0"/>
                <a:cs typeface="Courier New" pitchFamily="49" charset="0"/>
              </a:rPr>
              <a:t>/48/33b56499eae2332773f2fce8784861dcb91e69</a:t>
            </a:r>
          </a:p>
          <a:p>
            <a:r>
              <a:rPr lang="de-DE" sz="1200" b="1">
                <a:latin typeface="Courier New" pitchFamily="49" charset="0"/>
                <a:cs typeface="Courier New" pitchFamily="49" charset="0"/>
              </a:rPr>
              <a:t>./</a:t>
            </a:r>
            <a:r>
              <a:rPr lang="de-DE" sz="1200" b="1" err="1">
                <a:latin typeface="Courier New" pitchFamily="49" charset="0"/>
                <a:cs typeface="Courier New" pitchFamily="49" charset="0"/>
              </a:rPr>
              <a:t>objects</a:t>
            </a:r>
            <a:r>
              <a:rPr lang="de-DE" sz="1200" b="1">
                <a:latin typeface="Courier New" pitchFamily="49" charset="0"/>
                <a:cs typeface="Courier New" pitchFamily="49" charset="0"/>
              </a:rPr>
              <a:t>/8f/38871a7d5599bdd54d8ec6ccd733afa94b0a16</a:t>
            </a:r>
          </a:p>
          <a:p>
            <a:r>
              <a:rPr lang="de-DE" sz="1200" b="1">
                <a:latin typeface="Courier New" pitchFamily="49" charset="0"/>
                <a:cs typeface="Courier New" pitchFamily="49" charset="0"/>
              </a:rPr>
              <a:t>./</a:t>
            </a:r>
            <a:r>
              <a:rPr lang="de-DE" sz="1200" b="1" err="1">
                <a:latin typeface="Courier New" pitchFamily="49" charset="0"/>
                <a:cs typeface="Courier New" pitchFamily="49" charset="0"/>
              </a:rPr>
              <a:t>objects</a:t>
            </a:r>
            <a:r>
              <a:rPr lang="de-DE" sz="1200" b="1">
                <a:latin typeface="Courier New" pitchFamily="49" charset="0"/>
                <a:cs typeface="Courier New" pitchFamily="49" charset="0"/>
              </a:rPr>
              <a:t>/91/90600164fe4b0818d230f825efb7bf0bcac269</a:t>
            </a:r>
          </a:p>
          <a:p>
            <a:r>
              <a:rPr lang="de-DE" sz="1200" b="1">
                <a:latin typeface="Courier New" pitchFamily="49" charset="0"/>
                <a:cs typeface="Courier New" pitchFamily="49" charset="0"/>
              </a:rPr>
              <a:t>./</a:t>
            </a:r>
            <a:r>
              <a:rPr lang="de-DE" sz="1200" b="1" err="1">
                <a:latin typeface="Courier New" pitchFamily="49" charset="0"/>
                <a:cs typeface="Courier New" pitchFamily="49" charset="0"/>
              </a:rPr>
              <a:t>objects</a:t>
            </a:r>
            <a:r>
              <a:rPr lang="de-DE" sz="1200" b="1">
                <a:latin typeface="Courier New" pitchFamily="49" charset="0"/>
                <a:cs typeface="Courier New" pitchFamily="49" charset="0"/>
              </a:rPr>
              <a:t>/ff/ef955277e4ad7972740fe9c1fe1fff60e60a27</a:t>
            </a:r>
            <a:endParaRPr lang="de-DE" sz="1200" b="1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5397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b="1" smtClean="0"/>
              <a:t>File Content </a:t>
            </a:r>
            <a:r>
              <a:rPr lang="de-DE" b="1" err="1" smtClean="0"/>
              <a:t>Is</a:t>
            </a:r>
            <a:r>
              <a:rPr lang="de-DE" b="1" smtClean="0"/>
              <a:t> </a:t>
            </a:r>
            <a:r>
              <a:rPr lang="de-DE" b="1" err="1" smtClean="0"/>
              <a:t>Stored</a:t>
            </a:r>
            <a:r>
              <a:rPr lang="de-DE" b="1" smtClean="0"/>
              <a:t> In </a:t>
            </a:r>
            <a:r>
              <a:rPr lang="de-DE" b="1" i="1" err="1" smtClean="0"/>
              <a:t>Blobs</a:t>
            </a:r>
            <a:endParaRPr lang="de-DE" b="1" i="1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39552" y="836712"/>
            <a:ext cx="7992888" cy="2232248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de-DE" sz="1600" err="1" smtClean="0"/>
              <a:t>file</a:t>
            </a:r>
            <a:r>
              <a:rPr lang="de-DE" sz="1600" smtClean="0"/>
              <a:t> </a:t>
            </a:r>
            <a:r>
              <a:rPr lang="de-DE" sz="1600" err="1" smtClean="0"/>
              <a:t>content</a:t>
            </a:r>
            <a:r>
              <a:rPr lang="de-DE" sz="1600" smtClean="0"/>
              <a:t> </a:t>
            </a:r>
            <a:r>
              <a:rPr lang="de-DE" sz="1600" err="1" smtClean="0"/>
              <a:t>is</a:t>
            </a:r>
            <a:r>
              <a:rPr lang="de-DE" sz="1600" smtClean="0"/>
              <a:t> </a:t>
            </a:r>
            <a:r>
              <a:rPr lang="de-DE" sz="1600" err="1" smtClean="0"/>
              <a:t>stored</a:t>
            </a:r>
            <a:r>
              <a:rPr lang="de-DE" sz="1600" smtClean="0"/>
              <a:t> in </a:t>
            </a:r>
            <a:r>
              <a:rPr lang="de-DE" sz="1600" i="1" err="1" smtClean="0"/>
              <a:t>blobs</a:t>
            </a:r>
            <a:endParaRPr lang="de-DE" sz="1600" i="1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sz="1600" err="1" smtClean="0"/>
              <a:t>blobs</a:t>
            </a:r>
            <a:r>
              <a:rPr lang="de-DE" sz="1600" smtClean="0"/>
              <a:t> </a:t>
            </a:r>
            <a:r>
              <a:rPr lang="de-DE" sz="1600" err="1" smtClean="0"/>
              <a:t>are</a:t>
            </a:r>
            <a:r>
              <a:rPr lang="de-DE" sz="1600" smtClean="0"/>
              <a:t> </a:t>
            </a:r>
            <a:r>
              <a:rPr lang="de-DE" sz="1600" err="1" smtClean="0"/>
              <a:t>the</a:t>
            </a:r>
            <a:r>
              <a:rPr lang="de-DE" sz="1600" smtClean="0"/>
              <a:t> </a:t>
            </a:r>
            <a:r>
              <a:rPr lang="de-DE" sz="1600" i="1" err="1" smtClean="0"/>
              <a:t>leaves</a:t>
            </a:r>
            <a:r>
              <a:rPr lang="de-DE" sz="1600" smtClean="0"/>
              <a:t> </a:t>
            </a:r>
            <a:r>
              <a:rPr lang="de-DE" sz="1600" err="1" smtClean="0"/>
              <a:t>of</a:t>
            </a:r>
            <a:r>
              <a:rPr lang="de-DE" sz="1600" smtClean="0"/>
              <a:t> </a:t>
            </a:r>
            <a:r>
              <a:rPr lang="de-DE" sz="1600" err="1" smtClean="0"/>
              <a:t>the</a:t>
            </a:r>
            <a:r>
              <a:rPr lang="de-DE" sz="1600" smtClean="0"/>
              <a:t> (</a:t>
            </a:r>
            <a:r>
              <a:rPr lang="de-DE" sz="1600" err="1" smtClean="0"/>
              <a:t>file</a:t>
            </a:r>
            <a:r>
              <a:rPr lang="de-DE" sz="1600" smtClean="0"/>
              <a:t> </a:t>
            </a:r>
            <a:r>
              <a:rPr lang="de-DE" sz="1600" err="1" smtClean="0"/>
              <a:t>system</a:t>
            </a:r>
            <a:r>
              <a:rPr lang="de-DE" sz="1600" smtClean="0"/>
              <a:t> </a:t>
            </a:r>
            <a:r>
              <a:rPr lang="de-DE" sz="1600" err="1" smtClean="0"/>
              <a:t>like</a:t>
            </a:r>
            <a:r>
              <a:rPr lang="de-DE" sz="1600" smtClean="0"/>
              <a:t>) </a:t>
            </a:r>
            <a:r>
              <a:rPr lang="de-DE" sz="1600" err="1" smtClean="0"/>
              <a:t>tree</a:t>
            </a:r>
            <a:endParaRPr lang="de-DE" sz="160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sz="1600" err="1" smtClean="0"/>
              <a:t>blobs</a:t>
            </a:r>
            <a:r>
              <a:rPr lang="de-DE" sz="1600" smtClean="0"/>
              <a:t> </a:t>
            </a:r>
            <a:r>
              <a:rPr lang="de-DE" sz="1600" err="1" smtClean="0"/>
              <a:t>store</a:t>
            </a:r>
            <a:r>
              <a:rPr lang="de-DE" sz="1600" smtClean="0"/>
              <a:t> </a:t>
            </a:r>
            <a:r>
              <a:rPr lang="de-DE" sz="1600" i="1" err="1" smtClean="0"/>
              <a:t>no</a:t>
            </a:r>
            <a:r>
              <a:rPr lang="de-DE" sz="1600" i="1" smtClean="0"/>
              <a:t> meta-</a:t>
            </a:r>
            <a:r>
              <a:rPr lang="de-DE" sz="1600" i="1" err="1" smtClean="0"/>
              <a:t>data</a:t>
            </a:r>
            <a:r>
              <a:rPr lang="de-DE" sz="1600" smtClean="0"/>
              <a:t>. </a:t>
            </a:r>
            <a:r>
              <a:rPr lang="de-DE" sz="1600" err="1" smtClean="0"/>
              <a:t>That‘s</a:t>
            </a:r>
            <a:r>
              <a:rPr lang="de-DE" sz="1600" smtClean="0"/>
              <a:t> </a:t>
            </a:r>
            <a:r>
              <a:rPr lang="de-DE" sz="1600" err="1" smtClean="0"/>
              <a:t>the</a:t>
            </a:r>
            <a:r>
              <a:rPr lang="de-DE" sz="1600" smtClean="0"/>
              <a:t> </a:t>
            </a:r>
            <a:r>
              <a:rPr lang="de-DE" sz="1600" err="1" smtClean="0"/>
              <a:t>responsibility</a:t>
            </a:r>
            <a:r>
              <a:rPr lang="de-DE" sz="1600" smtClean="0"/>
              <a:t> </a:t>
            </a:r>
            <a:r>
              <a:rPr lang="de-DE" sz="1600" err="1" smtClean="0"/>
              <a:t>of</a:t>
            </a:r>
            <a:r>
              <a:rPr lang="de-DE" sz="1600" smtClean="0"/>
              <a:t> a </a:t>
            </a:r>
            <a:r>
              <a:rPr lang="de-DE" sz="1600" err="1" smtClean="0"/>
              <a:t>tree</a:t>
            </a:r>
            <a:endParaRPr lang="de-DE" sz="160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sz="1600" err="1" smtClean="0"/>
              <a:t>blobs</a:t>
            </a:r>
            <a:r>
              <a:rPr lang="de-DE" sz="1600" smtClean="0"/>
              <a:t> </a:t>
            </a:r>
            <a:r>
              <a:rPr lang="de-DE" sz="1600" err="1" smtClean="0"/>
              <a:t>are</a:t>
            </a:r>
            <a:r>
              <a:rPr lang="de-DE" sz="1600" smtClean="0"/>
              <a:t> </a:t>
            </a:r>
            <a:r>
              <a:rPr lang="de-DE" sz="1600" i="1" err="1" smtClean="0"/>
              <a:t>immutable</a:t>
            </a:r>
            <a:endParaRPr lang="de-DE" sz="1600" i="1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sz="1600" err="1" smtClean="0"/>
              <a:t>the</a:t>
            </a:r>
            <a:r>
              <a:rPr lang="de-DE" sz="1600" smtClean="0"/>
              <a:t> </a:t>
            </a:r>
            <a:r>
              <a:rPr lang="de-DE" sz="1600" i="1" err="1" smtClean="0"/>
              <a:t>name</a:t>
            </a:r>
            <a:r>
              <a:rPr lang="de-DE" sz="1600" smtClean="0"/>
              <a:t> </a:t>
            </a:r>
            <a:r>
              <a:rPr lang="de-DE" sz="1600" err="1" smtClean="0"/>
              <a:t>of</a:t>
            </a:r>
            <a:r>
              <a:rPr lang="de-DE" sz="1600" smtClean="0"/>
              <a:t> a </a:t>
            </a:r>
            <a:r>
              <a:rPr lang="de-DE" sz="1600" err="1" smtClean="0"/>
              <a:t>blob</a:t>
            </a:r>
            <a:r>
              <a:rPr lang="de-DE" sz="1600" smtClean="0"/>
              <a:t> </a:t>
            </a:r>
            <a:r>
              <a:rPr lang="de-DE" sz="1600" err="1" smtClean="0"/>
              <a:t>is</a:t>
            </a:r>
            <a:r>
              <a:rPr lang="de-DE" sz="1600" smtClean="0"/>
              <a:t> </a:t>
            </a:r>
            <a:r>
              <a:rPr lang="de-DE" sz="1600" err="1" smtClean="0"/>
              <a:t>the</a:t>
            </a:r>
            <a:r>
              <a:rPr lang="de-DE" sz="1600" smtClean="0"/>
              <a:t> </a:t>
            </a:r>
            <a:r>
              <a:rPr lang="de-DE" sz="1600" i="1" smtClean="0"/>
              <a:t>SHA-1 </a:t>
            </a:r>
            <a:r>
              <a:rPr lang="de-DE" sz="1600" i="1" err="1" smtClean="0"/>
              <a:t>hash</a:t>
            </a:r>
            <a:r>
              <a:rPr lang="de-DE" sz="1600" smtClean="0"/>
              <a:t> </a:t>
            </a:r>
            <a:r>
              <a:rPr lang="de-DE" sz="1600" err="1" smtClean="0"/>
              <a:t>of</a:t>
            </a:r>
            <a:r>
              <a:rPr lang="de-DE" sz="1600" smtClean="0"/>
              <a:t> (</a:t>
            </a:r>
            <a:r>
              <a:rPr lang="de-DE" sz="1600" err="1" smtClean="0"/>
              <a:t>its</a:t>
            </a:r>
            <a:r>
              <a:rPr lang="de-DE" sz="1600" smtClean="0"/>
              <a:t> </a:t>
            </a:r>
            <a:r>
              <a:rPr lang="de-DE" sz="1600" err="1" smtClean="0"/>
              <a:t>size</a:t>
            </a:r>
            <a:r>
              <a:rPr lang="de-DE" sz="1600" smtClean="0"/>
              <a:t> </a:t>
            </a:r>
            <a:r>
              <a:rPr lang="de-DE" sz="1600" err="1" smtClean="0"/>
              <a:t>concatenated</a:t>
            </a:r>
            <a:r>
              <a:rPr lang="de-DE" sz="1600" smtClean="0"/>
              <a:t> </a:t>
            </a:r>
            <a:r>
              <a:rPr lang="de-DE" sz="1600" err="1" smtClean="0"/>
              <a:t>with</a:t>
            </a:r>
            <a:r>
              <a:rPr lang="de-DE" sz="1600" smtClean="0"/>
              <a:t>) </a:t>
            </a:r>
            <a:r>
              <a:rPr lang="de-DE" sz="1600" err="1" smtClean="0"/>
              <a:t>its</a:t>
            </a:r>
            <a:r>
              <a:rPr lang="de-DE" sz="1600" smtClean="0"/>
              <a:t> </a:t>
            </a:r>
            <a:r>
              <a:rPr lang="de-DE" sz="1600" err="1" smtClean="0"/>
              <a:t>content</a:t>
            </a:r>
            <a:endParaRPr lang="de-DE" sz="160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sz="1600" err="1" smtClean="0"/>
              <a:t>blobs</a:t>
            </a:r>
            <a:r>
              <a:rPr lang="de-DE" sz="1600" smtClean="0"/>
              <a:t> </a:t>
            </a:r>
            <a:r>
              <a:rPr lang="de-DE" sz="1600" err="1" smtClean="0"/>
              <a:t>with</a:t>
            </a:r>
            <a:r>
              <a:rPr lang="de-DE" sz="1600" smtClean="0"/>
              <a:t> </a:t>
            </a:r>
            <a:r>
              <a:rPr lang="de-DE" sz="1600" err="1" smtClean="0"/>
              <a:t>the</a:t>
            </a:r>
            <a:r>
              <a:rPr lang="de-DE" sz="1600" smtClean="0"/>
              <a:t> same </a:t>
            </a:r>
            <a:r>
              <a:rPr lang="de-DE" sz="1600" err="1" smtClean="0"/>
              <a:t>content</a:t>
            </a:r>
            <a:r>
              <a:rPr lang="de-DE" sz="1600" smtClean="0"/>
              <a:t> </a:t>
            </a:r>
            <a:r>
              <a:rPr lang="de-DE" sz="1600" err="1" smtClean="0"/>
              <a:t>have</a:t>
            </a:r>
            <a:r>
              <a:rPr lang="de-DE" sz="1600" smtClean="0"/>
              <a:t> </a:t>
            </a:r>
            <a:r>
              <a:rPr lang="de-DE" sz="1600" err="1" smtClean="0"/>
              <a:t>the</a:t>
            </a:r>
            <a:r>
              <a:rPr lang="de-DE" sz="1600" smtClean="0"/>
              <a:t> same </a:t>
            </a:r>
            <a:r>
              <a:rPr lang="de-DE" sz="1600" err="1" smtClean="0"/>
              <a:t>name</a:t>
            </a:r>
            <a:r>
              <a:rPr lang="de-DE" sz="1600" smtClean="0"/>
              <a:t> – </a:t>
            </a:r>
            <a:r>
              <a:rPr lang="de-DE" sz="1600" i="1" err="1" smtClean="0"/>
              <a:t>everywhere</a:t>
            </a:r>
            <a:r>
              <a:rPr lang="de-DE" sz="1600" smtClean="0"/>
              <a:t> in </a:t>
            </a:r>
            <a:r>
              <a:rPr lang="de-DE" sz="1600" err="1" smtClean="0"/>
              <a:t>the</a:t>
            </a:r>
            <a:r>
              <a:rPr lang="de-DE" sz="1600" smtClean="0"/>
              <a:t> </a:t>
            </a:r>
            <a:r>
              <a:rPr lang="de-DE" sz="1600" err="1" smtClean="0"/>
              <a:t>world</a:t>
            </a:r>
            <a:endParaRPr lang="de-DE" sz="160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sz="1600" err="1" smtClean="0"/>
              <a:t>files</a:t>
            </a:r>
            <a:r>
              <a:rPr lang="de-DE" sz="1600" smtClean="0"/>
              <a:t> </a:t>
            </a:r>
            <a:r>
              <a:rPr lang="de-DE" sz="1600" err="1" smtClean="0"/>
              <a:t>with</a:t>
            </a:r>
            <a:r>
              <a:rPr lang="de-DE" sz="1600" smtClean="0"/>
              <a:t> </a:t>
            </a:r>
            <a:r>
              <a:rPr lang="de-DE" sz="1600" i="1" err="1" smtClean="0"/>
              <a:t>identical</a:t>
            </a:r>
            <a:r>
              <a:rPr lang="de-DE" sz="1600" smtClean="0"/>
              <a:t> </a:t>
            </a:r>
            <a:r>
              <a:rPr lang="de-DE" sz="1600" err="1" smtClean="0"/>
              <a:t>content</a:t>
            </a:r>
            <a:r>
              <a:rPr lang="de-DE" sz="1600" smtClean="0"/>
              <a:t> </a:t>
            </a:r>
            <a:r>
              <a:rPr lang="de-DE" sz="1600" err="1" smtClean="0"/>
              <a:t>stored</a:t>
            </a:r>
            <a:r>
              <a:rPr lang="de-DE" sz="1600" smtClean="0"/>
              <a:t> in different </a:t>
            </a:r>
            <a:r>
              <a:rPr lang="de-DE" sz="1600" err="1" smtClean="0"/>
              <a:t>trees</a:t>
            </a:r>
            <a:r>
              <a:rPr lang="de-DE" sz="1600" smtClean="0"/>
              <a:t> </a:t>
            </a:r>
            <a:r>
              <a:rPr lang="de-DE" sz="1600" err="1" smtClean="0"/>
              <a:t>refer</a:t>
            </a:r>
            <a:r>
              <a:rPr lang="de-DE" sz="1600" smtClean="0"/>
              <a:t> </a:t>
            </a:r>
            <a:r>
              <a:rPr lang="de-DE" sz="1600" err="1" smtClean="0"/>
              <a:t>to</a:t>
            </a:r>
            <a:r>
              <a:rPr lang="de-DE" sz="1600" smtClean="0"/>
              <a:t> </a:t>
            </a:r>
            <a:r>
              <a:rPr lang="de-DE" sz="1600" i="1" err="1" smtClean="0"/>
              <a:t>one</a:t>
            </a:r>
            <a:r>
              <a:rPr lang="de-DE" sz="1600" smtClean="0"/>
              <a:t> </a:t>
            </a:r>
            <a:r>
              <a:rPr lang="de-DE" sz="1600" err="1" smtClean="0"/>
              <a:t>blob</a:t>
            </a:r>
            <a:r>
              <a:rPr lang="de-DE" sz="1600" smtClean="0"/>
              <a:t> </a:t>
            </a:r>
            <a:r>
              <a:rPr lang="de-DE" sz="1600" err="1" smtClean="0"/>
              <a:t>only</a:t>
            </a:r>
            <a:endParaRPr lang="de-DE" sz="160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sz="1600" smtClean="0"/>
              <a:t>GIT </a:t>
            </a:r>
            <a:r>
              <a:rPr lang="de-DE" sz="1600" err="1" smtClean="0"/>
              <a:t>uses</a:t>
            </a:r>
            <a:r>
              <a:rPr lang="de-DE" sz="1600" smtClean="0"/>
              <a:t> </a:t>
            </a:r>
            <a:r>
              <a:rPr lang="de-DE" sz="1600" i="1" err="1" smtClean="0"/>
              <a:t>content</a:t>
            </a:r>
            <a:r>
              <a:rPr lang="de-DE" sz="1600" i="1" smtClean="0"/>
              <a:t> </a:t>
            </a:r>
            <a:r>
              <a:rPr lang="de-DE" sz="1600" i="1" err="1" smtClean="0"/>
              <a:t>based</a:t>
            </a:r>
            <a:r>
              <a:rPr lang="de-DE" sz="1600" i="1" smtClean="0"/>
              <a:t> </a:t>
            </a:r>
            <a:r>
              <a:rPr lang="de-DE" sz="1600" err="1" smtClean="0"/>
              <a:t>adressing</a:t>
            </a:r>
            <a:endParaRPr lang="de-DE" sz="1600" smtClean="0"/>
          </a:p>
          <a:p>
            <a:endParaRPr lang="de-DE" sz="1600"/>
          </a:p>
        </p:txBody>
      </p:sp>
      <p:sp>
        <p:nvSpPr>
          <p:cNvPr id="6" name="Untertitel 2"/>
          <p:cNvSpPr txBox="1">
            <a:spLocks/>
          </p:cNvSpPr>
          <p:nvPr/>
        </p:nvSpPr>
        <p:spPr>
          <a:xfrm>
            <a:off x="611560" y="3284984"/>
            <a:ext cx="7992888" cy="324036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600" b="1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de-DE" sz="1600" b="1" err="1" smtClean="0">
                <a:latin typeface="Courier New" pitchFamily="49" charset="0"/>
                <a:cs typeface="Courier New" pitchFamily="49" charset="0"/>
              </a:rPr>
              <a:t>mkdir</a:t>
            </a:r>
            <a:r>
              <a:rPr lang="de-DE" sz="1600" b="1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600" b="1" err="1" smtClean="0">
                <a:latin typeface="Courier New" pitchFamily="49" charset="0"/>
                <a:cs typeface="Courier New" pitchFamily="49" charset="0"/>
              </a:rPr>
              <a:t>gitRepo</a:t>
            </a:r>
            <a:r>
              <a:rPr lang="de-DE" sz="1600" b="1" smtClean="0">
                <a:latin typeface="Courier New" pitchFamily="49" charset="0"/>
                <a:cs typeface="Courier New" pitchFamily="49" charset="0"/>
              </a:rPr>
              <a:t>; cd </a:t>
            </a:r>
            <a:r>
              <a:rPr lang="de-DE" sz="1600" b="1" err="1" smtClean="0">
                <a:latin typeface="Courier New" pitchFamily="49" charset="0"/>
                <a:cs typeface="Courier New" pitchFamily="49" charset="0"/>
              </a:rPr>
              <a:t>gitRepo</a:t>
            </a:r>
            <a:endParaRPr lang="de-DE" sz="1600" b="1" smtClean="0">
              <a:latin typeface="Courier New" pitchFamily="49" charset="0"/>
              <a:cs typeface="Courier New" pitchFamily="49" charset="0"/>
            </a:endParaRPr>
          </a:p>
          <a:p>
            <a:r>
              <a:rPr lang="de-DE" sz="1600" b="1">
                <a:latin typeface="Courier New" pitchFamily="49" charset="0"/>
                <a:cs typeface="Courier New" pitchFamily="49" charset="0"/>
              </a:rPr>
              <a:t>$ </a:t>
            </a:r>
            <a:r>
              <a:rPr lang="de-DE" sz="1600" b="1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600" b="1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600" b="1" err="1">
                <a:latin typeface="Courier New" pitchFamily="49" charset="0"/>
                <a:cs typeface="Courier New" pitchFamily="49" charset="0"/>
              </a:rPr>
              <a:t>init</a:t>
            </a:r>
            <a:endParaRPr lang="de-DE" sz="1600" b="1">
              <a:latin typeface="Courier New" pitchFamily="49" charset="0"/>
              <a:cs typeface="Courier New" pitchFamily="49" charset="0"/>
            </a:endParaRPr>
          </a:p>
          <a:p>
            <a:r>
              <a:rPr lang="de-DE" sz="1600" b="1" smtClean="0">
                <a:latin typeface="Courier New" pitchFamily="49" charset="0"/>
                <a:cs typeface="Courier New" pitchFamily="49" charset="0"/>
              </a:rPr>
              <a:t>$ echo "</a:t>
            </a:r>
            <a:r>
              <a:rPr lang="de-DE" sz="1600" b="1" err="1" smtClean="0">
                <a:latin typeface="Courier New" pitchFamily="49" charset="0"/>
                <a:cs typeface="Courier New" pitchFamily="49" charset="0"/>
              </a:rPr>
              <a:t>Creasy</a:t>
            </a:r>
            <a:r>
              <a:rPr lang="de-DE" sz="1600" b="1" smtClean="0">
                <a:latin typeface="Courier New" pitchFamily="49" charset="0"/>
                <a:cs typeface="Courier New" pitchFamily="49" charset="0"/>
              </a:rPr>
              <a:t>" &gt; </a:t>
            </a:r>
            <a:r>
              <a:rPr lang="de-DE" sz="1600" b="1" err="1" smtClean="0">
                <a:latin typeface="Courier New" pitchFamily="49" charset="0"/>
                <a:cs typeface="Courier New" pitchFamily="49" charset="0"/>
              </a:rPr>
              <a:t>names</a:t>
            </a:r>
            <a:endParaRPr lang="de-DE" sz="1600" b="1" smtClean="0">
              <a:latin typeface="Courier New" pitchFamily="49" charset="0"/>
              <a:cs typeface="Courier New" pitchFamily="49" charset="0"/>
            </a:endParaRPr>
          </a:p>
          <a:p>
            <a:r>
              <a:rPr lang="de-DE" sz="1600" b="1">
                <a:latin typeface="Courier New" pitchFamily="49" charset="0"/>
                <a:cs typeface="Courier New" pitchFamily="49" charset="0"/>
              </a:rPr>
              <a:t>$ </a:t>
            </a:r>
            <a:r>
              <a:rPr lang="de-DE" sz="1600" b="1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600" b="1" smtClean="0">
                <a:latin typeface="Courier New" pitchFamily="49" charset="0"/>
                <a:cs typeface="Courier New" pitchFamily="49" charset="0"/>
              </a:rPr>
              <a:t> hash-</a:t>
            </a:r>
            <a:r>
              <a:rPr lang="de-DE" sz="1600" b="1" err="1" smtClean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de-DE" sz="1600" b="1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600" b="1" err="1" smtClean="0">
                <a:latin typeface="Courier New" pitchFamily="49" charset="0"/>
                <a:cs typeface="Courier New" pitchFamily="49" charset="0"/>
              </a:rPr>
              <a:t>names</a:t>
            </a:r>
            <a:endParaRPr lang="de-DE" sz="1600" b="1" smtClean="0">
              <a:latin typeface="Courier New" pitchFamily="49" charset="0"/>
              <a:cs typeface="Courier New" pitchFamily="49" charset="0"/>
            </a:endParaRPr>
          </a:p>
          <a:p>
            <a:r>
              <a:rPr lang="de-DE" sz="1600" b="1" smtClean="0">
                <a:latin typeface="Courier New" pitchFamily="49" charset="0"/>
                <a:cs typeface="Courier New" pitchFamily="49" charset="0"/>
              </a:rPr>
              <a:t>ffef955277e4ad7972740fe9c1fe1fff60e60a27</a:t>
            </a:r>
          </a:p>
          <a:p>
            <a:r>
              <a:rPr lang="de-DE" sz="1600" b="1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de-DE" sz="1600" b="1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600" b="1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600" b="1" err="1" smtClean="0">
                <a:latin typeface="Courier New" pitchFamily="49" charset="0"/>
                <a:cs typeface="Courier New" pitchFamily="49" charset="0"/>
              </a:rPr>
              <a:t>add</a:t>
            </a:r>
            <a:r>
              <a:rPr lang="de-DE" sz="1600" b="1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600" b="1" err="1" smtClean="0">
                <a:latin typeface="Courier New" pitchFamily="49" charset="0"/>
                <a:cs typeface="Courier New" pitchFamily="49" charset="0"/>
              </a:rPr>
              <a:t>names</a:t>
            </a:r>
            <a:endParaRPr lang="de-DE" sz="1600" b="1" smtClean="0">
              <a:latin typeface="Courier New" pitchFamily="49" charset="0"/>
              <a:cs typeface="Courier New" pitchFamily="49" charset="0"/>
            </a:endParaRPr>
          </a:p>
          <a:p>
            <a:r>
              <a:rPr lang="de-DE" sz="1600" b="1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de-DE" sz="1600" b="1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600" b="1" smtClean="0">
                <a:latin typeface="Courier New" pitchFamily="49" charset="0"/>
                <a:cs typeface="Courier New" pitchFamily="49" charset="0"/>
              </a:rPr>
              <a:t> commit –m "</a:t>
            </a:r>
            <a:r>
              <a:rPr lang="de-DE" sz="1600" b="1" err="1" smtClean="0">
                <a:latin typeface="Courier New" pitchFamily="49" charset="0"/>
                <a:cs typeface="Courier New" pitchFamily="49" charset="0"/>
              </a:rPr>
              <a:t>first</a:t>
            </a:r>
            <a:r>
              <a:rPr lang="de-DE" sz="1600" b="1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600" b="1" err="1" smtClean="0">
                <a:latin typeface="Courier New" pitchFamily="49" charset="0"/>
                <a:cs typeface="Courier New" pitchFamily="49" charset="0"/>
              </a:rPr>
              <a:t>of</a:t>
            </a:r>
            <a:r>
              <a:rPr lang="de-DE" sz="1600" b="1" smtClean="0">
                <a:latin typeface="Courier New" pitchFamily="49" charset="0"/>
                <a:cs typeface="Courier New" pitchFamily="49" charset="0"/>
              </a:rPr>
              <a:t> 6 </a:t>
            </a:r>
            <a:r>
              <a:rPr lang="de-DE" sz="1600" b="1" err="1" smtClean="0">
                <a:latin typeface="Courier New" pitchFamily="49" charset="0"/>
                <a:cs typeface="Courier New" pitchFamily="49" charset="0"/>
              </a:rPr>
              <a:t>names</a:t>
            </a:r>
            <a:r>
              <a:rPr lang="de-DE" sz="1600" b="1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r>
              <a:rPr lang="de-DE" sz="1600" b="1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de-DE" sz="1600" b="1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600" b="1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600" b="1" err="1" smtClean="0">
                <a:latin typeface="Courier New" pitchFamily="49" charset="0"/>
                <a:cs typeface="Courier New" pitchFamily="49" charset="0"/>
              </a:rPr>
              <a:t>cat</a:t>
            </a:r>
            <a:r>
              <a:rPr lang="de-DE" sz="1600" b="1" smtClean="0">
                <a:latin typeface="Courier New" pitchFamily="49" charset="0"/>
                <a:cs typeface="Courier New" pitchFamily="49" charset="0"/>
              </a:rPr>
              <a:t>-file –t ffef95</a:t>
            </a:r>
          </a:p>
          <a:p>
            <a:r>
              <a:rPr lang="de-DE" sz="1600" b="1" err="1" smtClean="0">
                <a:latin typeface="Courier New" pitchFamily="49" charset="0"/>
                <a:cs typeface="Courier New" pitchFamily="49" charset="0"/>
              </a:rPr>
              <a:t>blob</a:t>
            </a:r>
            <a:endParaRPr lang="de-DE" sz="1600" b="1" smtClean="0">
              <a:latin typeface="Courier New" pitchFamily="49" charset="0"/>
              <a:cs typeface="Courier New" pitchFamily="49" charset="0"/>
            </a:endParaRPr>
          </a:p>
          <a:p>
            <a:r>
              <a:rPr lang="de-DE" sz="1600" b="1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de-DE" sz="1600" b="1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600" b="1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600" b="1" err="1" smtClean="0">
                <a:latin typeface="Courier New" pitchFamily="49" charset="0"/>
                <a:cs typeface="Courier New" pitchFamily="49" charset="0"/>
              </a:rPr>
              <a:t>cat</a:t>
            </a:r>
            <a:r>
              <a:rPr lang="de-DE" sz="1600" b="1" smtClean="0">
                <a:latin typeface="Courier New" pitchFamily="49" charset="0"/>
                <a:cs typeface="Courier New" pitchFamily="49" charset="0"/>
              </a:rPr>
              <a:t>-file </a:t>
            </a:r>
            <a:r>
              <a:rPr lang="de-DE" sz="1600" b="1" err="1" smtClean="0">
                <a:latin typeface="Courier New" pitchFamily="49" charset="0"/>
                <a:cs typeface="Courier New" pitchFamily="49" charset="0"/>
              </a:rPr>
              <a:t>blob</a:t>
            </a:r>
            <a:r>
              <a:rPr lang="de-DE" sz="1600" b="1" smtClean="0">
                <a:latin typeface="Courier New" pitchFamily="49" charset="0"/>
                <a:cs typeface="Courier New" pitchFamily="49" charset="0"/>
              </a:rPr>
              <a:t> ffef95</a:t>
            </a:r>
          </a:p>
          <a:p>
            <a:r>
              <a:rPr lang="de-DE" sz="1600" b="1" err="1">
                <a:latin typeface="Courier New" pitchFamily="49" charset="0"/>
                <a:cs typeface="Courier New" pitchFamily="49" charset="0"/>
              </a:rPr>
              <a:t>Creasy</a:t>
            </a:r>
            <a:endParaRPr lang="de-DE" sz="1600" b="1" smtClean="0">
              <a:latin typeface="Courier New" pitchFamily="49" charset="0"/>
              <a:cs typeface="Courier New" pitchFamily="49" charset="0"/>
            </a:endParaRPr>
          </a:p>
          <a:p>
            <a:endParaRPr lang="de-DE" sz="1600"/>
          </a:p>
        </p:txBody>
      </p:sp>
    </p:spTree>
    <p:extLst>
      <p:ext uri="{BB962C8B-B14F-4D97-AF65-F5344CB8AC3E}">
        <p14:creationId xmlns:p14="http://schemas.microsoft.com/office/powerpoint/2010/main" val="3122443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Gerade Verbindung mit Pfeil 12"/>
          <p:cNvCxnSpPr>
            <a:endCxn id="25" idx="1"/>
          </p:cNvCxnSpPr>
          <p:nvPr/>
        </p:nvCxnSpPr>
        <p:spPr>
          <a:xfrm>
            <a:off x="2061833" y="1849293"/>
            <a:ext cx="2967216" cy="2505128"/>
          </a:xfrm>
          <a:prstGeom prst="straightConnector1">
            <a:avLst/>
          </a:prstGeom>
          <a:ln w="47625">
            <a:solidFill>
              <a:srgbClr val="C00000"/>
            </a:solidFill>
            <a:headEnd type="stealth"/>
            <a:tailEnd type="none"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74358" y="103297"/>
            <a:ext cx="6692280" cy="576063"/>
          </a:xfrm>
        </p:spPr>
        <p:txBody>
          <a:bodyPr>
            <a:normAutofit fontScale="90000"/>
          </a:bodyPr>
          <a:lstStyle/>
          <a:p>
            <a:r>
              <a:rPr lang="de-DE" b="1" smtClean="0"/>
              <a:t>The </a:t>
            </a:r>
            <a:r>
              <a:rPr lang="de-DE" b="1" err="1" smtClean="0"/>
              <a:t>Idea</a:t>
            </a:r>
            <a:r>
              <a:rPr lang="de-DE" b="1" smtClean="0"/>
              <a:t> </a:t>
            </a:r>
            <a:r>
              <a:rPr lang="de-DE" b="1"/>
              <a:t>Behind GIT: </a:t>
            </a:r>
            <a:r>
              <a:rPr lang="de-DE" b="1" i="1"/>
              <a:t>File System </a:t>
            </a:r>
            <a:r>
              <a:rPr lang="de-DE" b="1" i="1" smtClean="0"/>
              <a:t>Snapshots</a:t>
            </a:r>
            <a:r>
              <a:rPr lang="de-DE" b="1" smtClean="0"/>
              <a:t/>
            </a:r>
            <a:br>
              <a:rPr lang="de-DE" b="1" smtClean="0"/>
            </a:br>
            <a:r>
              <a:rPr lang="de-DE" b="1" i="1" err="1" smtClean="0"/>
              <a:t>Everything</a:t>
            </a:r>
            <a:r>
              <a:rPr lang="de-DE" b="1" smtClean="0"/>
              <a:t> </a:t>
            </a:r>
            <a:r>
              <a:rPr lang="de-DE" b="1" err="1" smtClean="0"/>
              <a:t>Is</a:t>
            </a:r>
            <a:r>
              <a:rPr lang="de-DE" b="1" smtClean="0"/>
              <a:t> </a:t>
            </a:r>
            <a:r>
              <a:rPr lang="de-DE" b="1" err="1" smtClean="0"/>
              <a:t>Immutable</a:t>
            </a:r>
            <a:r>
              <a:rPr lang="de-DE" b="1" smtClean="0"/>
              <a:t> </a:t>
            </a:r>
            <a:endParaRPr lang="de-DE" b="1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de-DE" sz="1600" smtClean="0"/>
          </a:p>
          <a:p>
            <a:r>
              <a:rPr lang="de-DE" sz="1600"/>
              <a:t>	</a:t>
            </a:r>
          </a:p>
        </p:txBody>
      </p:sp>
      <p:graphicFrame>
        <p:nvGraphicFramePr>
          <p:cNvPr id="4" name="Diagramm 3"/>
          <p:cNvGraphicFramePr/>
          <p:nvPr>
            <p:extLst>
              <p:ext uri="{D42A27DB-BD31-4B8C-83A1-F6EECF244321}">
                <p14:modId xmlns:p14="http://schemas.microsoft.com/office/powerpoint/2010/main" val="1476394049"/>
              </p:ext>
            </p:extLst>
          </p:nvPr>
        </p:nvGraphicFramePr>
        <p:xfrm>
          <a:off x="1106438" y="2024844"/>
          <a:ext cx="1224136" cy="19442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m 4"/>
          <p:cNvGraphicFramePr/>
          <p:nvPr>
            <p:extLst>
              <p:ext uri="{D42A27DB-BD31-4B8C-83A1-F6EECF244321}">
                <p14:modId xmlns:p14="http://schemas.microsoft.com/office/powerpoint/2010/main" val="2605527274"/>
              </p:ext>
            </p:extLst>
          </p:nvPr>
        </p:nvGraphicFramePr>
        <p:xfrm>
          <a:off x="2915816" y="1628800"/>
          <a:ext cx="1823864" cy="23920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6" name="Diagramm 5"/>
          <p:cNvGraphicFramePr/>
          <p:nvPr>
            <p:extLst>
              <p:ext uri="{D42A27DB-BD31-4B8C-83A1-F6EECF244321}">
                <p14:modId xmlns:p14="http://schemas.microsoft.com/office/powerpoint/2010/main" val="3306082116"/>
              </p:ext>
            </p:extLst>
          </p:nvPr>
        </p:nvGraphicFramePr>
        <p:xfrm>
          <a:off x="6012160" y="2754280"/>
          <a:ext cx="2520280" cy="1440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7" name="Diagramm 6"/>
          <p:cNvGraphicFramePr/>
          <p:nvPr>
            <p:extLst>
              <p:ext uri="{D42A27DB-BD31-4B8C-83A1-F6EECF244321}">
                <p14:modId xmlns:p14="http://schemas.microsoft.com/office/powerpoint/2010/main" val="3164277451"/>
              </p:ext>
            </p:extLst>
          </p:nvPr>
        </p:nvGraphicFramePr>
        <p:xfrm>
          <a:off x="4644008" y="4149080"/>
          <a:ext cx="1823864" cy="23920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graphicFrame>
        <p:nvGraphicFramePr>
          <p:cNvPr id="8" name="Diagramm 7"/>
          <p:cNvGraphicFramePr/>
          <p:nvPr>
            <p:extLst>
              <p:ext uri="{D42A27DB-BD31-4B8C-83A1-F6EECF244321}">
                <p14:modId xmlns:p14="http://schemas.microsoft.com/office/powerpoint/2010/main" val="20905796"/>
              </p:ext>
            </p:extLst>
          </p:nvPr>
        </p:nvGraphicFramePr>
        <p:xfrm>
          <a:off x="6948264" y="260648"/>
          <a:ext cx="1823864" cy="23920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cxnSp>
        <p:nvCxnSpPr>
          <p:cNvPr id="10" name="Gerade Verbindung mit Pfeil 9"/>
          <p:cNvCxnSpPr>
            <a:endCxn id="20" idx="1"/>
          </p:cNvCxnSpPr>
          <p:nvPr/>
        </p:nvCxnSpPr>
        <p:spPr>
          <a:xfrm flipV="1">
            <a:off x="2061833" y="1556792"/>
            <a:ext cx="1254609" cy="286533"/>
          </a:xfrm>
          <a:prstGeom prst="straightConnector1">
            <a:avLst/>
          </a:prstGeom>
          <a:ln w="47625">
            <a:solidFill>
              <a:srgbClr val="C00000"/>
            </a:solidFill>
            <a:headEnd type="stealth"/>
            <a:tailEnd type="none"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>
            <a:stCxn id="20" idx="3"/>
            <a:endCxn id="21" idx="1"/>
          </p:cNvCxnSpPr>
          <p:nvPr/>
        </p:nvCxnSpPr>
        <p:spPr>
          <a:xfrm flipV="1">
            <a:off x="4324554" y="462503"/>
            <a:ext cx="3016951" cy="1094289"/>
          </a:xfrm>
          <a:prstGeom prst="straightConnector1">
            <a:avLst/>
          </a:prstGeom>
          <a:ln w="47625">
            <a:solidFill>
              <a:srgbClr val="C00000"/>
            </a:solidFill>
            <a:headEnd type="stealth"/>
            <a:tailEnd type="none"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>
            <a:endCxn id="22" idx="1"/>
          </p:cNvCxnSpPr>
          <p:nvPr/>
        </p:nvCxnSpPr>
        <p:spPr>
          <a:xfrm>
            <a:off x="4339945" y="1568322"/>
            <a:ext cx="2559007" cy="950025"/>
          </a:xfrm>
          <a:prstGeom prst="straightConnector1">
            <a:avLst/>
          </a:prstGeom>
          <a:ln w="47625">
            <a:solidFill>
              <a:srgbClr val="C00000"/>
            </a:solidFill>
            <a:headEnd type="stealth"/>
            <a:tailEnd type="none"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estreifter Pfeil nach rechts 18"/>
          <p:cNvSpPr/>
          <p:nvPr/>
        </p:nvSpPr>
        <p:spPr>
          <a:xfrm>
            <a:off x="683568" y="6107856"/>
            <a:ext cx="8064896" cy="476672"/>
          </a:xfrm>
          <a:prstGeom prst="stripedRightArrow">
            <a:avLst/>
          </a:prstGeom>
          <a:gradFill flip="none" rotWithShape="1">
            <a:gsLst>
              <a:gs pos="0">
                <a:srgbClr val="DDEBCF"/>
              </a:gs>
              <a:gs pos="74000">
                <a:srgbClr val="9CB86E"/>
              </a:gs>
              <a:gs pos="100000">
                <a:srgbClr val="156B13"/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time</a:t>
            </a:r>
            <a:endParaRPr lang="de-DE"/>
          </a:p>
        </p:txBody>
      </p:sp>
      <p:cxnSp>
        <p:nvCxnSpPr>
          <p:cNvPr id="14" name="Gerade Verbindung mit Pfeil 13"/>
          <p:cNvCxnSpPr/>
          <p:nvPr/>
        </p:nvCxnSpPr>
        <p:spPr>
          <a:xfrm>
            <a:off x="7393481" y="2520179"/>
            <a:ext cx="0" cy="576064"/>
          </a:xfrm>
          <a:prstGeom prst="straightConnector1">
            <a:avLst/>
          </a:prstGeom>
          <a:ln w="47625">
            <a:solidFill>
              <a:schemeClr val="accent3">
                <a:lumMod val="50000"/>
              </a:schemeClr>
            </a:solidFill>
            <a:tailEnd type="arrow"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/>
          <p:nvPr/>
        </p:nvCxnSpPr>
        <p:spPr>
          <a:xfrm>
            <a:off x="3820498" y="1803096"/>
            <a:ext cx="0" cy="576064"/>
          </a:xfrm>
          <a:prstGeom prst="straightConnector1">
            <a:avLst/>
          </a:prstGeom>
          <a:ln w="47625">
            <a:solidFill>
              <a:schemeClr val="accent3">
                <a:lumMod val="50000"/>
              </a:schemeClr>
            </a:solidFill>
            <a:tailEnd type="arrow"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/>
          <p:nvPr/>
        </p:nvCxnSpPr>
        <p:spPr>
          <a:xfrm>
            <a:off x="7847129" y="462503"/>
            <a:ext cx="0" cy="576064"/>
          </a:xfrm>
          <a:prstGeom prst="straightConnector1">
            <a:avLst/>
          </a:prstGeom>
          <a:ln w="47625">
            <a:solidFill>
              <a:schemeClr val="accent3">
                <a:lumMod val="50000"/>
              </a:schemeClr>
            </a:solidFill>
            <a:tailEnd type="arrow"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Abgerundetes Rechteck 11"/>
          <p:cNvSpPr/>
          <p:nvPr/>
        </p:nvSpPr>
        <p:spPr>
          <a:xfrm>
            <a:off x="1046329" y="1588570"/>
            <a:ext cx="1008112" cy="42905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>
                <a:solidFill>
                  <a:schemeClr val="accent3">
                    <a:lumMod val="50000"/>
                  </a:schemeClr>
                </a:solidFill>
              </a:rPr>
              <a:t>commit</a:t>
            </a:r>
            <a:endParaRPr lang="de-DE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0" name="Abgerundetes Rechteck 19"/>
          <p:cNvSpPr/>
          <p:nvPr/>
        </p:nvSpPr>
        <p:spPr>
          <a:xfrm>
            <a:off x="3316442" y="1342266"/>
            <a:ext cx="1008112" cy="42905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>
                <a:solidFill>
                  <a:schemeClr val="accent3">
                    <a:lumMod val="50000"/>
                  </a:schemeClr>
                </a:solidFill>
              </a:rPr>
              <a:t>commit</a:t>
            </a:r>
            <a:endParaRPr lang="de-DE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1" name="Abgerundetes Rechteck 20"/>
          <p:cNvSpPr/>
          <p:nvPr/>
        </p:nvSpPr>
        <p:spPr>
          <a:xfrm>
            <a:off x="7341505" y="247977"/>
            <a:ext cx="1008112" cy="42905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>
                <a:solidFill>
                  <a:schemeClr val="accent3">
                    <a:lumMod val="50000"/>
                  </a:schemeClr>
                </a:solidFill>
              </a:rPr>
              <a:t>commit</a:t>
            </a:r>
            <a:endParaRPr lang="de-DE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2" name="Abgerundetes Rechteck 21"/>
          <p:cNvSpPr/>
          <p:nvPr/>
        </p:nvSpPr>
        <p:spPr>
          <a:xfrm>
            <a:off x="6898952" y="2303821"/>
            <a:ext cx="1008112" cy="42905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>
                <a:solidFill>
                  <a:schemeClr val="accent3">
                    <a:lumMod val="50000"/>
                  </a:schemeClr>
                </a:solidFill>
              </a:rPr>
              <a:t>commit</a:t>
            </a:r>
            <a:endParaRPr lang="de-DE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23" name="Gerade Verbindung mit Pfeil 22"/>
          <p:cNvCxnSpPr/>
          <p:nvPr/>
        </p:nvCxnSpPr>
        <p:spPr>
          <a:xfrm>
            <a:off x="1550385" y="2017621"/>
            <a:ext cx="0" cy="576064"/>
          </a:xfrm>
          <a:prstGeom prst="straightConnector1">
            <a:avLst/>
          </a:prstGeom>
          <a:ln w="47625">
            <a:solidFill>
              <a:schemeClr val="accent3">
                <a:lumMod val="50000"/>
              </a:schemeClr>
            </a:solidFill>
            <a:tailEnd type="arrow"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/>
          <p:nvPr/>
        </p:nvCxnSpPr>
        <p:spPr>
          <a:xfrm>
            <a:off x="5533105" y="4354421"/>
            <a:ext cx="0" cy="576064"/>
          </a:xfrm>
          <a:prstGeom prst="straightConnector1">
            <a:avLst/>
          </a:prstGeom>
          <a:ln w="47625">
            <a:solidFill>
              <a:schemeClr val="accent3">
                <a:lumMod val="50000"/>
              </a:schemeClr>
            </a:solidFill>
            <a:tailEnd type="arrow"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Abgerundetes Rechteck 24"/>
          <p:cNvSpPr/>
          <p:nvPr/>
        </p:nvSpPr>
        <p:spPr>
          <a:xfrm>
            <a:off x="5029049" y="4139895"/>
            <a:ext cx="1008112" cy="42905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>
                <a:solidFill>
                  <a:schemeClr val="accent3">
                    <a:lumMod val="50000"/>
                  </a:schemeClr>
                </a:solidFill>
              </a:rPr>
              <a:t>commit</a:t>
            </a:r>
            <a:endParaRPr lang="de-DE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1420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b="1" smtClean="0"/>
              <a:t>GIT </a:t>
            </a:r>
            <a:r>
              <a:rPr lang="de-DE" b="1" err="1" smtClean="0"/>
              <a:t>Terminology</a:t>
            </a:r>
            <a:r>
              <a:rPr lang="de-DE" b="1" smtClean="0"/>
              <a:t> 1</a:t>
            </a:r>
            <a:endParaRPr lang="de-DE" b="1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39552" y="1196752"/>
            <a:ext cx="7776864" cy="3888432"/>
          </a:xfrm>
        </p:spPr>
        <p:txBody>
          <a:bodyPr>
            <a:normAutofit/>
          </a:bodyPr>
          <a:lstStyle/>
          <a:p>
            <a:r>
              <a:rPr lang="de-DE" sz="1600" err="1" smtClean="0"/>
              <a:t>Recursive</a:t>
            </a:r>
            <a:r>
              <a:rPr lang="de-DE" sz="1600" smtClean="0"/>
              <a:t> </a:t>
            </a:r>
            <a:r>
              <a:rPr lang="de-DE" sz="1600" err="1" smtClean="0"/>
              <a:t>definitions</a:t>
            </a:r>
            <a:r>
              <a:rPr lang="de-DE" sz="1600" smtClean="0"/>
              <a:t> …</a:t>
            </a:r>
          </a:p>
          <a:p>
            <a:endParaRPr lang="de-DE" sz="1600" i="1"/>
          </a:p>
          <a:p>
            <a:r>
              <a:rPr lang="de-DE" sz="1600" i="1" err="1" smtClean="0"/>
              <a:t>working</a:t>
            </a:r>
            <a:r>
              <a:rPr lang="de-DE" sz="1600" i="1" smtClean="0"/>
              <a:t> </a:t>
            </a:r>
            <a:r>
              <a:rPr lang="de-DE" sz="1600" i="1" err="1" smtClean="0"/>
              <a:t>tree</a:t>
            </a:r>
            <a:r>
              <a:rPr lang="de-DE" sz="1600" smtClean="0"/>
              <a:t>:</a:t>
            </a:r>
          </a:p>
          <a:p>
            <a:r>
              <a:rPr lang="de-DE" sz="1600"/>
              <a:t>	</a:t>
            </a:r>
            <a:r>
              <a:rPr lang="de-DE" sz="1600" smtClean="0"/>
              <a:t>a </a:t>
            </a:r>
            <a:r>
              <a:rPr lang="de-DE" sz="1600" err="1" smtClean="0"/>
              <a:t>directory</a:t>
            </a:r>
            <a:r>
              <a:rPr lang="de-DE" sz="1600" smtClean="0"/>
              <a:t> </a:t>
            </a:r>
            <a:r>
              <a:rPr lang="de-DE" sz="1600" err="1" smtClean="0"/>
              <a:t>to</a:t>
            </a:r>
            <a:r>
              <a:rPr lang="de-DE" sz="1600" smtClean="0"/>
              <a:t> </a:t>
            </a:r>
            <a:r>
              <a:rPr lang="de-DE" sz="1600" err="1" smtClean="0"/>
              <a:t>which</a:t>
            </a:r>
            <a:r>
              <a:rPr lang="de-DE" sz="1600" smtClean="0"/>
              <a:t> a </a:t>
            </a:r>
            <a:r>
              <a:rPr lang="de-DE" sz="1600" err="1" smtClean="0"/>
              <a:t>repository</a:t>
            </a:r>
            <a:r>
              <a:rPr lang="de-DE" sz="1600" smtClean="0"/>
              <a:t> </a:t>
            </a:r>
            <a:r>
              <a:rPr lang="de-DE" sz="1600" err="1" smtClean="0"/>
              <a:t>is</a:t>
            </a:r>
            <a:r>
              <a:rPr lang="de-DE" sz="1600" smtClean="0"/>
              <a:t> </a:t>
            </a:r>
            <a:r>
              <a:rPr lang="de-DE" sz="1600" err="1" smtClean="0"/>
              <a:t>associated</a:t>
            </a:r>
            <a:r>
              <a:rPr lang="de-DE" sz="1600" smtClean="0"/>
              <a:t> </a:t>
            </a:r>
            <a:r>
              <a:rPr lang="de-DE" sz="1600" err="1" smtClean="0"/>
              <a:t>with</a:t>
            </a:r>
            <a:r>
              <a:rPr lang="de-DE" sz="1600" smtClean="0"/>
              <a:t> (</a:t>
            </a:r>
            <a:r>
              <a:rPr lang="de-DE" sz="1600" err="1" smtClean="0"/>
              <a:t>usually</a:t>
            </a:r>
            <a:r>
              <a:rPr lang="de-DE" sz="1600" smtClean="0"/>
              <a:t> </a:t>
            </a:r>
            <a:r>
              <a:rPr lang="de-DE" sz="1600" err="1" smtClean="0"/>
              <a:t>the</a:t>
            </a:r>
            <a:r>
              <a:rPr lang="de-DE" sz="1600" smtClean="0"/>
              <a:t> </a:t>
            </a:r>
            <a:r>
              <a:rPr lang="de-DE" sz="1600" err="1" smtClean="0"/>
              <a:t>sub</a:t>
            </a:r>
            <a:r>
              <a:rPr lang="de-DE" sz="1600" smtClean="0"/>
              <a:t> dir .</a:t>
            </a:r>
            <a:r>
              <a:rPr lang="de-DE" sz="1600" err="1" smtClean="0"/>
              <a:t>git</a:t>
            </a:r>
            <a:r>
              <a:rPr lang="de-DE" sz="1600" smtClean="0"/>
              <a:t>).</a:t>
            </a:r>
          </a:p>
          <a:p>
            <a:r>
              <a:rPr lang="de-DE" sz="1600" i="1" err="1" smtClean="0"/>
              <a:t>repository</a:t>
            </a:r>
            <a:r>
              <a:rPr lang="de-DE" sz="1600" i="1" smtClean="0"/>
              <a:t>:</a:t>
            </a:r>
          </a:p>
          <a:p>
            <a:r>
              <a:rPr lang="de-DE" sz="1600" i="1"/>
              <a:t>	</a:t>
            </a:r>
            <a:r>
              <a:rPr lang="de-DE" sz="1600" smtClean="0"/>
              <a:t>a </a:t>
            </a:r>
            <a:r>
              <a:rPr lang="de-DE" sz="1600" err="1" smtClean="0"/>
              <a:t>collection</a:t>
            </a:r>
            <a:r>
              <a:rPr lang="de-DE" sz="1600" smtClean="0"/>
              <a:t> </a:t>
            </a:r>
            <a:r>
              <a:rPr lang="de-DE" sz="1600" err="1" smtClean="0"/>
              <a:t>of</a:t>
            </a:r>
            <a:r>
              <a:rPr lang="de-DE" sz="1600" smtClean="0"/>
              <a:t> </a:t>
            </a:r>
            <a:r>
              <a:rPr lang="de-DE" sz="1600" err="1" smtClean="0"/>
              <a:t>commits</a:t>
            </a:r>
            <a:r>
              <a:rPr lang="de-DE" sz="1600" smtClean="0"/>
              <a:t>. </a:t>
            </a:r>
            <a:r>
              <a:rPr lang="de-DE" sz="1600" err="1" smtClean="0"/>
              <a:t>It</a:t>
            </a:r>
            <a:r>
              <a:rPr lang="de-DE" sz="1600" smtClean="0"/>
              <a:t> </a:t>
            </a:r>
            <a:r>
              <a:rPr lang="de-DE" sz="1600" err="1" smtClean="0"/>
              <a:t>defines</a:t>
            </a:r>
            <a:r>
              <a:rPr lang="de-DE" sz="1600" smtClean="0"/>
              <a:t> HEAD.</a:t>
            </a:r>
          </a:p>
          <a:p>
            <a:r>
              <a:rPr lang="de-DE" sz="1600" i="1"/>
              <a:t>	</a:t>
            </a:r>
            <a:r>
              <a:rPr lang="de-DE" sz="1600" err="1" smtClean="0"/>
              <a:t>It</a:t>
            </a:r>
            <a:r>
              <a:rPr lang="de-DE" sz="1600" smtClean="0"/>
              <a:t> </a:t>
            </a:r>
            <a:r>
              <a:rPr lang="de-DE" sz="1600" err="1" smtClean="0"/>
              <a:t>contains</a:t>
            </a:r>
            <a:r>
              <a:rPr lang="de-DE" sz="1600" smtClean="0"/>
              <a:t> </a:t>
            </a:r>
            <a:r>
              <a:rPr lang="de-DE" sz="1600" err="1" smtClean="0"/>
              <a:t>branches</a:t>
            </a:r>
            <a:r>
              <a:rPr lang="de-DE" sz="1600" smtClean="0"/>
              <a:t> </a:t>
            </a:r>
            <a:r>
              <a:rPr lang="de-DE" sz="1600" err="1" smtClean="0"/>
              <a:t>and</a:t>
            </a:r>
            <a:r>
              <a:rPr lang="de-DE" sz="1600" smtClean="0"/>
              <a:t> tags, </a:t>
            </a:r>
            <a:r>
              <a:rPr lang="de-DE" sz="1600" err="1" smtClean="0"/>
              <a:t>which</a:t>
            </a:r>
            <a:r>
              <a:rPr lang="de-DE" sz="1600" smtClean="0"/>
              <a:t> </a:t>
            </a:r>
            <a:r>
              <a:rPr lang="de-DE" sz="1600" err="1" smtClean="0"/>
              <a:t>give</a:t>
            </a:r>
            <a:r>
              <a:rPr lang="de-DE" sz="1600" smtClean="0"/>
              <a:t> </a:t>
            </a:r>
            <a:r>
              <a:rPr lang="de-DE" sz="1600" err="1" smtClean="0"/>
              <a:t>names</a:t>
            </a:r>
            <a:r>
              <a:rPr lang="de-DE" sz="1600" smtClean="0"/>
              <a:t> </a:t>
            </a:r>
            <a:r>
              <a:rPr lang="de-DE" sz="1600" err="1" smtClean="0"/>
              <a:t>to</a:t>
            </a:r>
            <a:r>
              <a:rPr lang="de-DE" sz="1600" smtClean="0"/>
              <a:t> </a:t>
            </a:r>
            <a:r>
              <a:rPr lang="de-DE" sz="1600" err="1" smtClean="0"/>
              <a:t>commits</a:t>
            </a:r>
            <a:r>
              <a:rPr lang="de-DE" sz="1600" smtClean="0"/>
              <a:t>.</a:t>
            </a:r>
          </a:p>
          <a:p>
            <a:r>
              <a:rPr lang="de-DE" sz="1600" i="1" smtClean="0"/>
              <a:t>commit:</a:t>
            </a:r>
          </a:p>
          <a:p>
            <a:r>
              <a:rPr lang="de-DE" sz="1600" i="1"/>
              <a:t>	</a:t>
            </a:r>
            <a:r>
              <a:rPr lang="de-DE" sz="1600" smtClean="0"/>
              <a:t>a </a:t>
            </a:r>
            <a:r>
              <a:rPr lang="de-DE" sz="1600" err="1" smtClean="0"/>
              <a:t>snapshot</a:t>
            </a:r>
            <a:r>
              <a:rPr lang="de-DE" sz="1600" smtClean="0"/>
              <a:t> </a:t>
            </a:r>
            <a:r>
              <a:rPr lang="de-DE" sz="1600" err="1" smtClean="0"/>
              <a:t>of</a:t>
            </a:r>
            <a:r>
              <a:rPr lang="de-DE" sz="1600" smtClean="0"/>
              <a:t> </a:t>
            </a:r>
            <a:r>
              <a:rPr lang="de-DE" sz="1600" err="1" smtClean="0"/>
              <a:t>the</a:t>
            </a:r>
            <a:r>
              <a:rPr lang="de-DE" sz="1600" smtClean="0"/>
              <a:t> </a:t>
            </a:r>
            <a:r>
              <a:rPr lang="de-DE" sz="1600" err="1" smtClean="0"/>
              <a:t>working</a:t>
            </a:r>
            <a:r>
              <a:rPr lang="de-DE" sz="1600" smtClean="0"/>
              <a:t> </a:t>
            </a:r>
            <a:r>
              <a:rPr lang="de-DE" sz="1600" err="1" smtClean="0"/>
              <a:t>tree</a:t>
            </a:r>
            <a:r>
              <a:rPr lang="de-DE" sz="1600" smtClean="0"/>
              <a:t> </a:t>
            </a:r>
            <a:r>
              <a:rPr lang="de-DE" sz="1600" err="1" smtClean="0"/>
              <a:t>at</a:t>
            </a:r>
            <a:r>
              <a:rPr lang="de-DE" sz="1600" smtClean="0"/>
              <a:t> </a:t>
            </a:r>
            <a:r>
              <a:rPr lang="de-DE" sz="1600" err="1" smtClean="0"/>
              <a:t>some</a:t>
            </a:r>
            <a:r>
              <a:rPr lang="de-DE" sz="1600" smtClean="0"/>
              <a:t> </a:t>
            </a:r>
            <a:r>
              <a:rPr lang="de-DE" sz="1600" err="1" smtClean="0"/>
              <a:t>point</a:t>
            </a:r>
            <a:r>
              <a:rPr lang="de-DE" sz="1600" smtClean="0"/>
              <a:t> in time. The commit </a:t>
            </a:r>
            <a:r>
              <a:rPr lang="de-DE" sz="1600" err="1" smtClean="0"/>
              <a:t>called</a:t>
            </a:r>
            <a:r>
              <a:rPr lang="de-DE" sz="1600" smtClean="0"/>
              <a:t> HEAD, 	</a:t>
            </a:r>
            <a:r>
              <a:rPr lang="de-DE" sz="1600" err="1" smtClean="0"/>
              <a:t>when</a:t>
            </a:r>
            <a:r>
              <a:rPr lang="de-DE" sz="1600" smtClean="0"/>
              <a:t> </a:t>
            </a:r>
            <a:r>
              <a:rPr lang="de-DE" sz="1600" err="1" smtClean="0"/>
              <a:t>the</a:t>
            </a:r>
            <a:r>
              <a:rPr lang="de-DE" sz="1600" smtClean="0"/>
              <a:t> commit was </a:t>
            </a:r>
            <a:r>
              <a:rPr lang="de-DE" sz="1600" err="1" smtClean="0"/>
              <a:t>made</a:t>
            </a:r>
            <a:r>
              <a:rPr lang="de-DE" sz="1600" smtClean="0"/>
              <a:t>, </a:t>
            </a:r>
            <a:r>
              <a:rPr lang="de-DE" sz="1600" err="1" smtClean="0"/>
              <a:t>becomes</a:t>
            </a:r>
            <a:r>
              <a:rPr lang="de-DE" sz="1600" smtClean="0"/>
              <a:t> </a:t>
            </a:r>
            <a:r>
              <a:rPr lang="de-DE" sz="1600" err="1" smtClean="0"/>
              <a:t>the</a:t>
            </a:r>
            <a:r>
              <a:rPr lang="de-DE" sz="1600" smtClean="0"/>
              <a:t> </a:t>
            </a:r>
            <a:r>
              <a:rPr lang="de-DE" sz="1600" err="1" smtClean="0"/>
              <a:t>commit‘s</a:t>
            </a:r>
            <a:r>
              <a:rPr lang="de-DE" sz="1600" smtClean="0"/>
              <a:t> </a:t>
            </a:r>
            <a:r>
              <a:rPr lang="de-DE" sz="1600" err="1" smtClean="0"/>
              <a:t>parent</a:t>
            </a:r>
            <a:r>
              <a:rPr lang="de-DE" sz="1600" smtClean="0"/>
              <a:t>. </a:t>
            </a:r>
            <a:r>
              <a:rPr lang="de-DE" sz="1600" err="1" smtClean="0"/>
              <a:t>Thism</a:t>
            </a:r>
            <a:r>
              <a:rPr lang="de-DE" sz="1600" smtClean="0"/>
              <a:t> </a:t>
            </a:r>
            <a:r>
              <a:rPr lang="de-DE" sz="1600" err="1" smtClean="0"/>
              <a:t>defines</a:t>
            </a:r>
            <a:r>
              <a:rPr lang="de-DE" sz="1600" smtClean="0"/>
              <a:t> </a:t>
            </a:r>
            <a:r>
              <a:rPr lang="de-DE" sz="1600" err="1" smtClean="0"/>
              <a:t>the</a:t>
            </a:r>
            <a:r>
              <a:rPr lang="de-DE" sz="1600" smtClean="0"/>
              <a:t> 	</a:t>
            </a:r>
            <a:r>
              <a:rPr lang="de-DE" sz="1600" err="1" smtClean="0"/>
              <a:t>history</a:t>
            </a:r>
            <a:r>
              <a:rPr lang="de-DE" sz="1600" smtClean="0"/>
              <a:t> </a:t>
            </a:r>
            <a:r>
              <a:rPr lang="de-DE" sz="1600" err="1" smtClean="0"/>
              <a:t>of</a:t>
            </a:r>
            <a:r>
              <a:rPr lang="de-DE" sz="1600" smtClean="0"/>
              <a:t> </a:t>
            </a:r>
            <a:r>
              <a:rPr lang="de-DE" sz="1600" err="1" smtClean="0"/>
              <a:t>this</a:t>
            </a:r>
            <a:r>
              <a:rPr lang="de-DE" sz="1600" smtClean="0"/>
              <a:t> commit.</a:t>
            </a:r>
            <a:endParaRPr lang="de-DE" sz="1600" i="1" smtClean="0"/>
          </a:p>
          <a:p>
            <a:r>
              <a:rPr lang="de-DE" sz="1600" smtClean="0"/>
              <a:t>HEAD:</a:t>
            </a:r>
          </a:p>
          <a:p>
            <a:r>
              <a:rPr lang="de-DE" sz="1600"/>
              <a:t>	 </a:t>
            </a:r>
            <a:r>
              <a:rPr lang="de-DE" sz="1600" err="1"/>
              <a:t>the</a:t>
            </a:r>
            <a:r>
              <a:rPr lang="de-DE" sz="1600"/>
              <a:t> commit </a:t>
            </a:r>
            <a:r>
              <a:rPr lang="de-DE" sz="1600" err="1"/>
              <a:t>the</a:t>
            </a:r>
            <a:r>
              <a:rPr lang="de-DE" sz="1600"/>
              <a:t> </a:t>
            </a:r>
            <a:r>
              <a:rPr lang="de-DE" sz="1600" err="1"/>
              <a:t>working</a:t>
            </a:r>
            <a:r>
              <a:rPr lang="de-DE" sz="1600"/>
              <a:t> </a:t>
            </a:r>
            <a:r>
              <a:rPr lang="de-DE" sz="1600" err="1"/>
              <a:t>tree</a:t>
            </a:r>
            <a:r>
              <a:rPr lang="de-DE" sz="1600"/>
              <a:t> </a:t>
            </a:r>
            <a:r>
              <a:rPr lang="de-DE" sz="1600" err="1"/>
              <a:t>refers</a:t>
            </a:r>
            <a:r>
              <a:rPr lang="de-DE" sz="1600"/>
              <a:t> </a:t>
            </a:r>
            <a:r>
              <a:rPr lang="de-DE" sz="1600" err="1" smtClean="0"/>
              <a:t>to</a:t>
            </a:r>
            <a:r>
              <a:rPr lang="de-DE" sz="1600" smtClean="0"/>
              <a:t> </a:t>
            </a:r>
            <a:r>
              <a:rPr lang="de-DE" sz="1600" err="1" smtClean="0"/>
              <a:t>at</a:t>
            </a:r>
            <a:r>
              <a:rPr lang="de-DE" sz="1600" smtClean="0"/>
              <a:t> </a:t>
            </a:r>
            <a:r>
              <a:rPr lang="de-DE" sz="1600" err="1" smtClean="0"/>
              <a:t>this</a:t>
            </a:r>
            <a:r>
              <a:rPr lang="de-DE" sz="1600" smtClean="0"/>
              <a:t> </a:t>
            </a:r>
            <a:r>
              <a:rPr lang="de-DE" sz="1600" err="1" smtClean="0"/>
              <a:t>moment</a:t>
            </a:r>
            <a:endParaRPr lang="de-DE" sz="1600"/>
          </a:p>
        </p:txBody>
      </p:sp>
    </p:spTree>
    <p:extLst>
      <p:ext uri="{BB962C8B-B14F-4D97-AF65-F5344CB8AC3E}">
        <p14:creationId xmlns:p14="http://schemas.microsoft.com/office/powerpoint/2010/main" val="1426449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b="1" smtClean="0"/>
              <a:t>GIT </a:t>
            </a:r>
            <a:r>
              <a:rPr lang="de-DE" b="1" err="1" smtClean="0"/>
              <a:t>Terminology</a:t>
            </a:r>
            <a:r>
              <a:rPr lang="de-DE" b="1" smtClean="0"/>
              <a:t> 2</a:t>
            </a:r>
            <a:endParaRPr lang="de-DE" b="1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39552" y="1196752"/>
            <a:ext cx="7992888" cy="4536504"/>
          </a:xfrm>
        </p:spPr>
        <p:txBody>
          <a:bodyPr>
            <a:normAutofit lnSpcReduction="10000"/>
          </a:bodyPr>
          <a:lstStyle/>
          <a:p>
            <a:r>
              <a:rPr lang="de-DE" sz="1600" smtClean="0"/>
              <a:t>Further </a:t>
            </a:r>
            <a:r>
              <a:rPr lang="de-DE" sz="1600" err="1" smtClean="0"/>
              <a:t>definitions</a:t>
            </a:r>
            <a:r>
              <a:rPr lang="de-DE" sz="1600" smtClean="0"/>
              <a:t> …</a:t>
            </a:r>
          </a:p>
          <a:p>
            <a:endParaRPr lang="de-DE" sz="1600" i="1"/>
          </a:p>
          <a:p>
            <a:r>
              <a:rPr lang="de-DE" sz="1600" i="1" err="1" smtClean="0"/>
              <a:t>branch</a:t>
            </a:r>
            <a:r>
              <a:rPr lang="de-DE" sz="1600" smtClean="0"/>
              <a:t>:</a:t>
            </a:r>
          </a:p>
          <a:p>
            <a:r>
              <a:rPr lang="de-DE" sz="1600"/>
              <a:t>	</a:t>
            </a:r>
            <a:r>
              <a:rPr lang="de-DE" sz="1600" smtClean="0"/>
              <a:t>a </a:t>
            </a:r>
            <a:r>
              <a:rPr lang="de-DE" sz="1600" err="1" smtClean="0"/>
              <a:t>name</a:t>
            </a:r>
            <a:r>
              <a:rPr lang="de-DE" sz="1600" smtClean="0"/>
              <a:t> </a:t>
            </a:r>
            <a:r>
              <a:rPr lang="de-DE" sz="1600" err="1" smtClean="0"/>
              <a:t>for</a:t>
            </a:r>
            <a:r>
              <a:rPr lang="de-DE" sz="1600" smtClean="0"/>
              <a:t> a </a:t>
            </a:r>
            <a:r>
              <a:rPr lang="de-DE" sz="1600" err="1" smtClean="0"/>
              <a:t>reference</a:t>
            </a:r>
            <a:r>
              <a:rPr lang="de-DE" sz="1600" smtClean="0"/>
              <a:t> </a:t>
            </a:r>
            <a:r>
              <a:rPr lang="de-DE" sz="1600" err="1" smtClean="0"/>
              <a:t>to</a:t>
            </a:r>
            <a:r>
              <a:rPr lang="de-DE" sz="1600" smtClean="0"/>
              <a:t> a commit. The </a:t>
            </a:r>
            <a:r>
              <a:rPr lang="de-DE" sz="1600" err="1" smtClean="0"/>
              <a:t>parents</a:t>
            </a:r>
            <a:r>
              <a:rPr lang="de-DE" sz="1600" smtClean="0"/>
              <a:t> </a:t>
            </a:r>
            <a:r>
              <a:rPr lang="de-DE" sz="1600" err="1" smtClean="0"/>
              <a:t>define</a:t>
            </a:r>
            <a:r>
              <a:rPr lang="de-DE" sz="1600" smtClean="0"/>
              <a:t> </a:t>
            </a:r>
            <a:r>
              <a:rPr lang="de-DE" sz="1600" err="1" smtClean="0"/>
              <a:t>the</a:t>
            </a:r>
            <a:r>
              <a:rPr lang="de-DE" sz="1600" smtClean="0"/>
              <a:t> </a:t>
            </a:r>
            <a:r>
              <a:rPr lang="de-DE" sz="1600" err="1" smtClean="0"/>
              <a:t>history</a:t>
            </a:r>
            <a:r>
              <a:rPr lang="de-DE" sz="1600" smtClean="0"/>
              <a:t> </a:t>
            </a:r>
            <a:r>
              <a:rPr lang="de-DE" sz="1600" err="1" smtClean="0"/>
              <a:t>of</a:t>
            </a:r>
            <a:r>
              <a:rPr lang="de-DE" sz="1600" smtClean="0"/>
              <a:t> </a:t>
            </a:r>
            <a:r>
              <a:rPr lang="de-DE" sz="1600" err="1" smtClean="0"/>
              <a:t>the</a:t>
            </a:r>
            <a:r>
              <a:rPr lang="de-DE" sz="1600" smtClean="0"/>
              <a:t> </a:t>
            </a:r>
            <a:r>
              <a:rPr lang="de-DE" sz="1600" err="1" smtClean="0"/>
              <a:t>branch</a:t>
            </a:r>
            <a:r>
              <a:rPr lang="de-DE" sz="1600" smtClean="0"/>
              <a:t>:	a „</a:t>
            </a:r>
            <a:r>
              <a:rPr lang="de-DE" sz="1600" err="1" smtClean="0"/>
              <a:t>branch</a:t>
            </a:r>
            <a:r>
              <a:rPr lang="de-DE" sz="1600" smtClean="0"/>
              <a:t> </a:t>
            </a:r>
            <a:r>
              <a:rPr lang="de-DE" sz="1600" err="1" smtClean="0"/>
              <a:t>of</a:t>
            </a:r>
            <a:r>
              <a:rPr lang="de-DE" sz="1600" smtClean="0"/>
              <a:t> </a:t>
            </a:r>
            <a:r>
              <a:rPr lang="de-DE" sz="1600" err="1" smtClean="0"/>
              <a:t>development</a:t>
            </a:r>
            <a:r>
              <a:rPr lang="de-DE" sz="1600" smtClean="0"/>
              <a:t>“.</a:t>
            </a:r>
          </a:p>
          <a:p>
            <a:r>
              <a:rPr lang="de-DE" sz="1600" i="1" smtClean="0"/>
              <a:t>tag:</a:t>
            </a:r>
          </a:p>
          <a:p>
            <a:r>
              <a:rPr lang="de-DE" sz="1600" i="1"/>
              <a:t>	</a:t>
            </a:r>
            <a:r>
              <a:rPr lang="de-DE" sz="1600"/>
              <a:t> a </a:t>
            </a:r>
            <a:r>
              <a:rPr lang="de-DE" sz="1600" err="1"/>
              <a:t>name</a:t>
            </a:r>
            <a:r>
              <a:rPr lang="de-DE" sz="1600"/>
              <a:t> </a:t>
            </a:r>
            <a:r>
              <a:rPr lang="de-DE" sz="1600" err="1"/>
              <a:t>for</a:t>
            </a:r>
            <a:r>
              <a:rPr lang="de-DE" sz="1600"/>
              <a:t> a commit</a:t>
            </a:r>
            <a:r>
              <a:rPr lang="de-DE" sz="1600" smtClean="0"/>
              <a:t>. Thus </a:t>
            </a:r>
            <a:r>
              <a:rPr lang="de-DE" sz="1600" err="1" smtClean="0"/>
              <a:t>always</a:t>
            </a:r>
            <a:r>
              <a:rPr lang="de-DE" sz="1600" smtClean="0"/>
              <a:t> </a:t>
            </a:r>
            <a:r>
              <a:rPr lang="de-DE" sz="1600" err="1" smtClean="0"/>
              <a:t>names</a:t>
            </a:r>
            <a:r>
              <a:rPr lang="de-DE" sz="1600" smtClean="0"/>
              <a:t> </a:t>
            </a:r>
            <a:r>
              <a:rPr lang="de-DE" sz="1600" err="1" smtClean="0"/>
              <a:t>the</a:t>
            </a:r>
            <a:r>
              <a:rPr lang="de-DE" sz="1600" smtClean="0"/>
              <a:t> same commit.</a:t>
            </a:r>
          </a:p>
          <a:p>
            <a:r>
              <a:rPr lang="de-DE" sz="1600" i="1" err="1" smtClean="0"/>
              <a:t>master</a:t>
            </a:r>
            <a:r>
              <a:rPr lang="de-DE" sz="1600" i="1" smtClean="0"/>
              <a:t>:</a:t>
            </a:r>
          </a:p>
          <a:p>
            <a:r>
              <a:rPr lang="de-DE" sz="1600" i="1"/>
              <a:t>	</a:t>
            </a:r>
            <a:r>
              <a:rPr lang="de-DE" sz="1600" err="1" smtClean="0"/>
              <a:t>by</a:t>
            </a:r>
            <a:r>
              <a:rPr lang="de-DE" sz="1600" smtClean="0"/>
              <a:t> </a:t>
            </a:r>
            <a:r>
              <a:rPr lang="de-DE" sz="1600" err="1" smtClean="0"/>
              <a:t>convention</a:t>
            </a:r>
            <a:r>
              <a:rPr lang="de-DE" sz="1600" smtClean="0"/>
              <a:t> </a:t>
            </a:r>
            <a:r>
              <a:rPr lang="de-DE" sz="1600" err="1" smtClean="0"/>
              <a:t>the</a:t>
            </a:r>
            <a:r>
              <a:rPr lang="de-DE" sz="1600" smtClean="0"/>
              <a:t> </a:t>
            </a:r>
            <a:r>
              <a:rPr lang="de-DE" sz="1600" err="1" smtClean="0"/>
              <a:t>name</a:t>
            </a:r>
            <a:r>
              <a:rPr lang="de-DE" sz="1600" smtClean="0"/>
              <a:t> </a:t>
            </a:r>
            <a:r>
              <a:rPr lang="de-DE" sz="1600" err="1" smtClean="0"/>
              <a:t>of</a:t>
            </a:r>
            <a:r>
              <a:rPr lang="de-DE" sz="1600" smtClean="0"/>
              <a:t> a </a:t>
            </a:r>
            <a:r>
              <a:rPr lang="de-DE" sz="1600" err="1" smtClean="0"/>
              <a:t>branch</a:t>
            </a:r>
            <a:r>
              <a:rPr lang="de-DE" sz="1600" smtClean="0"/>
              <a:t>, in </a:t>
            </a:r>
            <a:r>
              <a:rPr lang="de-DE" sz="1600" err="1" smtClean="0"/>
              <a:t>which</a:t>
            </a:r>
            <a:r>
              <a:rPr lang="de-DE" sz="1600" smtClean="0"/>
              <a:t> </a:t>
            </a:r>
            <a:r>
              <a:rPr lang="de-DE" sz="1600" err="1" smtClean="0"/>
              <a:t>the</a:t>
            </a:r>
            <a:r>
              <a:rPr lang="de-DE" sz="1600" smtClean="0"/>
              <a:t> </a:t>
            </a:r>
            <a:r>
              <a:rPr lang="de-DE" sz="1600" err="1" smtClean="0"/>
              <a:t>mainline</a:t>
            </a:r>
            <a:r>
              <a:rPr lang="de-DE" sz="1600" smtClean="0"/>
              <a:t> </a:t>
            </a:r>
            <a:r>
              <a:rPr lang="de-DE" sz="1600" err="1" smtClean="0"/>
              <a:t>of</a:t>
            </a:r>
            <a:r>
              <a:rPr lang="de-DE" sz="1600" smtClean="0"/>
              <a:t> </a:t>
            </a:r>
            <a:r>
              <a:rPr lang="de-DE" sz="1600" err="1" smtClean="0"/>
              <a:t>development</a:t>
            </a:r>
            <a:r>
              <a:rPr lang="de-DE" sz="1600" smtClean="0"/>
              <a:t> </a:t>
            </a:r>
            <a:r>
              <a:rPr lang="de-DE" sz="1600" err="1" smtClean="0"/>
              <a:t>is</a:t>
            </a:r>
            <a:r>
              <a:rPr lang="de-DE" sz="1600" smtClean="0"/>
              <a:t> </a:t>
            </a:r>
            <a:r>
              <a:rPr lang="de-DE" sz="1600" err="1" smtClean="0"/>
              <a:t>done</a:t>
            </a:r>
            <a:r>
              <a:rPr lang="de-DE" sz="1600" smtClean="0"/>
              <a:t>.</a:t>
            </a:r>
          </a:p>
          <a:p>
            <a:r>
              <a:rPr lang="de-DE" sz="1600"/>
              <a:t>	</a:t>
            </a:r>
            <a:r>
              <a:rPr lang="de-DE" sz="1600" smtClean="0"/>
              <a:t>In </a:t>
            </a:r>
            <a:r>
              <a:rPr lang="de-DE" sz="1600" err="1" smtClean="0"/>
              <a:t>no</a:t>
            </a:r>
            <a:r>
              <a:rPr lang="de-DE" sz="1600" smtClean="0"/>
              <a:t> </a:t>
            </a:r>
            <a:r>
              <a:rPr lang="de-DE" sz="1600" err="1" smtClean="0"/>
              <a:t>way</a:t>
            </a:r>
            <a:r>
              <a:rPr lang="de-DE" sz="1600" smtClean="0"/>
              <a:t> </a:t>
            </a:r>
            <a:r>
              <a:rPr lang="de-DE" sz="1600" err="1" smtClean="0"/>
              <a:t>special</a:t>
            </a:r>
            <a:r>
              <a:rPr lang="de-DE" sz="1600" smtClean="0"/>
              <a:t>.</a:t>
            </a:r>
            <a:endParaRPr lang="de-DE" sz="1600"/>
          </a:p>
          <a:p>
            <a:endParaRPr lang="de-DE" sz="1600" i="1" smtClean="0"/>
          </a:p>
          <a:p>
            <a:endParaRPr lang="de-DE" sz="1600" i="1" smtClean="0"/>
          </a:p>
          <a:p>
            <a:r>
              <a:rPr lang="de-DE" sz="1600" err="1" smtClean="0"/>
              <a:t>index</a:t>
            </a:r>
            <a:r>
              <a:rPr lang="de-DE" sz="1600" smtClean="0"/>
              <a:t>:</a:t>
            </a:r>
          </a:p>
          <a:p>
            <a:r>
              <a:rPr lang="de-DE" sz="1600"/>
              <a:t>	</a:t>
            </a:r>
            <a:r>
              <a:rPr lang="de-DE" sz="1600" err="1" smtClean="0"/>
              <a:t>often</a:t>
            </a:r>
            <a:r>
              <a:rPr lang="de-DE" sz="1600" smtClean="0"/>
              <a:t> </a:t>
            </a:r>
            <a:r>
              <a:rPr lang="de-DE" sz="1600" err="1" smtClean="0"/>
              <a:t>called</a:t>
            </a:r>
            <a:r>
              <a:rPr lang="de-DE" sz="1600" smtClean="0"/>
              <a:t> „</a:t>
            </a:r>
            <a:r>
              <a:rPr lang="de-DE" sz="1600" err="1" smtClean="0"/>
              <a:t>staging</a:t>
            </a:r>
            <a:r>
              <a:rPr lang="de-DE" sz="1600" smtClean="0"/>
              <a:t> </a:t>
            </a:r>
            <a:r>
              <a:rPr lang="de-DE" sz="1600" err="1" smtClean="0"/>
              <a:t>area</a:t>
            </a:r>
            <a:r>
              <a:rPr lang="de-DE" sz="1600" smtClean="0"/>
              <a:t>“. GIT </a:t>
            </a:r>
            <a:r>
              <a:rPr lang="de-DE" sz="1600" err="1" smtClean="0"/>
              <a:t>commits</a:t>
            </a:r>
            <a:r>
              <a:rPr lang="de-DE" sz="1600" smtClean="0"/>
              <a:t> </a:t>
            </a:r>
            <a:r>
              <a:rPr lang="de-DE" sz="1600" err="1" smtClean="0"/>
              <a:t>changes</a:t>
            </a:r>
            <a:r>
              <a:rPr lang="de-DE" sz="1600" smtClean="0"/>
              <a:t> not </a:t>
            </a:r>
            <a:r>
              <a:rPr lang="de-DE" sz="1600" err="1" smtClean="0"/>
              <a:t>directly</a:t>
            </a:r>
            <a:r>
              <a:rPr lang="de-DE" sz="1600" smtClean="0"/>
              <a:t> </a:t>
            </a:r>
            <a:r>
              <a:rPr lang="de-DE" sz="1600" err="1" smtClean="0"/>
              <a:t>from</a:t>
            </a:r>
            <a:r>
              <a:rPr lang="de-DE" sz="1600" smtClean="0"/>
              <a:t> </a:t>
            </a:r>
            <a:r>
              <a:rPr lang="de-DE" sz="1600" err="1" smtClean="0"/>
              <a:t>the</a:t>
            </a:r>
            <a:r>
              <a:rPr lang="de-DE" sz="1600" smtClean="0"/>
              <a:t> </a:t>
            </a:r>
            <a:r>
              <a:rPr lang="de-DE" sz="1600" err="1" smtClean="0"/>
              <a:t>working</a:t>
            </a:r>
            <a:endParaRPr lang="de-DE" sz="1600"/>
          </a:p>
          <a:p>
            <a:r>
              <a:rPr lang="de-DE" sz="1600" smtClean="0"/>
              <a:t>	</a:t>
            </a:r>
            <a:r>
              <a:rPr lang="de-DE" sz="1600" err="1" smtClean="0"/>
              <a:t>tree</a:t>
            </a:r>
            <a:r>
              <a:rPr lang="de-DE" sz="1600" smtClean="0"/>
              <a:t>, but </a:t>
            </a:r>
            <a:r>
              <a:rPr lang="de-DE" sz="1600" err="1" smtClean="0"/>
              <a:t>from</a:t>
            </a:r>
            <a:r>
              <a:rPr lang="de-DE" sz="1600" smtClean="0"/>
              <a:t> </a:t>
            </a:r>
            <a:r>
              <a:rPr lang="de-DE" sz="1600" err="1" smtClean="0"/>
              <a:t>the</a:t>
            </a:r>
            <a:r>
              <a:rPr lang="de-DE" sz="1600" smtClean="0"/>
              <a:t> </a:t>
            </a:r>
            <a:r>
              <a:rPr lang="de-DE" sz="1600" err="1" smtClean="0"/>
              <a:t>index</a:t>
            </a:r>
            <a:r>
              <a:rPr lang="de-DE" sz="1600" smtClean="0"/>
              <a:t>. Files </a:t>
            </a:r>
            <a:r>
              <a:rPr lang="de-DE" sz="1600" err="1" smtClean="0"/>
              <a:t>changed</a:t>
            </a:r>
            <a:r>
              <a:rPr lang="de-DE" sz="1600" smtClean="0"/>
              <a:t> </a:t>
            </a:r>
            <a:r>
              <a:rPr lang="de-DE" sz="1600" err="1" smtClean="0"/>
              <a:t>have</a:t>
            </a:r>
            <a:r>
              <a:rPr lang="de-DE" sz="1600" smtClean="0"/>
              <a:t> </a:t>
            </a:r>
            <a:r>
              <a:rPr lang="de-DE" sz="1600" err="1" smtClean="0"/>
              <a:t>to</a:t>
            </a:r>
            <a:r>
              <a:rPr lang="de-DE" sz="1600" smtClean="0"/>
              <a:t> </a:t>
            </a:r>
            <a:r>
              <a:rPr lang="de-DE" sz="1600" err="1" smtClean="0"/>
              <a:t>be</a:t>
            </a:r>
            <a:r>
              <a:rPr lang="de-DE" sz="1600" smtClean="0"/>
              <a:t> </a:t>
            </a:r>
            <a:r>
              <a:rPr lang="de-DE" sz="1600" err="1" smtClean="0"/>
              <a:t>added</a:t>
            </a:r>
            <a:r>
              <a:rPr lang="de-DE" sz="1600" smtClean="0"/>
              <a:t> </a:t>
            </a:r>
            <a:r>
              <a:rPr lang="de-DE" sz="1600" err="1" smtClean="0"/>
              <a:t>to</a:t>
            </a:r>
            <a:r>
              <a:rPr lang="de-DE" sz="1600" smtClean="0"/>
              <a:t> </a:t>
            </a:r>
            <a:r>
              <a:rPr lang="de-DE" sz="1600" err="1" smtClean="0"/>
              <a:t>the</a:t>
            </a:r>
            <a:r>
              <a:rPr lang="de-DE" sz="1600" smtClean="0"/>
              <a:t> </a:t>
            </a:r>
            <a:r>
              <a:rPr lang="de-DE" sz="1600" err="1" smtClean="0"/>
              <a:t>index</a:t>
            </a:r>
            <a:r>
              <a:rPr lang="de-DE" sz="1600" smtClean="0"/>
              <a:t> </a:t>
            </a:r>
            <a:r>
              <a:rPr lang="de-DE" sz="1600" err="1" smtClean="0"/>
              <a:t>before</a:t>
            </a:r>
            <a:r>
              <a:rPr lang="de-DE" sz="1600" smtClean="0"/>
              <a:t> </a:t>
            </a:r>
            <a:r>
              <a:rPr lang="de-DE" sz="1600" err="1" smtClean="0"/>
              <a:t>they</a:t>
            </a:r>
            <a:endParaRPr lang="de-DE" sz="1600" smtClean="0"/>
          </a:p>
          <a:p>
            <a:r>
              <a:rPr lang="de-DE" sz="1600" smtClean="0"/>
              <a:t>	</a:t>
            </a:r>
            <a:r>
              <a:rPr lang="de-DE" sz="1600" err="1" smtClean="0"/>
              <a:t>can</a:t>
            </a:r>
            <a:r>
              <a:rPr lang="de-DE" sz="1600" smtClean="0"/>
              <a:t> </a:t>
            </a:r>
            <a:r>
              <a:rPr lang="de-DE" sz="1600" err="1" smtClean="0"/>
              <a:t>be</a:t>
            </a:r>
            <a:r>
              <a:rPr lang="de-DE" sz="1600" smtClean="0"/>
              <a:t> </a:t>
            </a:r>
            <a:r>
              <a:rPr lang="de-DE" sz="1600" err="1" smtClean="0"/>
              <a:t>committed</a:t>
            </a:r>
            <a:r>
              <a:rPr lang="de-DE" sz="1600" smtClean="0"/>
              <a:t>.</a:t>
            </a:r>
          </a:p>
          <a:p>
            <a:endParaRPr lang="de-DE" sz="1600"/>
          </a:p>
        </p:txBody>
      </p:sp>
    </p:spTree>
    <p:extLst>
      <p:ext uri="{BB962C8B-B14F-4D97-AF65-F5344CB8AC3E}">
        <p14:creationId xmlns:p14="http://schemas.microsoft.com/office/powerpoint/2010/main" val="1259746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b="1" smtClean="0"/>
              <a:t>GIT File Workflow</a:t>
            </a:r>
            <a:endParaRPr lang="de-DE" b="1"/>
          </a:p>
        </p:txBody>
      </p:sp>
      <p:sp>
        <p:nvSpPr>
          <p:cNvPr id="6" name="Abgerundetes Rechteck 5"/>
          <p:cNvSpPr/>
          <p:nvPr/>
        </p:nvSpPr>
        <p:spPr>
          <a:xfrm>
            <a:off x="676082" y="967500"/>
            <a:ext cx="2088232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err="1" smtClean="0"/>
              <a:t>Unstaged</a:t>
            </a:r>
            <a:endParaRPr lang="de-DE"/>
          </a:p>
        </p:txBody>
      </p:sp>
      <p:sp>
        <p:nvSpPr>
          <p:cNvPr id="7" name="Abgerundetes Rechteck 6"/>
          <p:cNvSpPr/>
          <p:nvPr/>
        </p:nvSpPr>
        <p:spPr>
          <a:xfrm>
            <a:off x="5788650" y="967500"/>
            <a:ext cx="2088232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err="1" smtClean="0"/>
              <a:t>Committed</a:t>
            </a:r>
            <a:endParaRPr lang="de-DE"/>
          </a:p>
        </p:txBody>
      </p:sp>
      <p:sp>
        <p:nvSpPr>
          <p:cNvPr id="8" name="Abgerundetes Rechteck 7"/>
          <p:cNvSpPr/>
          <p:nvPr/>
        </p:nvSpPr>
        <p:spPr>
          <a:xfrm>
            <a:off x="3198032" y="967500"/>
            <a:ext cx="2088232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err="1" smtClean="0"/>
              <a:t>Staged</a:t>
            </a:r>
            <a:endParaRPr lang="de-DE"/>
          </a:p>
        </p:txBody>
      </p:sp>
      <p:cxnSp>
        <p:nvCxnSpPr>
          <p:cNvPr id="10" name="Gerade Verbindung 9"/>
          <p:cNvCxnSpPr>
            <a:stCxn id="6" idx="2"/>
          </p:cNvCxnSpPr>
          <p:nvPr/>
        </p:nvCxnSpPr>
        <p:spPr>
          <a:xfrm>
            <a:off x="1720198" y="1687580"/>
            <a:ext cx="0" cy="2808312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0"/>
          <p:cNvCxnSpPr/>
          <p:nvPr/>
        </p:nvCxnSpPr>
        <p:spPr>
          <a:xfrm>
            <a:off x="4223094" y="1687580"/>
            <a:ext cx="23136" cy="180020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11"/>
          <p:cNvCxnSpPr/>
          <p:nvPr/>
        </p:nvCxnSpPr>
        <p:spPr>
          <a:xfrm>
            <a:off x="6813712" y="1687580"/>
            <a:ext cx="0" cy="2736304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/>
          <p:nvPr/>
        </p:nvCxnSpPr>
        <p:spPr>
          <a:xfrm flipV="1">
            <a:off x="1720198" y="2515672"/>
            <a:ext cx="2502896" cy="36004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/>
          <p:nvPr/>
        </p:nvCxnSpPr>
        <p:spPr>
          <a:xfrm flipV="1">
            <a:off x="4203395" y="3055732"/>
            <a:ext cx="2571564" cy="36004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/>
          <p:nvPr/>
        </p:nvCxnSpPr>
        <p:spPr>
          <a:xfrm flipH="1">
            <a:off x="1709400" y="3775812"/>
            <a:ext cx="5073662" cy="108012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/>
          <p:cNvSpPr txBox="1"/>
          <p:nvPr/>
        </p:nvSpPr>
        <p:spPr>
          <a:xfrm>
            <a:off x="2620298" y="2515672"/>
            <a:ext cx="830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err="1" smtClean="0"/>
              <a:t>git</a:t>
            </a:r>
            <a:r>
              <a:rPr lang="de-DE" smtClean="0"/>
              <a:t> </a:t>
            </a:r>
            <a:r>
              <a:rPr lang="de-DE" err="1" smtClean="0"/>
              <a:t>add</a:t>
            </a:r>
            <a:endParaRPr lang="de-DE"/>
          </a:p>
        </p:txBody>
      </p:sp>
      <p:sp>
        <p:nvSpPr>
          <p:cNvPr id="25" name="Textfeld 24"/>
          <p:cNvSpPr txBox="1"/>
          <p:nvPr/>
        </p:nvSpPr>
        <p:spPr>
          <a:xfrm>
            <a:off x="4892860" y="2668072"/>
            <a:ext cx="1192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err="1" smtClean="0"/>
              <a:t>git</a:t>
            </a:r>
            <a:r>
              <a:rPr lang="de-DE" smtClean="0"/>
              <a:t> commit</a:t>
            </a:r>
            <a:endParaRPr lang="de-DE"/>
          </a:p>
        </p:txBody>
      </p:sp>
      <p:sp>
        <p:nvSpPr>
          <p:cNvPr id="26" name="Textfeld 25"/>
          <p:cNvSpPr txBox="1"/>
          <p:nvPr/>
        </p:nvSpPr>
        <p:spPr>
          <a:xfrm>
            <a:off x="3700226" y="3912333"/>
            <a:ext cx="1192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err="1" smtClean="0"/>
              <a:t>git</a:t>
            </a:r>
            <a:r>
              <a:rPr lang="de-DE" smtClean="0"/>
              <a:t> commit</a:t>
            </a:r>
            <a:endParaRPr lang="de-DE"/>
          </a:p>
        </p:txBody>
      </p:sp>
      <p:sp>
        <p:nvSpPr>
          <p:cNvPr id="15" name="Textfeld 14"/>
          <p:cNvSpPr txBox="1"/>
          <p:nvPr/>
        </p:nvSpPr>
        <p:spPr>
          <a:xfrm>
            <a:off x="1037195" y="4725144"/>
            <a:ext cx="322498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$ </a:t>
            </a:r>
            <a:r>
              <a:rPr lang="de-DE" dirty="0" err="1" smtClean="0"/>
              <a:t>mkdir</a:t>
            </a:r>
            <a:r>
              <a:rPr lang="de-DE" dirty="0" smtClean="0"/>
              <a:t> </a:t>
            </a:r>
            <a:r>
              <a:rPr lang="de-DE" dirty="0" err="1" smtClean="0"/>
              <a:t>repo</a:t>
            </a:r>
            <a:r>
              <a:rPr lang="de-DE" dirty="0" smtClean="0"/>
              <a:t>; cd </a:t>
            </a:r>
            <a:r>
              <a:rPr lang="de-DE" dirty="0" err="1" smtClean="0"/>
              <a:t>repo</a:t>
            </a:r>
            <a:endParaRPr lang="de-DE" dirty="0" smtClean="0"/>
          </a:p>
          <a:p>
            <a:r>
              <a:rPr lang="de-DE" dirty="0" smtClean="0"/>
              <a:t>$ </a:t>
            </a:r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init</a:t>
            </a:r>
            <a:endParaRPr lang="de-DE" dirty="0" smtClean="0"/>
          </a:p>
          <a:p>
            <a:r>
              <a:rPr lang="de-DE" dirty="0" smtClean="0"/>
              <a:t>$ </a:t>
            </a:r>
            <a:r>
              <a:rPr lang="de-DE" dirty="0" err="1" smtClean="0"/>
              <a:t>gvim</a:t>
            </a:r>
            <a:r>
              <a:rPr lang="de-DE" dirty="0" smtClean="0"/>
              <a:t> explain.txt</a:t>
            </a:r>
          </a:p>
          <a:p>
            <a:r>
              <a:rPr lang="de-DE" dirty="0" smtClean="0"/>
              <a:t>$ </a:t>
            </a:r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add</a:t>
            </a:r>
            <a:r>
              <a:rPr lang="de-DE" dirty="0" smtClean="0"/>
              <a:t> ex*</a:t>
            </a:r>
          </a:p>
          <a:p>
            <a:r>
              <a:rPr lang="de-DE" dirty="0" smtClean="0"/>
              <a:t>$ </a:t>
            </a:r>
            <a:r>
              <a:rPr lang="de-DE" dirty="0" err="1" smtClean="0"/>
              <a:t>git</a:t>
            </a:r>
            <a:r>
              <a:rPr lang="de-DE" dirty="0" smtClean="0"/>
              <a:t> commit -m "</a:t>
            </a:r>
            <a:r>
              <a:rPr lang="de-DE" dirty="0" err="1" smtClean="0"/>
              <a:t>added</a:t>
            </a:r>
            <a:r>
              <a:rPr lang="de-DE" dirty="0" smtClean="0"/>
              <a:t> </a:t>
            </a:r>
            <a:r>
              <a:rPr lang="de-DE" dirty="0" err="1" smtClean="0"/>
              <a:t>explain</a:t>
            </a:r>
            <a:r>
              <a:rPr lang="de-DE" dirty="0" smtClean="0"/>
              <a:t>"</a:t>
            </a:r>
            <a:endParaRPr lang="en-US" dirty="0"/>
          </a:p>
        </p:txBody>
      </p:sp>
      <p:sp>
        <p:nvSpPr>
          <p:cNvPr id="21" name="Textfeld 20"/>
          <p:cNvSpPr txBox="1"/>
          <p:nvPr/>
        </p:nvSpPr>
        <p:spPr>
          <a:xfrm>
            <a:off x="4473001" y="4717421"/>
            <a:ext cx="42034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$ </a:t>
            </a:r>
            <a:r>
              <a:rPr lang="de-DE" dirty="0" err="1" smtClean="0"/>
              <a:t>gvim</a:t>
            </a:r>
            <a:r>
              <a:rPr lang="de-DE" dirty="0" smtClean="0"/>
              <a:t> explain.txt # </a:t>
            </a:r>
            <a:r>
              <a:rPr lang="de-DE" dirty="0" err="1" smtClean="0"/>
              <a:t>next</a:t>
            </a:r>
            <a:r>
              <a:rPr lang="de-DE" dirty="0" smtClean="0"/>
              <a:t> </a:t>
            </a:r>
            <a:r>
              <a:rPr lang="de-DE" dirty="0" err="1" smtClean="0"/>
              <a:t>change</a:t>
            </a:r>
            <a:endParaRPr lang="de-DE" dirty="0" smtClean="0"/>
          </a:p>
          <a:p>
            <a:r>
              <a:rPr lang="de-DE" dirty="0" smtClean="0"/>
              <a:t>$ </a:t>
            </a:r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add</a:t>
            </a:r>
            <a:r>
              <a:rPr lang="de-DE" dirty="0" smtClean="0"/>
              <a:t> ex*</a:t>
            </a:r>
          </a:p>
          <a:p>
            <a:r>
              <a:rPr lang="de-DE" dirty="0" smtClean="0"/>
              <a:t>$ </a:t>
            </a:r>
            <a:r>
              <a:rPr lang="de-DE" dirty="0" err="1" smtClean="0"/>
              <a:t>git</a:t>
            </a:r>
            <a:r>
              <a:rPr lang="de-DE" dirty="0" smtClean="0"/>
              <a:t> commit -m "</a:t>
            </a:r>
            <a:r>
              <a:rPr lang="de-DE" dirty="0" err="1" smtClean="0"/>
              <a:t>typos</a:t>
            </a:r>
            <a:r>
              <a:rPr lang="de-DE" dirty="0" smtClean="0"/>
              <a:t> </a:t>
            </a:r>
            <a:r>
              <a:rPr lang="de-DE" dirty="0" err="1" smtClean="0"/>
              <a:t>removed</a:t>
            </a:r>
            <a:r>
              <a:rPr lang="de-DE" dirty="0" smtClean="0"/>
              <a:t>"</a:t>
            </a:r>
          </a:p>
          <a:p>
            <a:r>
              <a:rPr lang="de-DE" dirty="0" smtClean="0"/>
              <a:t>$ </a:t>
            </a:r>
            <a:r>
              <a:rPr lang="de-DE" dirty="0" err="1" smtClean="0"/>
              <a:t>git</a:t>
            </a:r>
            <a:r>
              <a:rPr lang="de-DE" dirty="0" smtClean="0"/>
              <a:t> log --</a:t>
            </a:r>
            <a:r>
              <a:rPr lang="de-DE" dirty="0" err="1" smtClean="0"/>
              <a:t>oneline</a:t>
            </a:r>
            <a:endParaRPr lang="de-DE" dirty="0" smtClean="0"/>
          </a:p>
          <a:p>
            <a:r>
              <a:rPr lang="de-DE" dirty="0" smtClean="0"/>
              <a:t>$ </a:t>
            </a:r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diff</a:t>
            </a:r>
            <a:r>
              <a:rPr lang="de-DE" dirty="0" smtClean="0"/>
              <a:t> HEAD </a:t>
            </a:r>
            <a:r>
              <a:rPr lang="de-DE" dirty="0" err="1" smtClean="0"/>
              <a:t>HEAD</a:t>
            </a:r>
            <a:r>
              <a:rPr lang="de-DE" dirty="0" smtClean="0"/>
              <a:t>~ # </a:t>
            </a:r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changed</a:t>
            </a:r>
            <a:r>
              <a:rPr lang="de-DE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59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b="1" smtClean="0"/>
              <a:t>File Content </a:t>
            </a:r>
            <a:r>
              <a:rPr lang="de-DE" b="1" err="1" smtClean="0"/>
              <a:t>Is</a:t>
            </a:r>
            <a:r>
              <a:rPr lang="de-DE" b="1" smtClean="0"/>
              <a:t> </a:t>
            </a:r>
            <a:r>
              <a:rPr lang="de-DE" b="1" err="1" smtClean="0"/>
              <a:t>Stored</a:t>
            </a:r>
            <a:r>
              <a:rPr lang="de-DE" b="1" smtClean="0"/>
              <a:t> In </a:t>
            </a:r>
            <a:r>
              <a:rPr lang="de-DE" b="1" i="1" err="1" smtClean="0"/>
              <a:t>Blobs</a:t>
            </a:r>
            <a:endParaRPr lang="de-DE" b="1" i="1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39552" y="836712"/>
            <a:ext cx="7992888" cy="2232248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de-DE" sz="1600" err="1" smtClean="0"/>
              <a:t>file</a:t>
            </a:r>
            <a:r>
              <a:rPr lang="de-DE" sz="1600" smtClean="0"/>
              <a:t> </a:t>
            </a:r>
            <a:r>
              <a:rPr lang="de-DE" sz="1600" err="1" smtClean="0"/>
              <a:t>content</a:t>
            </a:r>
            <a:r>
              <a:rPr lang="de-DE" sz="1600" smtClean="0"/>
              <a:t> </a:t>
            </a:r>
            <a:r>
              <a:rPr lang="de-DE" sz="1600" err="1" smtClean="0"/>
              <a:t>is</a:t>
            </a:r>
            <a:r>
              <a:rPr lang="de-DE" sz="1600" smtClean="0"/>
              <a:t> </a:t>
            </a:r>
            <a:r>
              <a:rPr lang="de-DE" sz="1600" err="1" smtClean="0"/>
              <a:t>stored</a:t>
            </a:r>
            <a:r>
              <a:rPr lang="de-DE" sz="1600" smtClean="0"/>
              <a:t> in </a:t>
            </a:r>
            <a:r>
              <a:rPr lang="de-DE" sz="1600" i="1" err="1" smtClean="0"/>
              <a:t>blobs</a:t>
            </a:r>
            <a:endParaRPr lang="de-DE" sz="1600" i="1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sz="1600" err="1" smtClean="0"/>
              <a:t>blobs</a:t>
            </a:r>
            <a:r>
              <a:rPr lang="de-DE" sz="1600" smtClean="0"/>
              <a:t> </a:t>
            </a:r>
            <a:r>
              <a:rPr lang="de-DE" sz="1600" err="1" smtClean="0"/>
              <a:t>are</a:t>
            </a:r>
            <a:r>
              <a:rPr lang="de-DE" sz="1600" smtClean="0"/>
              <a:t> </a:t>
            </a:r>
            <a:r>
              <a:rPr lang="de-DE" sz="1600" err="1" smtClean="0"/>
              <a:t>the</a:t>
            </a:r>
            <a:r>
              <a:rPr lang="de-DE" sz="1600" smtClean="0"/>
              <a:t> </a:t>
            </a:r>
            <a:r>
              <a:rPr lang="de-DE" sz="1600" i="1" err="1" smtClean="0"/>
              <a:t>leaves</a:t>
            </a:r>
            <a:r>
              <a:rPr lang="de-DE" sz="1600" smtClean="0"/>
              <a:t> </a:t>
            </a:r>
            <a:r>
              <a:rPr lang="de-DE" sz="1600" err="1" smtClean="0"/>
              <a:t>of</a:t>
            </a:r>
            <a:r>
              <a:rPr lang="de-DE" sz="1600" smtClean="0"/>
              <a:t> </a:t>
            </a:r>
            <a:r>
              <a:rPr lang="de-DE" sz="1600" err="1" smtClean="0"/>
              <a:t>the</a:t>
            </a:r>
            <a:r>
              <a:rPr lang="de-DE" sz="1600" smtClean="0"/>
              <a:t> (</a:t>
            </a:r>
            <a:r>
              <a:rPr lang="de-DE" sz="1600" err="1" smtClean="0"/>
              <a:t>file</a:t>
            </a:r>
            <a:r>
              <a:rPr lang="de-DE" sz="1600" smtClean="0"/>
              <a:t> </a:t>
            </a:r>
            <a:r>
              <a:rPr lang="de-DE" sz="1600" err="1" smtClean="0"/>
              <a:t>system</a:t>
            </a:r>
            <a:r>
              <a:rPr lang="de-DE" sz="1600" smtClean="0"/>
              <a:t> </a:t>
            </a:r>
            <a:r>
              <a:rPr lang="de-DE" sz="1600" err="1" smtClean="0"/>
              <a:t>like</a:t>
            </a:r>
            <a:r>
              <a:rPr lang="de-DE" sz="1600" smtClean="0"/>
              <a:t>) </a:t>
            </a:r>
            <a:r>
              <a:rPr lang="de-DE" sz="1600" err="1" smtClean="0"/>
              <a:t>tree</a:t>
            </a:r>
            <a:endParaRPr lang="de-DE" sz="160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sz="1600" err="1" smtClean="0"/>
              <a:t>blobs</a:t>
            </a:r>
            <a:r>
              <a:rPr lang="de-DE" sz="1600" smtClean="0"/>
              <a:t> </a:t>
            </a:r>
            <a:r>
              <a:rPr lang="de-DE" sz="1600" err="1" smtClean="0"/>
              <a:t>store</a:t>
            </a:r>
            <a:r>
              <a:rPr lang="de-DE" sz="1600" smtClean="0"/>
              <a:t> </a:t>
            </a:r>
            <a:r>
              <a:rPr lang="de-DE" sz="1600" i="1" err="1" smtClean="0"/>
              <a:t>no</a:t>
            </a:r>
            <a:r>
              <a:rPr lang="de-DE" sz="1600" i="1" smtClean="0"/>
              <a:t> meta-</a:t>
            </a:r>
            <a:r>
              <a:rPr lang="de-DE" sz="1600" i="1" err="1" smtClean="0"/>
              <a:t>data</a:t>
            </a:r>
            <a:r>
              <a:rPr lang="de-DE" sz="1600" smtClean="0"/>
              <a:t>. </a:t>
            </a:r>
            <a:r>
              <a:rPr lang="de-DE" sz="1600" err="1" smtClean="0"/>
              <a:t>That‘s</a:t>
            </a:r>
            <a:r>
              <a:rPr lang="de-DE" sz="1600" smtClean="0"/>
              <a:t> </a:t>
            </a:r>
            <a:r>
              <a:rPr lang="de-DE" sz="1600" err="1" smtClean="0"/>
              <a:t>the</a:t>
            </a:r>
            <a:r>
              <a:rPr lang="de-DE" sz="1600" smtClean="0"/>
              <a:t> </a:t>
            </a:r>
            <a:r>
              <a:rPr lang="de-DE" sz="1600" err="1" smtClean="0"/>
              <a:t>responsibility</a:t>
            </a:r>
            <a:r>
              <a:rPr lang="de-DE" sz="1600" smtClean="0"/>
              <a:t> </a:t>
            </a:r>
            <a:r>
              <a:rPr lang="de-DE" sz="1600" err="1" smtClean="0"/>
              <a:t>of</a:t>
            </a:r>
            <a:r>
              <a:rPr lang="de-DE" sz="1600" smtClean="0"/>
              <a:t> a </a:t>
            </a:r>
            <a:r>
              <a:rPr lang="de-DE" sz="1600" err="1" smtClean="0"/>
              <a:t>tree</a:t>
            </a:r>
            <a:endParaRPr lang="de-DE" sz="160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sz="1600" err="1" smtClean="0"/>
              <a:t>blobs</a:t>
            </a:r>
            <a:r>
              <a:rPr lang="de-DE" sz="1600" smtClean="0"/>
              <a:t> </a:t>
            </a:r>
            <a:r>
              <a:rPr lang="de-DE" sz="1600" err="1" smtClean="0"/>
              <a:t>are</a:t>
            </a:r>
            <a:r>
              <a:rPr lang="de-DE" sz="1600" smtClean="0"/>
              <a:t> </a:t>
            </a:r>
            <a:r>
              <a:rPr lang="de-DE" sz="1600" i="1" err="1" smtClean="0"/>
              <a:t>immutable</a:t>
            </a:r>
            <a:endParaRPr lang="de-DE" sz="1600" i="1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sz="1600" err="1" smtClean="0"/>
              <a:t>the</a:t>
            </a:r>
            <a:r>
              <a:rPr lang="de-DE" sz="1600" smtClean="0"/>
              <a:t> </a:t>
            </a:r>
            <a:r>
              <a:rPr lang="de-DE" sz="1600" i="1" err="1" smtClean="0"/>
              <a:t>name</a:t>
            </a:r>
            <a:r>
              <a:rPr lang="de-DE" sz="1600" smtClean="0"/>
              <a:t> </a:t>
            </a:r>
            <a:r>
              <a:rPr lang="de-DE" sz="1600" err="1" smtClean="0"/>
              <a:t>of</a:t>
            </a:r>
            <a:r>
              <a:rPr lang="de-DE" sz="1600" smtClean="0"/>
              <a:t> a </a:t>
            </a:r>
            <a:r>
              <a:rPr lang="de-DE" sz="1600" err="1" smtClean="0"/>
              <a:t>blob</a:t>
            </a:r>
            <a:r>
              <a:rPr lang="de-DE" sz="1600" smtClean="0"/>
              <a:t> </a:t>
            </a:r>
            <a:r>
              <a:rPr lang="de-DE" sz="1600" err="1" smtClean="0"/>
              <a:t>is</a:t>
            </a:r>
            <a:r>
              <a:rPr lang="de-DE" sz="1600" smtClean="0"/>
              <a:t> </a:t>
            </a:r>
            <a:r>
              <a:rPr lang="de-DE" sz="1600" err="1" smtClean="0"/>
              <a:t>the</a:t>
            </a:r>
            <a:r>
              <a:rPr lang="de-DE" sz="1600" smtClean="0"/>
              <a:t> </a:t>
            </a:r>
            <a:r>
              <a:rPr lang="de-DE" sz="1600" i="1" smtClean="0"/>
              <a:t>SHA-1 </a:t>
            </a:r>
            <a:r>
              <a:rPr lang="de-DE" sz="1600" i="1" err="1" smtClean="0"/>
              <a:t>hash</a:t>
            </a:r>
            <a:r>
              <a:rPr lang="de-DE" sz="1600" smtClean="0"/>
              <a:t> </a:t>
            </a:r>
            <a:r>
              <a:rPr lang="de-DE" sz="1600" err="1" smtClean="0"/>
              <a:t>of</a:t>
            </a:r>
            <a:r>
              <a:rPr lang="de-DE" sz="1600" smtClean="0"/>
              <a:t> (</a:t>
            </a:r>
            <a:r>
              <a:rPr lang="de-DE" sz="1600" err="1" smtClean="0"/>
              <a:t>its</a:t>
            </a:r>
            <a:r>
              <a:rPr lang="de-DE" sz="1600" smtClean="0"/>
              <a:t> </a:t>
            </a:r>
            <a:r>
              <a:rPr lang="de-DE" sz="1600" err="1" smtClean="0"/>
              <a:t>size</a:t>
            </a:r>
            <a:r>
              <a:rPr lang="de-DE" sz="1600" smtClean="0"/>
              <a:t> </a:t>
            </a:r>
            <a:r>
              <a:rPr lang="de-DE" sz="1600" err="1" smtClean="0"/>
              <a:t>concatenated</a:t>
            </a:r>
            <a:r>
              <a:rPr lang="de-DE" sz="1600" smtClean="0"/>
              <a:t> </a:t>
            </a:r>
            <a:r>
              <a:rPr lang="de-DE" sz="1600" err="1" smtClean="0"/>
              <a:t>with</a:t>
            </a:r>
            <a:r>
              <a:rPr lang="de-DE" sz="1600" smtClean="0"/>
              <a:t>) </a:t>
            </a:r>
            <a:r>
              <a:rPr lang="de-DE" sz="1600" err="1" smtClean="0"/>
              <a:t>its</a:t>
            </a:r>
            <a:r>
              <a:rPr lang="de-DE" sz="1600" smtClean="0"/>
              <a:t> </a:t>
            </a:r>
            <a:r>
              <a:rPr lang="de-DE" sz="1600" err="1" smtClean="0"/>
              <a:t>content</a:t>
            </a:r>
            <a:endParaRPr lang="de-DE" sz="160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sz="1600" err="1" smtClean="0"/>
              <a:t>blobs</a:t>
            </a:r>
            <a:r>
              <a:rPr lang="de-DE" sz="1600" smtClean="0"/>
              <a:t> </a:t>
            </a:r>
            <a:r>
              <a:rPr lang="de-DE" sz="1600" err="1" smtClean="0"/>
              <a:t>with</a:t>
            </a:r>
            <a:r>
              <a:rPr lang="de-DE" sz="1600" smtClean="0"/>
              <a:t> </a:t>
            </a:r>
            <a:r>
              <a:rPr lang="de-DE" sz="1600" err="1" smtClean="0"/>
              <a:t>the</a:t>
            </a:r>
            <a:r>
              <a:rPr lang="de-DE" sz="1600" smtClean="0"/>
              <a:t> same </a:t>
            </a:r>
            <a:r>
              <a:rPr lang="de-DE" sz="1600" err="1" smtClean="0"/>
              <a:t>content</a:t>
            </a:r>
            <a:r>
              <a:rPr lang="de-DE" sz="1600" smtClean="0"/>
              <a:t> </a:t>
            </a:r>
            <a:r>
              <a:rPr lang="de-DE" sz="1600" err="1" smtClean="0"/>
              <a:t>have</a:t>
            </a:r>
            <a:r>
              <a:rPr lang="de-DE" sz="1600" smtClean="0"/>
              <a:t> </a:t>
            </a:r>
            <a:r>
              <a:rPr lang="de-DE" sz="1600" err="1" smtClean="0"/>
              <a:t>the</a:t>
            </a:r>
            <a:r>
              <a:rPr lang="de-DE" sz="1600" smtClean="0"/>
              <a:t> same </a:t>
            </a:r>
            <a:r>
              <a:rPr lang="de-DE" sz="1600" err="1" smtClean="0"/>
              <a:t>name</a:t>
            </a:r>
            <a:r>
              <a:rPr lang="de-DE" sz="1600" smtClean="0"/>
              <a:t> – </a:t>
            </a:r>
            <a:r>
              <a:rPr lang="de-DE" sz="1600" i="1" err="1" smtClean="0"/>
              <a:t>everywhere</a:t>
            </a:r>
            <a:r>
              <a:rPr lang="de-DE" sz="1600" smtClean="0"/>
              <a:t> in </a:t>
            </a:r>
            <a:r>
              <a:rPr lang="de-DE" sz="1600" err="1" smtClean="0"/>
              <a:t>the</a:t>
            </a:r>
            <a:r>
              <a:rPr lang="de-DE" sz="1600" smtClean="0"/>
              <a:t> </a:t>
            </a:r>
            <a:r>
              <a:rPr lang="de-DE" sz="1600" err="1" smtClean="0"/>
              <a:t>world</a:t>
            </a:r>
            <a:endParaRPr lang="de-DE" sz="160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sz="1600" err="1" smtClean="0"/>
              <a:t>files</a:t>
            </a:r>
            <a:r>
              <a:rPr lang="de-DE" sz="1600" smtClean="0"/>
              <a:t> </a:t>
            </a:r>
            <a:r>
              <a:rPr lang="de-DE" sz="1600" err="1" smtClean="0"/>
              <a:t>with</a:t>
            </a:r>
            <a:r>
              <a:rPr lang="de-DE" sz="1600" smtClean="0"/>
              <a:t> </a:t>
            </a:r>
            <a:r>
              <a:rPr lang="de-DE" sz="1600" i="1" err="1" smtClean="0"/>
              <a:t>identical</a:t>
            </a:r>
            <a:r>
              <a:rPr lang="de-DE" sz="1600" smtClean="0"/>
              <a:t> </a:t>
            </a:r>
            <a:r>
              <a:rPr lang="de-DE" sz="1600" err="1" smtClean="0"/>
              <a:t>content</a:t>
            </a:r>
            <a:r>
              <a:rPr lang="de-DE" sz="1600" smtClean="0"/>
              <a:t> </a:t>
            </a:r>
            <a:r>
              <a:rPr lang="de-DE" sz="1600" err="1" smtClean="0"/>
              <a:t>stored</a:t>
            </a:r>
            <a:r>
              <a:rPr lang="de-DE" sz="1600" smtClean="0"/>
              <a:t> in different </a:t>
            </a:r>
            <a:r>
              <a:rPr lang="de-DE" sz="1600" err="1" smtClean="0"/>
              <a:t>trees</a:t>
            </a:r>
            <a:r>
              <a:rPr lang="de-DE" sz="1600" smtClean="0"/>
              <a:t> </a:t>
            </a:r>
            <a:r>
              <a:rPr lang="de-DE" sz="1600" err="1" smtClean="0"/>
              <a:t>refer</a:t>
            </a:r>
            <a:r>
              <a:rPr lang="de-DE" sz="1600" smtClean="0"/>
              <a:t> </a:t>
            </a:r>
            <a:r>
              <a:rPr lang="de-DE" sz="1600" err="1" smtClean="0"/>
              <a:t>to</a:t>
            </a:r>
            <a:r>
              <a:rPr lang="de-DE" sz="1600" smtClean="0"/>
              <a:t> </a:t>
            </a:r>
            <a:r>
              <a:rPr lang="de-DE" sz="1600" i="1" err="1" smtClean="0"/>
              <a:t>one</a:t>
            </a:r>
            <a:r>
              <a:rPr lang="de-DE" sz="1600" smtClean="0"/>
              <a:t> </a:t>
            </a:r>
            <a:r>
              <a:rPr lang="de-DE" sz="1600" err="1" smtClean="0"/>
              <a:t>blob</a:t>
            </a:r>
            <a:r>
              <a:rPr lang="de-DE" sz="1600" smtClean="0"/>
              <a:t> </a:t>
            </a:r>
            <a:r>
              <a:rPr lang="de-DE" sz="1600" err="1" smtClean="0"/>
              <a:t>only</a:t>
            </a:r>
            <a:endParaRPr lang="de-DE" sz="160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sz="1600" smtClean="0"/>
              <a:t>GIT </a:t>
            </a:r>
            <a:r>
              <a:rPr lang="de-DE" sz="1600" err="1" smtClean="0"/>
              <a:t>uses</a:t>
            </a:r>
            <a:r>
              <a:rPr lang="de-DE" sz="1600" smtClean="0"/>
              <a:t> </a:t>
            </a:r>
            <a:r>
              <a:rPr lang="de-DE" sz="1600" i="1" err="1" smtClean="0"/>
              <a:t>content</a:t>
            </a:r>
            <a:r>
              <a:rPr lang="de-DE" sz="1600" i="1" smtClean="0"/>
              <a:t> </a:t>
            </a:r>
            <a:r>
              <a:rPr lang="de-DE" sz="1600" i="1" err="1" smtClean="0"/>
              <a:t>based</a:t>
            </a:r>
            <a:r>
              <a:rPr lang="de-DE" sz="1600" i="1" smtClean="0"/>
              <a:t> </a:t>
            </a:r>
            <a:r>
              <a:rPr lang="de-DE" sz="1600" err="1" smtClean="0"/>
              <a:t>adressing</a:t>
            </a:r>
            <a:endParaRPr lang="de-DE" sz="1600" smtClean="0"/>
          </a:p>
          <a:p>
            <a:endParaRPr lang="de-DE" sz="1600"/>
          </a:p>
        </p:txBody>
      </p:sp>
      <p:sp>
        <p:nvSpPr>
          <p:cNvPr id="6" name="Untertitel 2"/>
          <p:cNvSpPr txBox="1">
            <a:spLocks/>
          </p:cNvSpPr>
          <p:nvPr/>
        </p:nvSpPr>
        <p:spPr>
          <a:xfrm>
            <a:off x="611560" y="3284984"/>
            <a:ext cx="7992888" cy="32403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600" b="1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de-DE" sz="1600" b="1" dirty="0" err="1" smtClean="0">
                <a:latin typeface="Courier New" pitchFamily="49" charset="0"/>
                <a:cs typeface="Courier New" pitchFamily="49" charset="0"/>
              </a:rPr>
              <a:t>mkdir</a:t>
            </a:r>
            <a:r>
              <a:rPr lang="de-DE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600" b="1" dirty="0" err="1" smtClean="0">
                <a:latin typeface="Courier New" pitchFamily="49" charset="0"/>
                <a:cs typeface="Courier New" pitchFamily="49" charset="0"/>
              </a:rPr>
              <a:t>gitRepo</a:t>
            </a:r>
            <a:r>
              <a:rPr lang="de-DE" sz="1600" b="1" dirty="0" smtClean="0">
                <a:latin typeface="Courier New" pitchFamily="49" charset="0"/>
                <a:cs typeface="Courier New" pitchFamily="49" charset="0"/>
              </a:rPr>
              <a:t>; cd </a:t>
            </a:r>
            <a:r>
              <a:rPr lang="de-DE" sz="1600" b="1" dirty="0" err="1" smtClean="0">
                <a:latin typeface="Courier New" pitchFamily="49" charset="0"/>
                <a:cs typeface="Courier New" pitchFamily="49" charset="0"/>
              </a:rPr>
              <a:t>gitRepo</a:t>
            </a:r>
            <a:endParaRPr lang="de-DE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de-DE" sz="1600" b="1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de-DE" sz="1600" b="1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600" b="1" dirty="0" err="1">
                <a:latin typeface="Courier New" pitchFamily="49" charset="0"/>
                <a:cs typeface="Courier New" pitchFamily="49" charset="0"/>
              </a:rPr>
              <a:t>init</a:t>
            </a:r>
            <a:endParaRPr lang="de-DE" sz="1600" b="1" dirty="0">
              <a:latin typeface="Courier New" pitchFamily="49" charset="0"/>
              <a:cs typeface="Courier New" pitchFamily="49" charset="0"/>
            </a:endParaRPr>
          </a:p>
          <a:p>
            <a:r>
              <a:rPr lang="de-DE" sz="1600" b="1" dirty="0" smtClean="0">
                <a:latin typeface="Courier New" pitchFamily="49" charset="0"/>
                <a:cs typeface="Courier New" pitchFamily="49" charset="0"/>
              </a:rPr>
              <a:t>$ echo "</a:t>
            </a:r>
            <a:r>
              <a:rPr lang="de-DE" sz="1600" b="1" dirty="0" err="1" smtClean="0">
                <a:latin typeface="Courier New" pitchFamily="49" charset="0"/>
                <a:cs typeface="Courier New" pitchFamily="49" charset="0"/>
              </a:rPr>
              <a:t>Creasy</a:t>
            </a:r>
            <a:r>
              <a:rPr lang="de-DE" sz="1600" b="1" dirty="0" smtClean="0">
                <a:latin typeface="Courier New" pitchFamily="49" charset="0"/>
                <a:cs typeface="Courier New" pitchFamily="49" charset="0"/>
              </a:rPr>
              <a:t>" &gt; </a:t>
            </a:r>
            <a:r>
              <a:rPr lang="de-DE" sz="1600" b="1" dirty="0" err="1" smtClean="0">
                <a:latin typeface="Courier New" pitchFamily="49" charset="0"/>
                <a:cs typeface="Courier New" pitchFamily="49" charset="0"/>
              </a:rPr>
              <a:t>names</a:t>
            </a:r>
            <a:endParaRPr lang="de-DE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de-DE" sz="1600" b="1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de-DE" sz="1600" b="1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600" b="1" dirty="0" smtClean="0">
                <a:latin typeface="Courier New" pitchFamily="49" charset="0"/>
                <a:cs typeface="Courier New" pitchFamily="49" charset="0"/>
              </a:rPr>
              <a:t> hash-</a:t>
            </a:r>
            <a:r>
              <a:rPr lang="de-DE" sz="1600" b="1" dirty="0" err="1" smtClean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de-DE" sz="1600" b="1" dirty="0" smtClean="0">
                <a:latin typeface="Courier New" pitchFamily="49" charset="0"/>
                <a:cs typeface="Courier New" pitchFamily="49" charset="0"/>
              </a:rPr>
              <a:t> –w </a:t>
            </a:r>
            <a:r>
              <a:rPr lang="de-DE" sz="1600" b="1" dirty="0" err="1" smtClean="0">
                <a:latin typeface="Courier New" pitchFamily="49" charset="0"/>
                <a:cs typeface="Courier New" pitchFamily="49" charset="0"/>
              </a:rPr>
              <a:t>names</a:t>
            </a:r>
            <a:endParaRPr lang="de-DE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de-DE" sz="1600" b="1" dirty="0" smtClean="0">
                <a:latin typeface="Courier New" pitchFamily="49" charset="0"/>
                <a:cs typeface="Courier New" pitchFamily="49" charset="0"/>
              </a:rPr>
              <a:t>ffef955277e4ad7972740fe9c1fe1fff60e60a27</a:t>
            </a:r>
          </a:p>
          <a:p>
            <a:r>
              <a:rPr lang="de-DE" sz="1600" b="1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de-DE" sz="1600" b="1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600" b="1" dirty="0" err="1" smtClean="0">
                <a:latin typeface="Courier New" pitchFamily="49" charset="0"/>
                <a:cs typeface="Courier New" pitchFamily="49" charset="0"/>
              </a:rPr>
              <a:t>cat</a:t>
            </a:r>
            <a:r>
              <a:rPr lang="de-DE" sz="1600" b="1" dirty="0" smtClean="0">
                <a:latin typeface="Courier New" pitchFamily="49" charset="0"/>
                <a:cs typeface="Courier New" pitchFamily="49" charset="0"/>
              </a:rPr>
              <a:t>-file –t ffef95</a:t>
            </a:r>
          </a:p>
          <a:p>
            <a:r>
              <a:rPr lang="de-DE" sz="1600" b="1" dirty="0" err="1" smtClean="0">
                <a:latin typeface="Courier New" pitchFamily="49" charset="0"/>
                <a:cs typeface="Courier New" pitchFamily="49" charset="0"/>
              </a:rPr>
              <a:t>blob</a:t>
            </a:r>
            <a:endParaRPr lang="de-DE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de-DE" sz="1600" b="1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de-DE" sz="1600" b="1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600" b="1" dirty="0" err="1" smtClean="0">
                <a:latin typeface="Courier New" pitchFamily="49" charset="0"/>
                <a:cs typeface="Courier New" pitchFamily="49" charset="0"/>
              </a:rPr>
              <a:t>cat</a:t>
            </a:r>
            <a:r>
              <a:rPr lang="de-DE" sz="1600" b="1" dirty="0" smtClean="0">
                <a:latin typeface="Courier New" pitchFamily="49" charset="0"/>
                <a:cs typeface="Courier New" pitchFamily="49" charset="0"/>
              </a:rPr>
              <a:t>-file </a:t>
            </a:r>
            <a:r>
              <a:rPr lang="de-DE" sz="1600" b="1" dirty="0" err="1" smtClean="0">
                <a:latin typeface="Courier New" pitchFamily="49" charset="0"/>
                <a:cs typeface="Courier New" pitchFamily="49" charset="0"/>
              </a:rPr>
              <a:t>blob</a:t>
            </a:r>
            <a:r>
              <a:rPr lang="de-DE" sz="1600" b="1" dirty="0" smtClean="0">
                <a:latin typeface="Courier New" pitchFamily="49" charset="0"/>
                <a:cs typeface="Courier New" pitchFamily="49" charset="0"/>
              </a:rPr>
              <a:t> ffef95</a:t>
            </a:r>
          </a:p>
          <a:p>
            <a:r>
              <a:rPr lang="de-DE" sz="1600" b="1" dirty="0" err="1">
                <a:latin typeface="Courier New" pitchFamily="49" charset="0"/>
                <a:cs typeface="Courier New" pitchFamily="49" charset="0"/>
              </a:rPr>
              <a:t>Creasy</a:t>
            </a:r>
            <a:endParaRPr lang="de-DE" sz="1600" b="1" dirty="0" smtClean="0">
              <a:latin typeface="Courier New" pitchFamily="49" charset="0"/>
              <a:cs typeface="Courier New" pitchFamily="49" charset="0"/>
            </a:endParaRPr>
          </a:p>
          <a:p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355708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Bildschirmausschnitt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319" y="1076302"/>
            <a:ext cx="1295581" cy="225774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b="1" smtClean="0"/>
              <a:t>The </a:t>
            </a:r>
            <a:r>
              <a:rPr lang="de-DE" b="1" err="1" smtClean="0"/>
              <a:t>Structure</a:t>
            </a:r>
            <a:r>
              <a:rPr lang="de-DE" b="1" smtClean="0"/>
              <a:t> </a:t>
            </a:r>
            <a:r>
              <a:rPr lang="de-DE" b="1" err="1" smtClean="0"/>
              <a:t>Of</a:t>
            </a:r>
            <a:r>
              <a:rPr lang="de-DE" b="1" smtClean="0"/>
              <a:t> A GIT Repository</a:t>
            </a:r>
            <a:endParaRPr lang="de-DE" b="1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771800" y="764704"/>
            <a:ext cx="5265523" cy="3384683"/>
          </a:xfrm>
        </p:spPr>
        <p:txBody>
          <a:bodyPr>
            <a:normAutofit/>
          </a:bodyPr>
          <a:lstStyle/>
          <a:p>
            <a:r>
              <a:rPr lang="de-DE" sz="1600" err="1" smtClean="0"/>
              <a:t>the</a:t>
            </a:r>
            <a:r>
              <a:rPr lang="de-DE" sz="1600" smtClean="0"/>
              <a:t> </a:t>
            </a:r>
            <a:r>
              <a:rPr lang="de-DE" sz="1600" err="1" smtClean="0"/>
              <a:t>working</a:t>
            </a:r>
            <a:r>
              <a:rPr lang="de-DE" sz="1600" smtClean="0"/>
              <a:t> </a:t>
            </a:r>
            <a:r>
              <a:rPr lang="de-DE" sz="1600" err="1" smtClean="0"/>
              <a:t>tree</a:t>
            </a:r>
            <a:endParaRPr lang="de-DE" sz="1600" i="1" smtClean="0"/>
          </a:p>
          <a:p>
            <a:r>
              <a:rPr lang="de-DE" sz="1600" err="1" smtClean="0"/>
              <a:t>its</a:t>
            </a:r>
            <a:r>
              <a:rPr lang="de-DE" sz="1600" smtClean="0"/>
              <a:t> </a:t>
            </a:r>
            <a:r>
              <a:rPr lang="de-DE" sz="1600" err="1" smtClean="0"/>
              <a:t>repository</a:t>
            </a:r>
            <a:endParaRPr lang="de-DE" sz="1600" smtClean="0"/>
          </a:p>
          <a:p>
            <a:endParaRPr lang="de-DE" sz="1600"/>
          </a:p>
          <a:p>
            <a:endParaRPr lang="de-DE" sz="1600" smtClean="0"/>
          </a:p>
          <a:p>
            <a:r>
              <a:rPr lang="de-DE" sz="1600" err="1" smtClean="0"/>
              <a:t>content</a:t>
            </a:r>
            <a:r>
              <a:rPr lang="de-DE" sz="1600" smtClean="0"/>
              <a:t> </a:t>
            </a:r>
            <a:r>
              <a:rPr lang="de-DE" sz="1600" err="1" smtClean="0"/>
              <a:t>based</a:t>
            </a:r>
            <a:r>
              <a:rPr lang="de-DE" sz="1600" smtClean="0"/>
              <a:t> </a:t>
            </a:r>
            <a:r>
              <a:rPr lang="de-DE" sz="1600" err="1" smtClean="0"/>
              <a:t>store</a:t>
            </a:r>
            <a:r>
              <a:rPr lang="de-DE" sz="1600" smtClean="0"/>
              <a:t> (</a:t>
            </a:r>
            <a:r>
              <a:rPr lang="de-DE" sz="1600" err="1" smtClean="0"/>
              <a:t>name</a:t>
            </a:r>
            <a:r>
              <a:rPr lang="de-DE" sz="1600" smtClean="0"/>
              <a:t>: SHA-1 </a:t>
            </a:r>
            <a:r>
              <a:rPr lang="de-DE" sz="1600" err="1" smtClean="0"/>
              <a:t>hashes</a:t>
            </a:r>
            <a:r>
              <a:rPr lang="de-DE" sz="1600" smtClean="0"/>
              <a:t> </a:t>
            </a:r>
            <a:r>
              <a:rPr lang="de-DE" sz="1600" err="1" smtClean="0"/>
              <a:t>of</a:t>
            </a:r>
            <a:r>
              <a:rPr lang="de-DE" sz="1600" smtClean="0"/>
              <a:t> </a:t>
            </a:r>
            <a:r>
              <a:rPr lang="de-DE" sz="1600" err="1" smtClean="0"/>
              <a:t>the</a:t>
            </a:r>
            <a:r>
              <a:rPr lang="de-DE" sz="1600" smtClean="0"/>
              <a:t> </a:t>
            </a:r>
            <a:r>
              <a:rPr lang="de-DE" sz="1600" err="1" smtClean="0"/>
              <a:t>content</a:t>
            </a:r>
            <a:r>
              <a:rPr lang="de-DE" sz="1600" smtClean="0"/>
              <a:t>,</a:t>
            </a:r>
          </a:p>
          <a:p>
            <a:r>
              <a:rPr lang="de-DE" sz="1600" smtClean="0"/>
              <a:t>e.g. </a:t>
            </a:r>
            <a:r>
              <a:rPr lang="de-DE" sz="1600" err="1" smtClean="0"/>
              <a:t>blobs</a:t>
            </a:r>
            <a:r>
              <a:rPr lang="de-DE" sz="1600" smtClean="0"/>
              <a:t>)</a:t>
            </a:r>
          </a:p>
          <a:p>
            <a:endParaRPr lang="de-DE" sz="1600" smtClean="0"/>
          </a:p>
          <a:p>
            <a:r>
              <a:rPr lang="de-DE" sz="1600" err="1" smtClean="0"/>
              <a:t>file</a:t>
            </a:r>
            <a:r>
              <a:rPr lang="de-DE" sz="1600" smtClean="0"/>
              <a:t> "</a:t>
            </a:r>
            <a:r>
              <a:rPr lang="de-DE" sz="1600" err="1" smtClean="0"/>
              <a:t>names</a:t>
            </a:r>
            <a:r>
              <a:rPr lang="de-DE" sz="1600" smtClean="0"/>
              <a:t>" </a:t>
            </a:r>
            <a:r>
              <a:rPr lang="de-DE" sz="1600" err="1" smtClean="0"/>
              <a:t>is</a:t>
            </a:r>
            <a:r>
              <a:rPr lang="de-DE" sz="1600" smtClean="0"/>
              <a:t> </a:t>
            </a:r>
            <a:r>
              <a:rPr lang="de-DE" sz="1600" err="1" smtClean="0"/>
              <a:t>here</a:t>
            </a:r>
            <a:endParaRPr lang="de-DE" sz="1600"/>
          </a:p>
          <a:p>
            <a:r>
              <a:rPr lang="de-DE" sz="1600" err="1" smtClean="0"/>
              <a:t>names</a:t>
            </a:r>
            <a:r>
              <a:rPr lang="de-DE" sz="1600" smtClean="0"/>
              <a:t> </a:t>
            </a:r>
            <a:r>
              <a:rPr lang="de-DE" sz="1600" err="1" smtClean="0"/>
              <a:t>for</a:t>
            </a:r>
            <a:r>
              <a:rPr lang="de-DE" sz="1600" smtClean="0"/>
              <a:t> </a:t>
            </a:r>
            <a:r>
              <a:rPr lang="de-DE" sz="1600" err="1" smtClean="0"/>
              <a:t>commits</a:t>
            </a:r>
            <a:r>
              <a:rPr lang="de-DE" sz="1600" smtClean="0"/>
              <a:t> (</a:t>
            </a:r>
            <a:r>
              <a:rPr lang="de-DE" sz="1600" err="1" smtClean="0"/>
              <a:t>wait</a:t>
            </a:r>
            <a:r>
              <a:rPr lang="de-DE" sz="1600" smtClean="0"/>
              <a:t> </a:t>
            </a:r>
            <a:r>
              <a:rPr lang="de-DE" sz="1600" err="1" smtClean="0"/>
              <a:t>some</a:t>
            </a:r>
            <a:r>
              <a:rPr lang="de-DE" sz="1600" smtClean="0"/>
              <a:t> </a:t>
            </a:r>
            <a:r>
              <a:rPr lang="de-DE" sz="1600" err="1" smtClean="0"/>
              <a:t>minutes</a:t>
            </a:r>
            <a:r>
              <a:rPr lang="de-DE" sz="1600" smtClean="0"/>
              <a:t>)</a:t>
            </a:r>
          </a:p>
          <a:p>
            <a:endParaRPr lang="de-DE" sz="1600"/>
          </a:p>
        </p:txBody>
      </p:sp>
      <p:sp>
        <p:nvSpPr>
          <p:cNvPr id="5" name="Untertitel 2"/>
          <p:cNvSpPr txBox="1">
            <a:spLocks/>
          </p:cNvSpPr>
          <p:nvPr/>
        </p:nvSpPr>
        <p:spPr>
          <a:xfrm>
            <a:off x="671240" y="3284984"/>
            <a:ext cx="7992888" cy="32403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sz="1600"/>
          </a:p>
        </p:txBody>
      </p:sp>
      <p:cxnSp>
        <p:nvCxnSpPr>
          <p:cNvPr id="8" name="Gerade Verbindung mit Pfeil 7"/>
          <p:cNvCxnSpPr/>
          <p:nvPr/>
        </p:nvCxnSpPr>
        <p:spPr>
          <a:xfrm flipH="1">
            <a:off x="1331640" y="909028"/>
            <a:ext cx="1440160" cy="287724"/>
          </a:xfrm>
          <a:prstGeom prst="straightConnector1">
            <a:avLst/>
          </a:prstGeom>
          <a:ln w="38100" cap="rnd" cmpd="sng">
            <a:headEnd type="oval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/>
          <p:cNvCxnSpPr/>
          <p:nvPr/>
        </p:nvCxnSpPr>
        <p:spPr>
          <a:xfrm flipH="1">
            <a:off x="1187624" y="1269068"/>
            <a:ext cx="1567727" cy="143708"/>
          </a:xfrm>
          <a:prstGeom prst="straightConnector1">
            <a:avLst/>
          </a:prstGeom>
          <a:ln w="38100" cap="rnd" cmpd="sng">
            <a:headEnd type="oval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/>
          <p:nvPr/>
        </p:nvCxnSpPr>
        <p:spPr>
          <a:xfrm flipH="1" flipV="1">
            <a:off x="1403648" y="1988840"/>
            <a:ext cx="1306984" cy="144324"/>
          </a:xfrm>
          <a:prstGeom prst="straightConnector1">
            <a:avLst/>
          </a:prstGeom>
          <a:ln w="38100" cap="rnd" cmpd="sng">
            <a:headEnd type="oval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/>
          <p:nvPr/>
        </p:nvCxnSpPr>
        <p:spPr>
          <a:xfrm flipH="1" flipV="1">
            <a:off x="1259632" y="2205172"/>
            <a:ext cx="1430395" cy="792088"/>
          </a:xfrm>
          <a:prstGeom prst="straightConnector1">
            <a:avLst/>
          </a:prstGeom>
          <a:ln w="38100" cap="rnd" cmpd="sng">
            <a:headEnd type="oval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/>
          <p:nvPr/>
        </p:nvCxnSpPr>
        <p:spPr>
          <a:xfrm flipH="1" flipV="1">
            <a:off x="1290320" y="2834640"/>
            <a:ext cx="1420314" cy="467668"/>
          </a:xfrm>
          <a:prstGeom prst="straightConnector1">
            <a:avLst/>
          </a:prstGeom>
          <a:ln w="38100" cap="rnd" cmpd="sng">
            <a:headEnd type="oval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Untertitel 2"/>
          <p:cNvSpPr txBox="1">
            <a:spLocks/>
          </p:cNvSpPr>
          <p:nvPr/>
        </p:nvSpPr>
        <p:spPr>
          <a:xfrm>
            <a:off x="700667" y="4293096"/>
            <a:ext cx="7992888" cy="10081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600" b="1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de-DE" sz="1600" b="1">
                <a:latin typeface="Courier New" pitchFamily="49" charset="0"/>
                <a:cs typeface="Courier New" pitchFamily="49" charset="0"/>
              </a:rPr>
              <a:t>find </a:t>
            </a:r>
            <a:r>
              <a:rPr lang="de-DE" sz="1600" b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de-DE" sz="1600" b="1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600" b="1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600" b="1">
                <a:latin typeface="Courier New" pitchFamily="49" charset="0"/>
                <a:cs typeface="Courier New" pitchFamily="49" charset="0"/>
              </a:rPr>
              <a:t>-type f -</a:t>
            </a:r>
            <a:r>
              <a:rPr lang="de-DE" sz="1600" b="1" err="1">
                <a:latin typeface="Courier New" pitchFamily="49" charset="0"/>
                <a:cs typeface="Courier New" pitchFamily="49" charset="0"/>
              </a:rPr>
              <a:t>and</a:t>
            </a:r>
            <a:r>
              <a:rPr lang="de-DE" sz="1600" b="1">
                <a:latin typeface="Courier New" pitchFamily="49" charset="0"/>
                <a:cs typeface="Courier New" pitchFamily="49" charset="0"/>
              </a:rPr>
              <a:t> -</a:t>
            </a:r>
            <a:r>
              <a:rPr lang="de-DE" sz="1600" b="1" err="1">
                <a:latin typeface="Courier New" pitchFamily="49" charset="0"/>
                <a:cs typeface="Courier New" pitchFamily="49" charset="0"/>
              </a:rPr>
              <a:t>regex</a:t>
            </a:r>
            <a:r>
              <a:rPr lang="de-DE" sz="1600" b="1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600" b="1" smtClean="0">
                <a:latin typeface="Courier New" pitchFamily="49" charset="0"/>
                <a:cs typeface="Courier New" pitchFamily="49" charset="0"/>
              </a:rPr>
              <a:t>'.*/</a:t>
            </a:r>
            <a:r>
              <a:rPr lang="de-DE" sz="1600" b="1" err="1">
                <a:latin typeface="Courier New" pitchFamily="49" charset="0"/>
                <a:cs typeface="Courier New" pitchFamily="49" charset="0"/>
              </a:rPr>
              <a:t>objects</a:t>
            </a:r>
            <a:r>
              <a:rPr lang="de-DE" sz="1600" b="1" smtClean="0">
                <a:latin typeface="Courier New" pitchFamily="49" charset="0"/>
                <a:cs typeface="Courier New" pitchFamily="49" charset="0"/>
              </a:rPr>
              <a:t>/../.*'</a:t>
            </a:r>
          </a:p>
          <a:p>
            <a:r>
              <a:rPr lang="de-DE" sz="1600" b="1">
                <a:latin typeface="Courier New" pitchFamily="49" charset="0"/>
                <a:cs typeface="Courier New" pitchFamily="49" charset="0"/>
              </a:rPr>
              <a:t>.</a:t>
            </a:r>
            <a:r>
              <a:rPr lang="de-DE" sz="1600" b="1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600" b="1">
                <a:latin typeface="Courier New" pitchFamily="49" charset="0"/>
                <a:cs typeface="Courier New" pitchFamily="49" charset="0"/>
              </a:rPr>
              <a:t>/</a:t>
            </a:r>
            <a:r>
              <a:rPr lang="de-DE" sz="1600" b="1" err="1">
                <a:latin typeface="Courier New" pitchFamily="49" charset="0"/>
                <a:cs typeface="Courier New" pitchFamily="49" charset="0"/>
              </a:rPr>
              <a:t>objects</a:t>
            </a:r>
            <a:r>
              <a:rPr lang="de-DE" sz="1600" b="1">
                <a:latin typeface="Courier New" pitchFamily="49" charset="0"/>
                <a:cs typeface="Courier New" pitchFamily="49" charset="0"/>
              </a:rPr>
              <a:t>/ff/ef955277e4ad7972740fe9c1fe1fff60e60a27</a:t>
            </a:r>
          </a:p>
        </p:txBody>
      </p:sp>
    </p:spTree>
    <p:extLst>
      <p:ext uri="{BB962C8B-B14F-4D97-AF65-F5344CB8AC3E}">
        <p14:creationId xmlns:p14="http://schemas.microsoft.com/office/powerpoint/2010/main" val="510403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2804</Words>
  <Application>Microsoft Office PowerPoint</Application>
  <PresentationFormat>Bildschirmpräsentation (4:3)</PresentationFormat>
  <Paragraphs>628</Paragraphs>
  <Slides>37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37</vt:i4>
      </vt:variant>
    </vt:vector>
  </HeadingPairs>
  <TitlesOfParts>
    <vt:vector size="38" baseType="lpstr">
      <vt:lpstr>Larissa</vt:lpstr>
      <vt:lpstr>GIT</vt:lpstr>
      <vt:lpstr>References</vt:lpstr>
      <vt:lpstr>Well Known: CVS/SVN</vt:lpstr>
      <vt:lpstr>The Idea Behind GIT: File System Snapshots Everything Is Immutable </vt:lpstr>
      <vt:lpstr>GIT Terminology 1</vt:lpstr>
      <vt:lpstr>GIT Terminology 2</vt:lpstr>
      <vt:lpstr>GIT File Workflow</vt:lpstr>
      <vt:lpstr>File Content Is Stored In Blobs</vt:lpstr>
      <vt:lpstr>The Structure Of A GIT Repository</vt:lpstr>
      <vt:lpstr>Directories Are Stored In Trees</vt:lpstr>
      <vt:lpstr>Directories Are Stored In Trees (continued)</vt:lpstr>
      <vt:lpstr>Commits Store The History Of Changes</vt:lpstr>
      <vt:lpstr>Creating A Commit</vt:lpstr>
      <vt:lpstr>A Second Commit</vt:lpstr>
      <vt:lpstr>A Bigger Picture</vt:lpstr>
      <vt:lpstr>Fom Plumbing To Porcelain</vt:lpstr>
      <vt:lpstr>GIT</vt:lpstr>
      <vt:lpstr>GIT For A Standalone Developer (1)</vt:lpstr>
      <vt:lpstr>GIT For A Standalone Developer (2)</vt:lpstr>
      <vt:lpstr>A Branch In gitk (git gui)</vt:lpstr>
      <vt:lpstr>All Branches In gitk (git gui)</vt:lpstr>
      <vt:lpstr>GIT And Eclipse</vt:lpstr>
      <vt:lpstr>GIT And Eclipse</vt:lpstr>
      <vt:lpstr>Solving A Merge Conflict With Eclipse -1-</vt:lpstr>
      <vt:lpstr>Solving A Merge Conflict With Eclipse -2-</vt:lpstr>
      <vt:lpstr>Solving A Merge Conflict With Eclipse -3-</vt:lpstr>
      <vt:lpstr>Configuration</vt:lpstr>
      <vt:lpstr>Reverting / Undoing Changes --- Be careful</vt:lpstr>
      <vt:lpstr>Reflog And Stash</vt:lpstr>
      <vt:lpstr>Rewriting The History</vt:lpstr>
      <vt:lpstr>Understanding Commits =&gt; Mastering Version Control</vt:lpstr>
      <vt:lpstr>Understanding Commits =&gt; Mastering Version Control</vt:lpstr>
      <vt:lpstr>Useful Commands When Exploring A Repository</vt:lpstr>
      <vt:lpstr>------------------------------------------------------------------</vt:lpstr>
      <vt:lpstr>The Structure Of A GIT Repository</vt:lpstr>
      <vt:lpstr>The Structure Of A GIT Repository</vt:lpstr>
      <vt:lpstr>File Content Is Stored In Blobs</vt:lpstr>
    </vt:vector>
  </TitlesOfParts>
  <Company>Fraunhofer IAIS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rb</dc:creator>
  <cp:lastModifiedBy>rb</cp:lastModifiedBy>
  <cp:revision>105</cp:revision>
  <dcterms:created xsi:type="dcterms:W3CDTF">2013-01-15T10:14:04Z</dcterms:created>
  <dcterms:modified xsi:type="dcterms:W3CDTF">2013-02-18T22:57:07Z</dcterms:modified>
</cp:coreProperties>
</file>