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A1CC9-E050-4691-8461-2DE13B78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319BAE-EDA5-41A7-8606-62B65CC66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E8F78-772F-4859-BE61-AB7C5DD8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EB8F1-0C15-4250-8668-2D2CE1A4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2C9AB-DA76-4A21-95CF-5CA1C3A4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94108-59F7-4733-B794-89FE0920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03EF15-B38B-4879-940D-7E98872D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8B3D-07EA-4288-82C5-0A7CE798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43BE4-1789-4A28-9444-C87AA19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2AF68-6DBC-44C8-96F9-056EDD25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1E94FB-F81A-4C1E-9E83-36B7D3931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5CEBC-79B5-4037-A695-23F2C11B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9F1B6-F9C2-4EC7-AD13-FEE5687D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2EE8B-AE9C-41C6-8153-49272EF7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BE67B-43E6-4CC2-B0CA-9EAF5AD6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0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E087E-0292-4E44-B184-D763A2C0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802AB-8B34-402C-BCD6-C2BA9509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C4632-68A4-48FE-877C-06938E96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6012C-43E3-4D4B-9740-994BF88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C0063-C84A-4C9D-ABEB-B0C7D09A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3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0DCB2-46C6-4D10-873A-A06C571B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BD131-E29E-45AA-A82A-A6BA26408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1B3E7-E9B8-411E-80ED-BD50EF56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67945-BB7C-479A-81B6-84E88AD0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11977-776C-4F2E-BCC0-452BFA94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60CF1-0A3C-4049-92EF-DD243BD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3F142-E4FD-436C-A8CA-EA058A8BB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404B8-B3F5-4262-A435-6C898D2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811FE-451F-4006-9DAA-85DCCDD6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0FF18-E87D-45FF-B22E-2A3DEDAF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05AA1-85E3-4556-8C3B-B11D235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88427-AAF0-4256-AF08-ECD1919F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25223-CA3D-4542-97C7-D83952A9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41731-4442-42FC-B4A7-8872A7613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B2037-7CF1-4443-8E57-34CD84D5A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E0CAC-308E-4CB1-9CE9-C5809F685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E608AB-CC4A-4DE7-AD16-D87900EC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197D-9A58-4576-8541-8A9014AC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F58F4-7F31-4318-AFF3-B752B945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A8EE2-5433-4C70-B89D-517DB584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9928C-8D39-4846-912B-5050ED4A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8A3F23-121F-4992-A3C7-B8782F11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E0D7CC-CE9E-4E06-BC79-D5ACDF3E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2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A1CE6A-4F74-44D2-BDA5-A3246C33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CC2DE0-B850-4F38-82C4-1AF5DFC9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B4F96-F2ED-40BE-87E8-B8E512B8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CA9C6-3AA2-4AEC-82D0-B817C923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E5E89-727C-46E1-8238-5CA56123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50284-6DF3-4762-9B3D-B6A57AFF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0A7CF-D46F-438F-90F6-3B01B142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3A03B-8485-49F5-8AD6-C66D38B6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FB1B5-5706-43E6-A339-A3C6C2A6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5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EFBFF-A174-4564-97B4-F8C12B83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8C2D2C-B3BF-4DBB-8464-56BE58F59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2D477-67AC-48FF-BDFC-831F44D3B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DFB64-0C13-43AA-B9EC-32026F3B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A4402-B88A-4CA6-A504-5B83E286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B8631-3C8D-4339-A74F-DCC8B6FE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1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C7FE7-425D-46A6-9210-A7339CAB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203CF-7217-45BC-AA6F-D3DAE224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62F15-3C26-48E6-B94F-B913BB14A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26BD-61E5-41BD-AF02-D848E95F92D7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DEAD9-3555-4472-9AD0-A47905B70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0882B-86EA-43F6-BA82-1971CE199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77A6-3C83-4727-8547-5323B51FEF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97EDDE-5D0A-4DF0-A7CF-67BD3CAC67B1}"/>
              </a:ext>
            </a:extLst>
          </p:cNvPr>
          <p:cNvSpPr/>
          <p:nvPr/>
        </p:nvSpPr>
        <p:spPr>
          <a:xfrm>
            <a:off x="4974053" y="302511"/>
            <a:ext cx="1495927" cy="50532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 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7ED145-239D-4308-AE75-50AEECA0DC62}"/>
              </a:ext>
            </a:extLst>
          </p:cNvPr>
          <p:cNvGrpSpPr/>
          <p:nvPr/>
        </p:nvGrpSpPr>
        <p:grpSpPr>
          <a:xfrm>
            <a:off x="3013048" y="1770361"/>
            <a:ext cx="1495928" cy="1277638"/>
            <a:chOff x="1293105" y="1596190"/>
            <a:chExt cx="1495928" cy="1277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A26D63-50BA-4F67-A03F-CBA57EF91F7F}"/>
                </a:ext>
              </a:extLst>
            </p:cNvPr>
            <p:cNvSpPr/>
            <p:nvPr/>
          </p:nvSpPr>
          <p:spPr>
            <a:xfrm>
              <a:off x="1293106" y="1596190"/>
              <a:ext cx="1495927" cy="3196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1.1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개념설명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9131DFA-52E6-46A8-9C48-D509B8754C47}"/>
                </a:ext>
              </a:extLst>
            </p:cNvPr>
            <p:cNvSpPr/>
            <p:nvPr/>
          </p:nvSpPr>
          <p:spPr>
            <a:xfrm>
              <a:off x="1293105" y="1915885"/>
              <a:ext cx="1495927" cy="95794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정의와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기본용어 및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포함관계설명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FA3C4F-0368-444F-B0A9-E268060D2CC5}"/>
              </a:ext>
            </a:extLst>
          </p:cNvPr>
          <p:cNvGrpSpPr/>
          <p:nvPr/>
        </p:nvGrpSpPr>
        <p:grpSpPr>
          <a:xfrm>
            <a:off x="4974054" y="1770361"/>
            <a:ext cx="1495928" cy="1277638"/>
            <a:chOff x="1293105" y="1596190"/>
            <a:chExt cx="1495928" cy="1277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0C8F234-A854-457C-89A3-6E971827ACD9}"/>
                </a:ext>
              </a:extLst>
            </p:cNvPr>
            <p:cNvSpPr/>
            <p:nvPr/>
          </p:nvSpPr>
          <p:spPr>
            <a:xfrm>
              <a:off x="1293106" y="1596190"/>
              <a:ext cx="1495927" cy="3196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1.2 NP </a:t>
              </a:r>
              <a:r>
                <a:rPr lang="ko-KR" altLang="en-US" sz="1400" dirty="0">
                  <a:solidFill>
                    <a:schemeClr val="tx1"/>
                  </a:solidFill>
                </a:rPr>
                <a:t>예제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C28D32-E092-403A-AD35-EEB7FFD337DD}"/>
                </a:ext>
              </a:extLst>
            </p:cNvPr>
            <p:cNvSpPr/>
            <p:nvPr/>
          </p:nvSpPr>
          <p:spPr>
            <a:xfrm>
              <a:off x="1293105" y="1915885"/>
              <a:ext cx="1495927" cy="95794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예제들의 인풋 아웃풋과 정의들 보여준다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1F0D71-3B2E-46CD-A06C-22DF0E918D0B}"/>
              </a:ext>
            </a:extLst>
          </p:cNvPr>
          <p:cNvGrpSpPr/>
          <p:nvPr/>
        </p:nvGrpSpPr>
        <p:grpSpPr>
          <a:xfrm>
            <a:off x="7033034" y="1770361"/>
            <a:ext cx="1729964" cy="1277638"/>
            <a:chOff x="1293105" y="1596190"/>
            <a:chExt cx="1495928" cy="12776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C961C9-C83E-4A3C-9678-F1BD854C8A19}"/>
                </a:ext>
              </a:extLst>
            </p:cNvPr>
            <p:cNvSpPr/>
            <p:nvPr/>
          </p:nvSpPr>
          <p:spPr>
            <a:xfrm>
              <a:off x="1293106" y="1596190"/>
              <a:ext cx="1495927" cy="3196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1.3 NP </a:t>
              </a:r>
              <a:r>
                <a:rPr lang="ko-KR" altLang="en-US" sz="1400" dirty="0">
                  <a:solidFill>
                    <a:schemeClr val="tx1"/>
                  </a:solidFill>
                </a:rPr>
                <a:t>풀어 보기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8098D5-3C25-4769-BF23-674B6D9AFB81}"/>
                </a:ext>
              </a:extLst>
            </p:cNvPr>
            <p:cNvSpPr/>
            <p:nvPr/>
          </p:nvSpPr>
          <p:spPr>
            <a:xfrm>
              <a:off x="1293105" y="1915885"/>
              <a:ext cx="1495927" cy="95794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 </a:t>
              </a:r>
              <a:r>
                <a:rPr lang="ko-KR" altLang="en-US" sz="1400" dirty="0">
                  <a:solidFill>
                    <a:schemeClr val="tx1"/>
                  </a:solidFill>
                </a:rPr>
                <a:t>문제의 실제 예제를 확인하고 문제를 풀어본다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8AC0E5-95BA-4975-838D-036E28378B53}"/>
              </a:ext>
            </a:extLst>
          </p:cNvPr>
          <p:cNvGrpSpPr/>
          <p:nvPr/>
        </p:nvGrpSpPr>
        <p:grpSpPr>
          <a:xfrm>
            <a:off x="975983" y="3875317"/>
            <a:ext cx="1799873" cy="1643740"/>
            <a:chOff x="1293105" y="1596190"/>
            <a:chExt cx="1495928" cy="16437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F1266D0-763C-49B0-B27A-A7DA6DF112A7}"/>
                </a:ext>
              </a:extLst>
            </p:cNvPr>
            <p:cNvSpPr/>
            <p:nvPr/>
          </p:nvSpPr>
          <p:spPr>
            <a:xfrm>
              <a:off x="1293106" y="1596190"/>
              <a:ext cx="1495927" cy="3196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1.1.1 NP </a:t>
              </a:r>
              <a:r>
                <a:rPr lang="ko-KR" altLang="en-US" sz="1400" dirty="0">
                  <a:solidFill>
                    <a:schemeClr val="tx1"/>
                  </a:solidFill>
                </a:rPr>
                <a:t>용어 설명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BC47D3-B76E-4BA2-83A8-AEA7F5BC7B35}"/>
                </a:ext>
              </a:extLst>
            </p:cNvPr>
            <p:cNvSpPr/>
            <p:nvPr/>
          </p:nvSpPr>
          <p:spPr>
            <a:xfrm>
              <a:off x="1293105" y="1915885"/>
              <a:ext cx="1495927" cy="1324045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정의를 설명하고 사용되는 단어들을 클릭하면 설명 팝업창이 뜨도록 한다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48D91E-6DF8-493A-82D8-067B645527D0}"/>
              </a:ext>
            </a:extLst>
          </p:cNvPr>
          <p:cNvGrpSpPr/>
          <p:nvPr/>
        </p:nvGrpSpPr>
        <p:grpSpPr>
          <a:xfrm>
            <a:off x="2904189" y="3875317"/>
            <a:ext cx="1799871" cy="1277638"/>
            <a:chOff x="1293105" y="1596190"/>
            <a:chExt cx="1495928" cy="127763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DB11D5E-7373-47CA-B475-344EA18C8CB8}"/>
                </a:ext>
              </a:extLst>
            </p:cNvPr>
            <p:cNvSpPr/>
            <p:nvPr/>
          </p:nvSpPr>
          <p:spPr>
            <a:xfrm>
              <a:off x="1293106" y="1596190"/>
              <a:ext cx="1495927" cy="3196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1.1.2 NP </a:t>
              </a:r>
              <a:r>
                <a:rPr lang="ko-KR" altLang="en-US" sz="1400" dirty="0">
                  <a:solidFill>
                    <a:schemeClr val="tx1"/>
                  </a:solidFill>
                </a:rPr>
                <a:t>포함 관계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53AD57-A1CE-4C7D-9249-583C0FA98FE2}"/>
                </a:ext>
              </a:extLst>
            </p:cNvPr>
            <p:cNvSpPr/>
            <p:nvPr/>
          </p:nvSpPr>
          <p:spPr>
            <a:xfrm>
              <a:off x="1293105" y="1915885"/>
              <a:ext cx="1495927" cy="95794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 , P , NPC </a:t>
              </a:r>
              <a:r>
                <a:rPr lang="ko-KR" altLang="en-US" sz="1400" dirty="0">
                  <a:solidFill>
                    <a:schemeClr val="tx1"/>
                  </a:solidFill>
                </a:rPr>
                <a:t>집합 간의 포함관계를 보여주는 그림 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3E8180-5696-4095-95BE-AB13474C7EA8}"/>
              </a:ext>
            </a:extLst>
          </p:cNvPr>
          <p:cNvGrpSpPr/>
          <p:nvPr/>
        </p:nvGrpSpPr>
        <p:grpSpPr>
          <a:xfrm>
            <a:off x="4974052" y="3810005"/>
            <a:ext cx="1495928" cy="1926772"/>
            <a:chOff x="1293105" y="1596191"/>
            <a:chExt cx="1495928" cy="12776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1A99340-56D1-40E8-8F1C-5C748646B5F5}"/>
                </a:ext>
              </a:extLst>
            </p:cNvPr>
            <p:cNvSpPr/>
            <p:nvPr/>
          </p:nvSpPr>
          <p:spPr>
            <a:xfrm>
              <a:off x="1293106" y="1596191"/>
              <a:ext cx="1495927" cy="2119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1.2.1 NP </a:t>
              </a:r>
              <a:r>
                <a:rPr lang="ko-KR" altLang="en-US" sz="1400" dirty="0">
                  <a:solidFill>
                    <a:schemeClr val="tx1"/>
                  </a:solidFill>
                </a:rPr>
                <a:t>예제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854F6DA-EFBD-4F7B-8154-C680744B392E}"/>
                </a:ext>
              </a:extLst>
            </p:cNvPr>
            <p:cNvSpPr/>
            <p:nvPr/>
          </p:nvSpPr>
          <p:spPr>
            <a:xfrm>
              <a:off x="1293105" y="1808182"/>
              <a:ext cx="1495927" cy="1065648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 Graph Coloring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 CNF SAT </a:t>
              </a:r>
              <a:r>
                <a:rPr lang="ko-KR" altLang="en-US" sz="1400" dirty="0">
                  <a:solidFill>
                    <a:schemeClr val="tx1"/>
                  </a:solidFill>
                </a:rPr>
                <a:t>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예제들의 정의와 맞는 인스턴스를 채운 결과를 보여준다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03117A-3D47-487F-9CF4-6E821D644861}"/>
              </a:ext>
            </a:extLst>
          </p:cNvPr>
          <p:cNvGrpSpPr/>
          <p:nvPr/>
        </p:nvGrpSpPr>
        <p:grpSpPr>
          <a:xfrm>
            <a:off x="7033032" y="3810002"/>
            <a:ext cx="1729967" cy="1277638"/>
            <a:chOff x="1293105" y="1596190"/>
            <a:chExt cx="1495928" cy="12776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B980E9-CB0C-4382-9761-C10568971175}"/>
                </a:ext>
              </a:extLst>
            </p:cNvPr>
            <p:cNvSpPr/>
            <p:nvPr/>
          </p:nvSpPr>
          <p:spPr>
            <a:xfrm>
              <a:off x="1293106" y="1596190"/>
              <a:ext cx="1495927" cy="3196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1.3.1 </a:t>
              </a:r>
              <a:r>
                <a:rPr lang="ko-KR" altLang="en-US" sz="1400" dirty="0">
                  <a:solidFill>
                    <a:schemeClr val="tx1"/>
                  </a:solidFill>
                </a:rPr>
                <a:t>직접 채우기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9DAD39D-57D8-4935-82FE-E31EFA2F39F0}"/>
                </a:ext>
              </a:extLst>
            </p:cNvPr>
            <p:cNvSpPr/>
            <p:nvPr/>
          </p:nvSpPr>
          <p:spPr>
            <a:xfrm>
              <a:off x="1293105" y="1915885"/>
              <a:ext cx="1495927" cy="95794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조건에 맞는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Instance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채워서 부합하는지 확인하기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9873B9-E8E8-4146-99AD-2623B01EE8E1}"/>
              </a:ext>
            </a:extLst>
          </p:cNvPr>
          <p:cNvGrpSpPr/>
          <p:nvPr/>
        </p:nvGrpSpPr>
        <p:grpSpPr>
          <a:xfrm>
            <a:off x="8972120" y="3810002"/>
            <a:ext cx="1495928" cy="1277638"/>
            <a:chOff x="1293105" y="1596190"/>
            <a:chExt cx="1495928" cy="12776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F74B7F2-C141-4D81-9D0E-D3C7A179DC34}"/>
                </a:ext>
              </a:extLst>
            </p:cNvPr>
            <p:cNvSpPr/>
            <p:nvPr/>
          </p:nvSpPr>
          <p:spPr>
            <a:xfrm>
              <a:off x="1293106" y="1596190"/>
              <a:ext cx="1495927" cy="3196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1.3.2 </a:t>
              </a:r>
              <a:r>
                <a:rPr lang="ko-KR" altLang="en-US" sz="1400" dirty="0">
                  <a:solidFill>
                    <a:schemeClr val="tx1"/>
                  </a:solidFill>
                </a:rPr>
                <a:t>확인하기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980A571-CD7A-4AFB-A0AD-B76970C03233}"/>
                </a:ext>
              </a:extLst>
            </p:cNvPr>
            <p:cNvSpPr/>
            <p:nvPr/>
          </p:nvSpPr>
          <p:spPr>
            <a:xfrm>
              <a:off x="1293105" y="1915885"/>
              <a:ext cx="1495927" cy="957943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 </a:t>
              </a:r>
              <a:r>
                <a:rPr lang="ko-KR" altLang="en-US" sz="1400" dirty="0">
                  <a:solidFill>
                    <a:schemeClr val="tx1"/>
                  </a:solidFill>
                </a:rPr>
                <a:t>문제의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인스턴스가 채워진 상태에서 맞는지 확인하기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2162AC8-E417-41CC-BF43-74C53CF20B96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722017" y="807837"/>
            <a:ext cx="2" cy="962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7CDB38-C714-484C-8EA2-CBD40AFA5AB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3761013" y="807837"/>
            <a:ext cx="1961004" cy="962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1F86541-A984-487A-9D90-DCABAB384DE3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5722017" y="807837"/>
            <a:ext cx="2176000" cy="962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A390776-2B20-4CC8-81AB-FCDAC76FB3CB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1875920" y="3047999"/>
            <a:ext cx="1885092" cy="827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30A7E39-BE9F-42CA-A415-1EEBC4E49048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3761012" y="3047999"/>
            <a:ext cx="43113" cy="827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7CA01A2-BA1E-49E9-8C05-7F6C46385737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5722017" y="3047999"/>
            <a:ext cx="1" cy="762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22DD1BF-8FEB-48D6-B056-E42E3CA7BEF0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7898016" y="3047999"/>
            <a:ext cx="0" cy="76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54EF48-D941-46CC-B3A2-3FCDEED052D2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>
            <a:off x="7898016" y="3047999"/>
            <a:ext cx="1822069" cy="76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6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101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빈</dc:creator>
  <cp:lastModifiedBy>한 빈</cp:lastModifiedBy>
  <cp:revision>4</cp:revision>
  <dcterms:created xsi:type="dcterms:W3CDTF">2019-03-15T06:55:23Z</dcterms:created>
  <dcterms:modified xsi:type="dcterms:W3CDTF">2019-03-15T07:36:37Z</dcterms:modified>
</cp:coreProperties>
</file>