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70" r:id="rId5"/>
    <p:sldId id="260" r:id="rId6"/>
    <p:sldId id="261" r:id="rId7"/>
    <p:sldId id="264" r:id="rId8"/>
    <p:sldId id="271" r:id="rId9"/>
    <p:sldId id="265" r:id="rId10"/>
    <p:sldId id="272" r:id="rId11"/>
    <p:sldId id="266" r:id="rId12"/>
    <p:sldId id="273" r:id="rId13"/>
    <p:sldId id="267" r:id="rId14"/>
    <p:sldId id="268" r:id="rId15"/>
    <p:sldId id="269" r:id="rId16"/>
    <p:sldId id="274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00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9C739-C81B-4CD7-8B47-2294829ACD9F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A6B1B-93FF-4BE7-825B-01D83CE56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91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A6B1B-93FF-4BE7-825B-01D83CE5693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78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AAB3-B858-47DD-8EAF-6DE139C9BDD1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25B7-2155-4064-9F0B-BE69E3ACA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2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AAB3-B858-47DD-8EAF-6DE139C9BDD1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25B7-2155-4064-9F0B-BE69E3ACA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90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AAB3-B858-47DD-8EAF-6DE139C9BDD1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25B7-2155-4064-9F0B-BE69E3ACA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AAB3-B858-47DD-8EAF-6DE139C9BDD1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25B7-2155-4064-9F0B-BE69E3ACA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10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AAB3-B858-47DD-8EAF-6DE139C9BDD1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25B7-2155-4064-9F0B-BE69E3ACA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119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AAB3-B858-47DD-8EAF-6DE139C9BDD1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25B7-2155-4064-9F0B-BE69E3ACA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15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AAB3-B858-47DD-8EAF-6DE139C9BDD1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25B7-2155-4064-9F0B-BE69E3ACA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07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AAB3-B858-47DD-8EAF-6DE139C9BDD1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25B7-2155-4064-9F0B-BE69E3ACA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57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AAB3-B858-47DD-8EAF-6DE139C9BDD1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25B7-2155-4064-9F0B-BE69E3ACA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08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AAB3-B858-47DD-8EAF-6DE139C9BDD1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25B7-2155-4064-9F0B-BE69E3ACA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5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AAB3-B858-47DD-8EAF-6DE139C9BDD1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25B7-2155-4064-9F0B-BE69E3ACA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7AAB3-B858-47DD-8EAF-6DE139C9BDD1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125B7-2155-4064-9F0B-BE69E3ACA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65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순서도: 수행의 시작/종료 24"/>
          <p:cNvSpPr/>
          <p:nvPr/>
        </p:nvSpPr>
        <p:spPr>
          <a:xfrm>
            <a:off x="3347864" y="3267119"/>
            <a:ext cx="2796339" cy="518613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59832" y="3232768"/>
            <a:ext cx="3348031" cy="587313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Mirror Room 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75656" y="4005064"/>
            <a:ext cx="6400800" cy="175260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한우진 조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2015170830 </a:t>
            </a:r>
            <a:r>
              <a:rPr lang="ko-KR" altLang="en-US" sz="1400" dirty="0">
                <a:solidFill>
                  <a:schemeClr val="bg1"/>
                </a:solidFill>
              </a:rPr>
              <a:t>손승우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2015410067 </a:t>
            </a:r>
            <a:r>
              <a:rPr lang="ko-KR" altLang="en-US" sz="1400" dirty="0">
                <a:solidFill>
                  <a:schemeClr val="bg1"/>
                </a:solidFill>
              </a:rPr>
              <a:t>정여진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2015170313 </a:t>
            </a:r>
            <a:r>
              <a:rPr lang="ko-KR" altLang="en-US" sz="1400" dirty="0">
                <a:solidFill>
                  <a:schemeClr val="bg1"/>
                </a:solidFill>
              </a:rPr>
              <a:t>한 빈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11560" y="3068960"/>
            <a:ext cx="244827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683568" y="170080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Computer Graphics </a:t>
            </a:r>
            <a:br>
              <a:rPr lang="en-US" altLang="ko-KR" dirty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Term Project</a:t>
            </a:r>
            <a:endParaRPr lang="ko-KR" altLang="en-US" dirty="0">
              <a:solidFill>
                <a:schemeClr val="bg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8594026" y="2996952"/>
            <a:ext cx="92171" cy="1008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39552" y="2996952"/>
            <a:ext cx="92171" cy="1008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6191839" y="3068960"/>
            <a:ext cx="244827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80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836712"/>
            <a:ext cx="4355976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7504" y="188640"/>
            <a:ext cx="528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Mirror Room</a:t>
            </a:r>
            <a:endParaRPr lang="ko-KR" altLang="en-US" sz="2800" dirty="0">
              <a:solidFill>
                <a:schemeClr val="accent1">
                  <a:lumMod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" r="2720"/>
          <a:stretch/>
        </p:blipFill>
        <p:spPr bwMode="auto">
          <a:xfrm>
            <a:off x="467544" y="1412776"/>
            <a:ext cx="842520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73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836712"/>
            <a:ext cx="4355976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7504" y="188640"/>
            <a:ext cx="528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Mirror Room</a:t>
            </a:r>
            <a:endParaRPr lang="ko-KR" altLang="en-US" sz="2800" dirty="0">
              <a:solidFill>
                <a:schemeClr val="accent1">
                  <a:lumMod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9" r="7892"/>
          <a:stretch/>
        </p:blipFill>
        <p:spPr bwMode="auto">
          <a:xfrm>
            <a:off x="683568" y="1124744"/>
            <a:ext cx="7920880" cy="49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443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836712"/>
            <a:ext cx="4355976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7504" y="188640"/>
            <a:ext cx="528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Mirror Room</a:t>
            </a:r>
            <a:endParaRPr lang="ko-KR" altLang="en-US" sz="2800" dirty="0">
              <a:solidFill>
                <a:schemeClr val="accent1">
                  <a:lumMod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300140-37A3-453F-BAC7-C1B64F0E1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556792"/>
            <a:ext cx="8208912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91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836712"/>
            <a:ext cx="4355976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2728" y="116632"/>
            <a:ext cx="528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강B" panose="02030600000101010101" pitchFamily="18" charset="-127"/>
                <a:ea typeface="HY강B" panose="02030600000101010101" pitchFamily="18" charset="-127"/>
              </a:rPr>
              <a:t>Data Structure-Octree</a:t>
            </a:r>
            <a:endParaRPr lang="ko-KR" altLang="en-US" sz="28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1028" name="Picture 4" descr="ray tracing ray traversalì ëí ì´ë¯¸ì§ ê²ìê²°ê³¼">
            <a:extLst>
              <a:ext uri="{FF2B5EF4-FFF2-40B4-BE49-F238E27FC236}">
                <a16:creationId xmlns:a16="http://schemas.microsoft.com/office/drawing/2014/main" id="{571F7AC1-A12A-4459-8755-12A82A3B7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79" y="3284984"/>
            <a:ext cx="4224469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ay tracing octreeì ëí ì´ë¯¸ì§ ê²ìê²°ê³¼">
            <a:extLst>
              <a:ext uri="{FF2B5EF4-FFF2-40B4-BE49-F238E27FC236}">
                <a16:creationId xmlns:a16="http://schemas.microsoft.com/office/drawing/2014/main" id="{A15564EA-C36C-42A8-8A6B-C894F2FB7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1"/>
            <a:ext cx="4536504" cy="260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494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836712"/>
            <a:ext cx="4355976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2728" y="116632"/>
            <a:ext cx="528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강B" panose="02030600000101010101" pitchFamily="18" charset="-127"/>
                <a:ea typeface="HY강B" panose="02030600000101010101" pitchFamily="18" charset="-127"/>
              </a:rPr>
              <a:t>Performance Analysis</a:t>
            </a:r>
            <a:endParaRPr lang="ko-KR" altLang="en-US" sz="28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6FAFE6-8C6F-4BA9-9351-DAAB56AD6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904" y="1156366"/>
            <a:ext cx="6300192" cy="267667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85596B2-A524-4F28-BBAA-00B40FE86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904" y="4045713"/>
            <a:ext cx="6300192" cy="25902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D3A243-0BC8-48BF-ACCE-9B08EC3877BE}"/>
              </a:ext>
            </a:extLst>
          </p:cNvPr>
          <p:cNvSpPr txBox="1"/>
          <p:nvPr/>
        </p:nvSpPr>
        <p:spPr>
          <a:xfrm>
            <a:off x="6228184" y="126876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With Octree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74C0AE-3C36-4198-9BB9-0E3D2C6875A4}"/>
              </a:ext>
            </a:extLst>
          </p:cNvPr>
          <p:cNvSpPr txBox="1"/>
          <p:nvPr/>
        </p:nvSpPr>
        <p:spPr>
          <a:xfrm>
            <a:off x="5866861" y="4045713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Without Octree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8DF595-8C85-4285-AB6A-4B54E0F78E8F}"/>
              </a:ext>
            </a:extLst>
          </p:cNvPr>
          <p:cNvSpPr/>
          <p:nvPr/>
        </p:nvSpPr>
        <p:spPr>
          <a:xfrm>
            <a:off x="1438682" y="3284984"/>
            <a:ext cx="989856" cy="2160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0E1976-F1F3-4888-B961-EB07C8E7B86F}"/>
              </a:ext>
            </a:extLst>
          </p:cNvPr>
          <p:cNvSpPr/>
          <p:nvPr/>
        </p:nvSpPr>
        <p:spPr>
          <a:xfrm>
            <a:off x="1460356" y="6182082"/>
            <a:ext cx="989856" cy="2160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137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836712"/>
            <a:ext cx="4355976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2728" y="116632"/>
            <a:ext cx="528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References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28162D5-4856-4E47-92AF-F1EB27BC4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62" y="2636912"/>
            <a:ext cx="4222978" cy="19349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53EFE7B-92A7-43BD-8C43-D35F74BB4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916782"/>
            <a:ext cx="27527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43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491880" y="2905780"/>
            <a:ext cx="528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803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6867" y="116632"/>
            <a:ext cx="2530624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Contents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Scene</a:t>
            </a: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Process</a:t>
            </a:r>
          </a:p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Ray Tracing</a:t>
            </a:r>
          </a:p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Data Structure</a:t>
            </a:r>
          </a:p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Code</a:t>
            </a:r>
          </a:p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References</a:t>
            </a:r>
          </a:p>
          <a:p>
            <a:endParaRPr lang="ko-KR" altLang="en-US" dirty="0">
              <a:solidFill>
                <a:schemeClr val="tx2">
                  <a:lumMod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908720"/>
            <a:ext cx="2520280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72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4544" y="116632"/>
            <a:ext cx="3168352" cy="634082"/>
          </a:xfrm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chemeClr val="tx2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Scene - Goal</a:t>
            </a:r>
            <a:endParaRPr lang="ko-KR" altLang="en-US" sz="3200" dirty="0">
              <a:solidFill>
                <a:schemeClr val="tx2">
                  <a:lumMod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68760"/>
            <a:ext cx="3744416" cy="2808312"/>
          </a:xfrm>
        </p:spPr>
      </p:pic>
      <p:cxnSp>
        <p:nvCxnSpPr>
          <p:cNvPr id="5" name="직선 연결선 4"/>
          <p:cNvCxnSpPr/>
          <p:nvPr/>
        </p:nvCxnSpPr>
        <p:spPr>
          <a:xfrm>
            <a:off x="0" y="836712"/>
            <a:ext cx="2771800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852936"/>
            <a:ext cx="5760640" cy="3755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805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4544" y="116632"/>
            <a:ext cx="3672408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Final Scene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836712"/>
            <a:ext cx="3131840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2D0CA6E-BE07-4CC1-9E4E-242BD9028B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00"/>
          <a:stretch/>
        </p:blipFill>
        <p:spPr>
          <a:xfrm>
            <a:off x="845840" y="1700808"/>
            <a:ext cx="7452320" cy="375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8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30622"/>
            <a:ext cx="2530624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Process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836712"/>
            <a:ext cx="2699792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 flipV="1">
            <a:off x="0" y="3609020"/>
            <a:ext cx="9144000" cy="3600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9511" y="2107273"/>
            <a:ext cx="1442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Sphere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Ray Tracing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7103" y="4686458"/>
            <a:ext cx="1364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Triangle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Ray Tracing 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5976" y="2062589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일반 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Mesh Data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변환하여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Ray tracing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76256" y="1971235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Octree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로 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최적화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4128" y="468210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거울의 방 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Scene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구현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31840" y="4682105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Reflection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을 통한 거울 구현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12360" y="482495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성능분석</a:t>
            </a:r>
          </a:p>
        </p:txBody>
      </p:sp>
      <p:sp>
        <p:nvSpPr>
          <p:cNvPr id="15" name="이등변 삼각형 14"/>
          <p:cNvSpPr/>
          <p:nvPr/>
        </p:nvSpPr>
        <p:spPr>
          <a:xfrm>
            <a:off x="733996" y="3465004"/>
            <a:ext cx="201600" cy="18002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 flipH="1">
            <a:off x="1520731" y="3645024"/>
            <a:ext cx="201600" cy="1800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>
            <a:stCxn id="15" idx="0"/>
          </p:cNvCxnSpPr>
          <p:nvPr/>
        </p:nvCxnSpPr>
        <p:spPr>
          <a:xfrm flipV="1">
            <a:off x="834796" y="2753604"/>
            <a:ext cx="0" cy="71140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16" idx="0"/>
          </p:cNvCxnSpPr>
          <p:nvPr/>
        </p:nvCxnSpPr>
        <p:spPr>
          <a:xfrm flipV="1">
            <a:off x="1621531" y="3825024"/>
            <a:ext cx="0" cy="811353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이등변 삼각형 21"/>
          <p:cNvSpPr/>
          <p:nvPr/>
        </p:nvSpPr>
        <p:spPr>
          <a:xfrm>
            <a:off x="2534131" y="3465004"/>
            <a:ext cx="201600" cy="18002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stCxn id="22" idx="0"/>
          </p:cNvCxnSpPr>
          <p:nvPr/>
        </p:nvCxnSpPr>
        <p:spPr>
          <a:xfrm flipV="1">
            <a:off x="2634931" y="2753604"/>
            <a:ext cx="0" cy="71140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이등변 삼각형 23"/>
          <p:cNvSpPr/>
          <p:nvPr/>
        </p:nvSpPr>
        <p:spPr>
          <a:xfrm rot="10800000" flipH="1">
            <a:off x="3827321" y="3645024"/>
            <a:ext cx="201600" cy="1800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endCxn id="24" idx="0"/>
          </p:cNvCxnSpPr>
          <p:nvPr/>
        </p:nvCxnSpPr>
        <p:spPr>
          <a:xfrm flipV="1">
            <a:off x="3928121" y="3825024"/>
            <a:ext cx="0" cy="811353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이등변 삼각형 25"/>
          <p:cNvSpPr/>
          <p:nvPr/>
        </p:nvSpPr>
        <p:spPr>
          <a:xfrm>
            <a:off x="5125482" y="3465004"/>
            <a:ext cx="201600" cy="18002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>
            <a:stCxn id="26" idx="0"/>
          </p:cNvCxnSpPr>
          <p:nvPr/>
        </p:nvCxnSpPr>
        <p:spPr>
          <a:xfrm flipV="1">
            <a:off x="5226282" y="2753604"/>
            <a:ext cx="0" cy="71140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이등변 삼각형 29"/>
          <p:cNvSpPr/>
          <p:nvPr/>
        </p:nvSpPr>
        <p:spPr>
          <a:xfrm>
            <a:off x="7399036" y="3420320"/>
            <a:ext cx="201600" cy="18002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stCxn id="30" idx="0"/>
          </p:cNvCxnSpPr>
          <p:nvPr/>
        </p:nvCxnSpPr>
        <p:spPr>
          <a:xfrm flipV="1">
            <a:off x="7499836" y="2708920"/>
            <a:ext cx="0" cy="71140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이등변 삼각형 32"/>
          <p:cNvSpPr/>
          <p:nvPr/>
        </p:nvSpPr>
        <p:spPr>
          <a:xfrm rot="10800000" flipH="1">
            <a:off x="6165636" y="3609020"/>
            <a:ext cx="251519" cy="216004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>
            <a:endCxn id="33" idx="0"/>
          </p:cNvCxnSpPr>
          <p:nvPr/>
        </p:nvCxnSpPr>
        <p:spPr>
          <a:xfrm flipV="1">
            <a:off x="6291395" y="3825024"/>
            <a:ext cx="1" cy="811354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76860" y="2107272"/>
            <a:ext cx="1405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Polygon</a:t>
            </a: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Ray Tracing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9" name="이등변 삼각형 38"/>
          <p:cNvSpPr/>
          <p:nvPr/>
        </p:nvSpPr>
        <p:spPr>
          <a:xfrm rot="10800000" flipH="1">
            <a:off x="8172400" y="3625778"/>
            <a:ext cx="251519" cy="216004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>
            <a:endCxn id="39" idx="0"/>
          </p:cNvCxnSpPr>
          <p:nvPr/>
        </p:nvCxnSpPr>
        <p:spPr>
          <a:xfrm flipV="1">
            <a:off x="8298159" y="3841782"/>
            <a:ext cx="1" cy="811354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625984" y="1475088"/>
            <a:ext cx="417624" cy="40646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>
            <a:off x="1407365" y="5540091"/>
            <a:ext cx="428331" cy="432048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83768" y="1490695"/>
            <a:ext cx="360040" cy="3903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3500264" y="5673712"/>
            <a:ext cx="855712" cy="310891"/>
            <a:chOff x="3362287" y="5661248"/>
            <a:chExt cx="855712" cy="310891"/>
          </a:xfrm>
        </p:grpSpPr>
        <p:sp>
          <p:nvSpPr>
            <p:cNvPr id="35" name="직사각형 34"/>
            <p:cNvSpPr/>
            <p:nvPr/>
          </p:nvSpPr>
          <p:spPr>
            <a:xfrm>
              <a:off x="3362287" y="5926420"/>
              <a:ext cx="855712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>
              <a:endCxn id="35" idx="0"/>
            </p:cNvCxnSpPr>
            <p:nvPr/>
          </p:nvCxnSpPr>
          <p:spPr>
            <a:xfrm>
              <a:off x="3362287" y="5661248"/>
              <a:ext cx="427856" cy="265172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35" idx="0"/>
            </p:cNvCxnSpPr>
            <p:nvPr/>
          </p:nvCxnSpPr>
          <p:spPr>
            <a:xfrm flipV="1">
              <a:off x="3790143" y="5661248"/>
              <a:ext cx="349809" cy="265172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70" name="Picture 2" descr="C:\Users\한빈\AppData\Local\Microsoft\Windows\INetCache\IE\YOKSU9OL\Magnifying_glass_ico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127" y="5458323"/>
            <a:ext cx="595584" cy="59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순서도: 다중 문서 40"/>
          <p:cNvSpPr/>
          <p:nvPr/>
        </p:nvSpPr>
        <p:spPr>
          <a:xfrm>
            <a:off x="5018472" y="1471009"/>
            <a:ext cx="489632" cy="410046"/>
          </a:xfrm>
          <a:prstGeom prst="flowChartMultidocumen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7265088" y="1501616"/>
            <a:ext cx="403256" cy="368517"/>
            <a:chOff x="7044764" y="1632954"/>
            <a:chExt cx="403256" cy="368517"/>
          </a:xfrm>
        </p:grpSpPr>
        <p:sp>
          <p:nvSpPr>
            <p:cNvPr id="42" name="정육면체 41"/>
            <p:cNvSpPr/>
            <p:nvPr/>
          </p:nvSpPr>
          <p:spPr>
            <a:xfrm>
              <a:off x="7044764" y="1638532"/>
              <a:ext cx="403256" cy="362939"/>
            </a:xfrm>
            <a:prstGeom prst="cub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/>
            <p:cNvCxnSpPr>
              <a:stCxn id="42" idx="1"/>
              <a:endCxn id="42" idx="3"/>
            </p:cNvCxnSpPr>
            <p:nvPr/>
          </p:nvCxnSpPr>
          <p:spPr>
            <a:xfrm>
              <a:off x="7201025" y="1729267"/>
              <a:ext cx="0" cy="2722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42" idx="2"/>
              <a:endCxn id="42" idx="4"/>
            </p:cNvCxnSpPr>
            <p:nvPr/>
          </p:nvCxnSpPr>
          <p:spPr>
            <a:xfrm>
              <a:off x="7044764" y="1865369"/>
              <a:ext cx="3125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42" idx="4"/>
              <a:endCxn id="42" idx="5"/>
            </p:cNvCxnSpPr>
            <p:nvPr/>
          </p:nvCxnSpPr>
          <p:spPr>
            <a:xfrm flipV="1">
              <a:off x="7357285" y="1774634"/>
              <a:ext cx="90735" cy="907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V="1">
              <a:off x="7402652" y="1708666"/>
              <a:ext cx="0" cy="2226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7085695" y="1666626"/>
              <a:ext cx="329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V="1">
              <a:off x="7201025" y="1632954"/>
              <a:ext cx="90735" cy="907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71" name="Picture 3" descr="C:\Users\한빈\AppData\Local\Microsoft\Windows\INetCache\IE\YOKSU9OL\camera-1710849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567" y="5572728"/>
            <a:ext cx="593657" cy="46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743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836712"/>
            <a:ext cx="4427984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4379" y="132780"/>
            <a:ext cx="4600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강B" panose="02030600000101010101" pitchFamily="18" charset="-127"/>
                <a:ea typeface="HY강B" panose="02030600000101010101" pitchFamily="18" charset="-127"/>
              </a:rPr>
              <a:t>Simple</a:t>
            </a:r>
            <a:r>
              <a:rPr lang="ko-KR" altLang="en-US" sz="28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800" dirty="0">
                <a:latin typeface="HY강B" panose="02030600000101010101" pitchFamily="18" charset="-127"/>
                <a:ea typeface="HY강B" panose="02030600000101010101" pitchFamily="18" charset="-127"/>
              </a:rPr>
              <a:t>Ray Tracing</a:t>
            </a:r>
            <a:endParaRPr lang="ko-KR" altLang="en-US" sz="28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7" t="23484" r="24672" b="19266"/>
          <a:stretch/>
        </p:blipFill>
        <p:spPr bwMode="auto">
          <a:xfrm>
            <a:off x="1091425" y="1817556"/>
            <a:ext cx="3120535" cy="175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F552C34-6A68-4C6D-95F5-335599168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7" r="8106"/>
          <a:stretch/>
        </p:blipFill>
        <p:spPr bwMode="auto">
          <a:xfrm>
            <a:off x="4788024" y="1817556"/>
            <a:ext cx="3024336" cy="175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7E0B72A5-D602-4310-A085-07CB6616AD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2" t="16635" r="22369" b="18635"/>
          <a:stretch/>
        </p:blipFill>
        <p:spPr bwMode="auto">
          <a:xfrm>
            <a:off x="2891624" y="4005064"/>
            <a:ext cx="3120536" cy="175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506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836712"/>
            <a:ext cx="4355976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783" y="204763"/>
            <a:ext cx="5548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Reflection &amp; Simple Mirror</a:t>
            </a:r>
            <a:endParaRPr lang="ko-KR" altLang="en-US" sz="2800" dirty="0">
              <a:solidFill>
                <a:schemeClr val="accent1">
                  <a:lumMod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16" y="1387556"/>
            <a:ext cx="3703343" cy="244827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 contour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0"/>
          <a:stretch/>
        </p:blipFill>
        <p:spPr bwMode="auto">
          <a:xfrm>
            <a:off x="4211960" y="1387556"/>
            <a:ext cx="4773575" cy="523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20" y="5736354"/>
            <a:ext cx="3838518" cy="30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29" y="5013176"/>
            <a:ext cx="3838518" cy="63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2193879" y="3933056"/>
            <a:ext cx="0" cy="93610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081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836712"/>
            <a:ext cx="4355976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783" y="204763"/>
            <a:ext cx="4756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Reflection &amp; Simple Mirror</a:t>
            </a:r>
            <a:endParaRPr lang="ko-KR" altLang="en-US" sz="2800" dirty="0">
              <a:solidFill>
                <a:schemeClr val="accent1">
                  <a:lumMod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27" t="2890" r="22635" b="4889"/>
          <a:stretch/>
        </p:blipFill>
        <p:spPr bwMode="auto">
          <a:xfrm>
            <a:off x="539552" y="1916832"/>
            <a:ext cx="2202572" cy="301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5" t="5312" r="12637" b="4767"/>
          <a:stretch/>
        </p:blipFill>
        <p:spPr bwMode="auto">
          <a:xfrm>
            <a:off x="3351203" y="1889137"/>
            <a:ext cx="2279151" cy="301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3" t="3947" r="26269" b="5283"/>
          <a:stretch/>
        </p:blipFill>
        <p:spPr bwMode="auto">
          <a:xfrm>
            <a:off x="6346104" y="1889137"/>
            <a:ext cx="2114328" cy="3004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141691" y="5376065"/>
            <a:ext cx="1029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Depth 1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24349" y="5376065"/>
            <a:ext cx="1029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Depth 3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42717" y="5376065"/>
            <a:ext cx="132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Depth 10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4644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836712"/>
            <a:ext cx="4355976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7504" y="162926"/>
            <a:ext cx="528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Mesh Data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&amp; Ray tracing</a:t>
            </a:r>
            <a:endParaRPr lang="ko-KR" altLang="en-US" sz="2800" dirty="0">
              <a:solidFill>
                <a:schemeClr val="accent1">
                  <a:lumMod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3E178-8CFE-444C-95AB-F9548F461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821694"/>
            <a:ext cx="3096344" cy="20474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63514D-AFA2-46AB-AE93-2011C466D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433" y="2152036"/>
            <a:ext cx="5431039" cy="338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0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97</Words>
  <Application>Microsoft Office PowerPoint</Application>
  <PresentationFormat>화면 슬라이드 쇼(4:3)</PresentationFormat>
  <Paragraphs>46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HY강B</vt:lpstr>
      <vt:lpstr>맑은 고딕</vt:lpstr>
      <vt:lpstr>Arial</vt:lpstr>
      <vt:lpstr>Office 테마</vt:lpstr>
      <vt:lpstr>Mirror Room </vt:lpstr>
      <vt:lpstr>Contents</vt:lpstr>
      <vt:lpstr>Scene - Goal</vt:lpstr>
      <vt:lpstr>Final Scene</vt:lpstr>
      <vt:lpstr>Process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  Term Project</dc:title>
  <dc:creator>한빈</dc:creator>
  <cp:lastModifiedBy>sonseungw00@naver.com</cp:lastModifiedBy>
  <cp:revision>51</cp:revision>
  <dcterms:created xsi:type="dcterms:W3CDTF">2018-05-27T10:06:27Z</dcterms:created>
  <dcterms:modified xsi:type="dcterms:W3CDTF">2018-05-29T14:57:21Z</dcterms:modified>
</cp:coreProperties>
</file>