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状态变化实现方案</a:t>
            </a:r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Yan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3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040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主要思路</a:t>
            </a:r>
            <a:endParaRPr lang="en-GB" dirty="0"/>
          </a:p>
        </p:txBody>
      </p:sp>
      <p:sp>
        <p:nvSpPr>
          <p:cNvPr id="5" name="矩形 4"/>
          <p:cNvSpPr/>
          <p:nvPr/>
        </p:nvSpPr>
        <p:spPr>
          <a:xfrm>
            <a:off x="424250" y="1473402"/>
            <a:ext cx="1685346" cy="914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StateTransit</a:t>
            </a:r>
            <a:r>
              <a:rPr lang="en-US" dirty="0" smtClean="0"/>
              <a:t> Rule XML</a:t>
            </a:r>
            <a:endParaRPr lang="en-GB" dirty="0"/>
          </a:p>
        </p:txBody>
      </p:sp>
      <p:sp>
        <p:nvSpPr>
          <p:cNvPr id="6" name="矩形 5"/>
          <p:cNvSpPr/>
          <p:nvPr/>
        </p:nvSpPr>
        <p:spPr>
          <a:xfrm>
            <a:off x="4572000" y="1423208"/>
            <a:ext cx="20590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Validating Method</a:t>
            </a:r>
          </a:p>
          <a:p>
            <a:pPr algn="ctr"/>
            <a:r>
              <a:rPr lang="en-US" dirty="0" smtClean="0"/>
              <a:t>XML</a:t>
            </a:r>
            <a:endParaRPr lang="en-GB" dirty="0"/>
          </a:p>
        </p:txBody>
      </p:sp>
      <p:cxnSp>
        <p:nvCxnSpPr>
          <p:cNvPr id="11" name="直接箭头连接符 10"/>
          <p:cNvCxnSpPr>
            <a:stCxn id="5" idx="2"/>
            <a:endCxn id="14" idx="0"/>
          </p:cNvCxnSpPr>
          <p:nvPr/>
        </p:nvCxnSpPr>
        <p:spPr>
          <a:xfrm>
            <a:off x="1266923" y="2387802"/>
            <a:ext cx="0" cy="75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22807" y="3143470"/>
            <a:ext cx="2088232" cy="16093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APIRule</a:t>
            </a:r>
            <a:endParaRPr lang="en-US" altLang="zh-CN" sz="2400" dirty="0" smtClean="0"/>
          </a:p>
          <a:p>
            <a:pPr algn="ctr"/>
            <a:r>
              <a:rPr lang="en-US" sz="2400" dirty="0" smtClean="0"/>
              <a:t>Map</a:t>
            </a:r>
            <a:endParaRPr lang="en-GB" sz="2400" dirty="0"/>
          </a:p>
        </p:txBody>
      </p:sp>
      <p:sp>
        <p:nvSpPr>
          <p:cNvPr id="22" name="椭圆 21"/>
          <p:cNvSpPr/>
          <p:nvPr/>
        </p:nvSpPr>
        <p:spPr>
          <a:xfrm>
            <a:off x="4572000" y="3573016"/>
            <a:ext cx="2088232" cy="16093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Method-</a:t>
            </a:r>
            <a:r>
              <a:rPr lang="en-US" altLang="zh-CN" sz="2400" dirty="0" err="1" smtClean="0"/>
              <a:t>Params</a:t>
            </a:r>
            <a:endParaRPr lang="en-US" altLang="zh-CN" sz="2400" dirty="0" smtClean="0"/>
          </a:p>
          <a:p>
            <a:pPr algn="ctr"/>
            <a:r>
              <a:rPr lang="en-US" sz="2400" dirty="0" smtClean="0"/>
              <a:t>Map</a:t>
            </a:r>
            <a:endParaRPr lang="en-GB" sz="2400" dirty="0"/>
          </a:p>
        </p:txBody>
      </p:sp>
      <p:cxnSp>
        <p:nvCxnSpPr>
          <p:cNvPr id="23" name="直接箭头连接符 22"/>
          <p:cNvCxnSpPr>
            <a:stCxn id="6" idx="2"/>
            <a:endCxn id="22" idx="0"/>
          </p:cNvCxnSpPr>
          <p:nvPr/>
        </p:nvCxnSpPr>
        <p:spPr>
          <a:xfrm>
            <a:off x="5601535" y="2337608"/>
            <a:ext cx="14581" cy="1235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472190" y="2724998"/>
            <a:ext cx="2376264" cy="46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XmlMethodParser</a:t>
            </a:r>
            <a:endParaRPr lang="en-GB" dirty="0"/>
          </a:p>
        </p:txBody>
      </p:sp>
      <p:sp>
        <p:nvSpPr>
          <p:cNvPr id="30" name="圆角矩形 29"/>
          <p:cNvSpPr/>
          <p:nvPr/>
        </p:nvSpPr>
        <p:spPr>
          <a:xfrm>
            <a:off x="2006238" y="2689436"/>
            <a:ext cx="2421746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XmlRuleParser</a:t>
            </a:r>
            <a:endParaRPr lang="en-GB" dirty="0"/>
          </a:p>
        </p:txBody>
      </p:sp>
      <p:cxnSp>
        <p:nvCxnSpPr>
          <p:cNvPr id="1025" name="直接连接符 1024"/>
          <p:cNvCxnSpPr>
            <a:stCxn id="30" idx="1"/>
          </p:cNvCxnSpPr>
          <p:nvPr/>
        </p:nvCxnSpPr>
        <p:spPr>
          <a:xfrm flipH="1">
            <a:off x="1266924" y="2918036"/>
            <a:ext cx="739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连接符 1027"/>
          <p:cNvCxnSpPr>
            <a:stCxn id="27" idx="1"/>
          </p:cNvCxnSpPr>
          <p:nvPr/>
        </p:nvCxnSpPr>
        <p:spPr>
          <a:xfrm flipH="1">
            <a:off x="5616116" y="2955312"/>
            <a:ext cx="856074" cy="4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611560" y="5373216"/>
            <a:ext cx="8352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APIRule</a:t>
            </a:r>
            <a:r>
              <a:rPr lang="en-US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是为了储存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中的数据，这样没必要每次都读取一边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文件。两个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都会返回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。一个是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&lt;String(</a:t>
            </a:r>
            <a:r>
              <a:rPr lang="en-US" altLang="zh-CN" dirty="0" err="1" smtClean="0"/>
              <a:t>StateName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&lt;String(API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URL),</a:t>
            </a:r>
            <a:r>
              <a:rPr lang="en-US" altLang="zh-CN" dirty="0" err="1" smtClean="0"/>
              <a:t>APIRule</a:t>
            </a:r>
            <a:r>
              <a:rPr lang="en-US" altLang="zh-CN" dirty="0" smtClean="0"/>
              <a:t>&gt;&gt; </a:t>
            </a:r>
            <a:r>
              <a:rPr lang="zh-CN" altLang="en-US" dirty="0" smtClean="0"/>
              <a:t>，另一个是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&lt;String(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), Method&gt;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State</a:t>
            </a:r>
            <a:endParaRPr lang="en-GB" dirty="0" smtClean="0"/>
          </a:p>
          <a:p>
            <a:pPr lvl="1"/>
            <a:r>
              <a:rPr lang="en-US" dirty="0" smtClean="0"/>
              <a:t>Boolean transfer(String </a:t>
            </a:r>
            <a:r>
              <a:rPr lang="en-US" dirty="0" err="1" smtClean="0"/>
              <a:t>url</a:t>
            </a:r>
            <a:r>
              <a:rPr lang="en-US" dirty="0" smtClean="0"/>
              <a:t>, Ma</a:t>
            </a:r>
            <a:r>
              <a:rPr lang="en-US" altLang="zh-CN" dirty="0" smtClean="0"/>
              <a:t>p&lt;</a:t>
            </a:r>
            <a:r>
              <a:rPr lang="en-US" altLang="zh-CN" dirty="0" err="1" smtClean="0"/>
              <a:t>String,Object</a:t>
            </a:r>
            <a:r>
              <a:rPr lang="en-US" altLang="zh-CN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paramMap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t</a:t>
            </a:r>
            <a:r>
              <a:rPr lang="en-US" dirty="0" smtClean="0"/>
              <a:t>ransfer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XmlRuleParser</a:t>
            </a:r>
            <a:r>
              <a:rPr lang="zh-CN" altLang="en-US" dirty="0" smtClean="0"/>
              <a:t>得到一个</a:t>
            </a:r>
            <a:r>
              <a:rPr lang="en-US" altLang="zh-CN" dirty="0" err="1" smtClean="0"/>
              <a:t>APIRule</a:t>
            </a:r>
            <a:r>
              <a:rPr lang="zh-CN" altLang="en-US" dirty="0" smtClean="0"/>
              <a:t>的结构体， 调用</a:t>
            </a:r>
            <a:r>
              <a:rPr lang="en-US" altLang="zh-CN" dirty="0" err="1" smtClean="0"/>
              <a:t>XmlMethodParser</a:t>
            </a:r>
            <a:r>
              <a:rPr lang="zh-CN" altLang="en-US" dirty="0" smtClean="0"/>
              <a:t>得到判定方法的信息。使用</a:t>
            </a:r>
            <a:r>
              <a:rPr lang="en-US" altLang="zh-CN" dirty="0" smtClean="0"/>
              <a:t>reflection</a:t>
            </a:r>
            <a:r>
              <a:rPr lang="zh-CN" altLang="en-US" dirty="0" smtClean="0"/>
              <a:t>调用所有判定方法，并从</a:t>
            </a:r>
            <a:r>
              <a:rPr lang="en-US" altLang="zh-CN" dirty="0" err="1" smtClean="0"/>
              <a:t>paramMap</a:t>
            </a:r>
            <a:r>
              <a:rPr lang="zh-CN" altLang="en-US" dirty="0" smtClean="0"/>
              <a:t>得到方法所需的所有参数。 如果其中一个判定方法为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，那么整个结果为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 通过</a:t>
            </a:r>
            <a:r>
              <a:rPr lang="en-US" altLang="zh-CN" dirty="0" err="1" smtClean="0"/>
              <a:t>APIRule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endState</a:t>
            </a:r>
            <a:r>
              <a:rPr lang="zh-CN" altLang="en-US" smtClean="0"/>
              <a:t>来设置结束状态。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2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143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状态变化实现方案</vt:lpstr>
      <vt:lpstr>主要思路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状态变化</dc:title>
  <dc:creator>John</dc:creator>
  <cp:lastModifiedBy>John</cp:lastModifiedBy>
  <cp:revision>26</cp:revision>
  <dcterms:created xsi:type="dcterms:W3CDTF">2013-08-30T17:44:49Z</dcterms:created>
  <dcterms:modified xsi:type="dcterms:W3CDTF">2013-08-30T18:33:23Z</dcterms:modified>
</cp:coreProperties>
</file>