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5.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6.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7.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17" r:id="rId1"/>
  </p:sldMasterIdLst>
  <p:notesMasterIdLst>
    <p:notesMasterId r:id="rId46"/>
  </p:notesMasterIdLst>
  <p:handoutMasterIdLst>
    <p:handoutMasterId r:id="rId47"/>
  </p:handoutMasterIdLst>
  <p:sldIdLst>
    <p:sldId id="256" r:id="rId2"/>
    <p:sldId id="407" r:id="rId3"/>
    <p:sldId id="409" r:id="rId4"/>
    <p:sldId id="417" r:id="rId5"/>
    <p:sldId id="416" r:id="rId6"/>
    <p:sldId id="418" r:id="rId7"/>
    <p:sldId id="425" r:id="rId8"/>
    <p:sldId id="426" r:id="rId9"/>
    <p:sldId id="427" r:id="rId10"/>
    <p:sldId id="428" r:id="rId11"/>
    <p:sldId id="429" r:id="rId12"/>
    <p:sldId id="439" r:id="rId13"/>
    <p:sldId id="440" r:id="rId14"/>
    <p:sldId id="441" r:id="rId15"/>
    <p:sldId id="442" r:id="rId16"/>
    <p:sldId id="443" r:id="rId17"/>
    <p:sldId id="457" r:id="rId18"/>
    <p:sldId id="458" r:id="rId19"/>
    <p:sldId id="459" r:id="rId20"/>
    <p:sldId id="460" r:id="rId21"/>
    <p:sldId id="444" r:id="rId22"/>
    <p:sldId id="445" r:id="rId23"/>
    <p:sldId id="446" r:id="rId24"/>
    <p:sldId id="461" r:id="rId25"/>
    <p:sldId id="477" r:id="rId26"/>
    <p:sldId id="447" r:id="rId27"/>
    <p:sldId id="448" r:id="rId28"/>
    <p:sldId id="470" r:id="rId29"/>
    <p:sldId id="449" r:id="rId30"/>
    <p:sldId id="450" r:id="rId31"/>
    <p:sldId id="451" r:id="rId32"/>
    <p:sldId id="452" r:id="rId33"/>
    <p:sldId id="462" r:id="rId34"/>
    <p:sldId id="453" r:id="rId35"/>
    <p:sldId id="454" r:id="rId36"/>
    <p:sldId id="472" r:id="rId37"/>
    <p:sldId id="473" r:id="rId38"/>
    <p:sldId id="471" r:id="rId39"/>
    <p:sldId id="469" r:id="rId40"/>
    <p:sldId id="475" r:id="rId41"/>
    <p:sldId id="476" r:id="rId42"/>
    <p:sldId id="467" r:id="rId43"/>
    <p:sldId id="474" r:id="rId44"/>
    <p:sldId id="366" r:id="rId45"/>
  </p:sldIdLst>
  <p:sldSz cx="9144000" cy="6858000" type="screen4x3"/>
  <p:notesSz cx="6794500" cy="9931400"/>
  <p:defaultTextStyle>
    <a:defPPr>
      <a:defRPr lang="nl-NL"/>
    </a:defPPr>
    <a:lvl1pPr algn="l" rtl="0" fontAlgn="base">
      <a:lnSpc>
        <a:spcPct val="90000"/>
      </a:lnSpc>
      <a:spcBef>
        <a:spcPct val="0"/>
      </a:spcBef>
      <a:spcAft>
        <a:spcPct val="0"/>
      </a:spcAft>
      <a:defRPr sz="3600" b="1" kern="1200">
        <a:solidFill>
          <a:srgbClr val="000000"/>
        </a:solidFill>
        <a:latin typeface="Arial" charset="0"/>
        <a:ea typeface="+mn-ea"/>
        <a:cs typeface="Times New Roman" pitchFamily="18" charset="0"/>
      </a:defRPr>
    </a:lvl1pPr>
    <a:lvl2pPr marL="457200" algn="l" rtl="0" fontAlgn="base">
      <a:lnSpc>
        <a:spcPct val="90000"/>
      </a:lnSpc>
      <a:spcBef>
        <a:spcPct val="0"/>
      </a:spcBef>
      <a:spcAft>
        <a:spcPct val="0"/>
      </a:spcAft>
      <a:defRPr sz="3600" b="1" kern="1200">
        <a:solidFill>
          <a:srgbClr val="000000"/>
        </a:solidFill>
        <a:latin typeface="Arial" charset="0"/>
        <a:ea typeface="+mn-ea"/>
        <a:cs typeface="Times New Roman" pitchFamily="18" charset="0"/>
      </a:defRPr>
    </a:lvl2pPr>
    <a:lvl3pPr marL="914400" algn="l" rtl="0" fontAlgn="base">
      <a:lnSpc>
        <a:spcPct val="90000"/>
      </a:lnSpc>
      <a:spcBef>
        <a:spcPct val="0"/>
      </a:spcBef>
      <a:spcAft>
        <a:spcPct val="0"/>
      </a:spcAft>
      <a:defRPr sz="3600" b="1" kern="1200">
        <a:solidFill>
          <a:srgbClr val="000000"/>
        </a:solidFill>
        <a:latin typeface="Arial" charset="0"/>
        <a:ea typeface="+mn-ea"/>
        <a:cs typeface="Times New Roman" pitchFamily="18" charset="0"/>
      </a:defRPr>
    </a:lvl3pPr>
    <a:lvl4pPr marL="1371600" algn="l" rtl="0" fontAlgn="base">
      <a:lnSpc>
        <a:spcPct val="90000"/>
      </a:lnSpc>
      <a:spcBef>
        <a:spcPct val="0"/>
      </a:spcBef>
      <a:spcAft>
        <a:spcPct val="0"/>
      </a:spcAft>
      <a:defRPr sz="3600" b="1" kern="1200">
        <a:solidFill>
          <a:srgbClr val="000000"/>
        </a:solidFill>
        <a:latin typeface="Arial" charset="0"/>
        <a:ea typeface="+mn-ea"/>
        <a:cs typeface="Times New Roman" pitchFamily="18" charset="0"/>
      </a:defRPr>
    </a:lvl4pPr>
    <a:lvl5pPr marL="1828800" algn="l" rtl="0" fontAlgn="base">
      <a:lnSpc>
        <a:spcPct val="90000"/>
      </a:lnSpc>
      <a:spcBef>
        <a:spcPct val="0"/>
      </a:spcBef>
      <a:spcAft>
        <a:spcPct val="0"/>
      </a:spcAft>
      <a:defRPr sz="3600" b="1" kern="1200">
        <a:solidFill>
          <a:srgbClr val="000000"/>
        </a:solidFill>
        <a:latin typeface="Arial" charset="0"/>
        <a:ea typeface="+mn-ea"/>
        <a:cs typeface="Times New Roman" pitchFamily="18" charset="0"/>
      </a:defRPr>
    </a:lvl5pPr>
    <a:lvl6pPr marL="2286000" algn="l" defTabSz="914400" rtl="0" eaLnBrk="1" latinLnBrk="0" hangingPunct="1">
      <a:defRPr sz="3600" b="1" kern="1200">
        <a:solidFill>
          <a:srgbClr val="000000"/>
        </a:solidFill>
        <a:latin typeface="Arial" charset="0"/>
        <a:ea typeface="+mn-ea"/>
        <a:cs typeface="Times New Roman" pitchFamily="18" charset="0"/>
      </a:defRPr>
    </a:lvl6pPr>
    <a:lvl7pPr marL="2743200" algn="l" defTabSz="914400" rtl="0" eaLnBrk="1" latinLnBrk="0" hangingPunct="1">
      <a:defRPr sz="3600" b="1" kern="1200">
        <a:solidFill>
          <a:srgbClr val="000000"/>
        </a:solidFill>
        <a:latin typeface="Arial" charset="0"/>
        <a:ea typeface="+mn-ea"/>
        <a:cs typeface="Times New Roman" pitchFamily="18" charset="0"/>
      </a:defRPr>
    </a:lvl7pPr>
    <a:lvl8pPr marL="3200400" algn="l" defTabSz="914400" rtl="0" eaLnBrk="1" latinLnBrk="0" hangingPunct="1">
      <a:defRPr sz="3600" b="1" kern="1200">
        <a:solidFill>
          <a:srgbClr val="000000"/>
        </a:solidFill>
        <a:latin typeface="Arial" charset="0"/>
        <a:ea typeface="+mn-ea"/>
        <a:cs typeface="Times New Roman" pitchFamily="18" charset="0"/>
      </a:defRPr>
    </a:lvl8pPr>
    <a:lvl9pPr marL="3657600" algn="l" defTabSz="914400" rtl="0" eaLnBrk="1" latinLnBrk="0" hangingPunct="1">
      <a:defRPr sz="3600" b="1" kern="1200">
        <a:solidFill>
          <a:srgbClr val="000000"/>
        </a:solidFill>
        <a:latin typeface="Arial" charset="0"/>
        <a:ea typeface="+mn-ea"/>
        <a:cs typeface="Times New Roman" pitchFamily="18" charset="0"/>
      </a:defRPr>
    </a:lvl9pPr>
  </p:defaultTextStyle>
  <p:extLst>
    <p:ext uri="{521415D9-36F7-43E2-AB2F-B90AF26B5E84}">
      <p14:sectionLst xmlns:p14="http://schemas.microsoft.com/office/powerpoint/2010/main">
        <p14:section name="Standaardsectie" id="{E19912B3-20F2-4739-B816-75DD9D7FDBF0}">
          <p14:sldIdLst>
            <p14:sldId id="256"/>
            <p14:sldId id="407"/>
            <p14:sldId id="409"/>
            <p14:sldId id="417"/>
            <p14:sldId id="416"/>
            <p14:sldId id="418"/>
            <p14:sldId id="425"/>
            <p14:sldId id="426"/>
            <p14:sldId id="427"/>
            <p14:sldId id="428"/>
            <p14:sldId id="429"/>
            <p14:sldId id="439"/>
            <p14:sldId id="440"/>
            <p14:sldId id="441"/>
            <p14:sldId id="442"/>
            <p14:sldId id="443"/>
            <p14:sldId id="457"/>
            <p14:sldId id="458"/>
            <p14:sldId id="459"/>
            <p14:sldId id="460"/>
            <p14:sldId id="444"/>
            <p14:sldId id="445"/>
            <p14:sldId id="446"/>
            <p14:sldId id="461"/>
            <p14:sldId id="477"/>
            <p14:sldId id="447"/>
            <p14:sldId id="448"/>
            <p14:sldId id="470"/>
            <p14:sldId id="449"/>
            <p14:sldId id="450"/>
            <p14:sldId id="451"/>
            <p14:sldId id="452"/>
            <p14:sldId id="462"/>
            <p14:sldId id="453"/>
            <p14:sldId id="454"/>
            <p14:sldId id="472"/>
            <p14:sldId id="473"/>
            <p14:sldId id="471"/>
            <p14:sldId id="469"/>
            <p14:sldId id="475"/>
            <p14:sldId id="476"/>
            <p14:sldId id="467"/>
            <p14:sldId id="474"/>
            <p14:sldId id="36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55">
          <p15:clr>
            <a:srgbClr val="A4A3A4"/>
          </p15:clr>
        </p15:guide>
        <p15:guide id="2" pos="287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0"/>
    <a:srgbClr val="EAEAEA"/>
    <a:srgbClr val="0000CC"/>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0534" autoAdjust="0"/>
  </p:normalViewPr>
  <p:slideViewPr>
    <p:cSldViewPr>
      <p:cViewPr varScale="1">
        <p:scale>
          <a:sx n="65" d="100"/>
          <a:sy n="65" d="100"/>
        </p:scale>
        <p:origin x="1452"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798" y="636"/>
      </p:cViewPr>
      <p:guideLst>
        <p:guide orient="horz" pos="2155"/>
        <p:guide pos="2875"/>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44863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1588" y="-1588"/>
            <a:ext cx="2946401" cy="498476"/>
          </a:xfrm>
          <a:prstGeom prst="rect">
            <a:avLst/>
          </a:prstGeom>
          <a:noFill/>
          <a:ln w="9525">
            <a:noFill/>
            <a:miter lim="800000"/>
            <a:headEnd/>
            <a:tailEnd/>
          </a:ln>
          <a:effectLst/>
        </p:spPr>
        <p:txBody>
          <a:bodyPr vert="horz" wrap="square" lIns="19014" tIns="0" rIns="19014" bIns="0" numCol="1" anchor="t" anchorCtr="0" compatLnSpc="1">
            <a:prstTxWarp prst="textNoShape">
              <a:avLst/>
            </a:prstTxWarp>
          </a:bodyPr>
          <a:lstStyle>
            <a:lvl1pPr defTabSz="912813" eaLnBrk="0" hangingPunct="0">
              <a:lnSpc>
                <a:spcPct val="100000"/>
              </a:lnSpc>
              <a:defRPr sz="1000" b="0" i="1">
                <a:solidFill>
                  <a:schemeClr val="tx1"/>
                </a:solidFill>
                <a:latin typeface="Times New Roman" pitchFamily="18" charset="0"/>
              </a:defRPr>
            </a:lvl1pPr>
          </a:lstStyle>
          <a:p>
            <a:pPr>
              <a:defRPr/>
            </a:pPr>
            <a:endParaRPr lang="nl-NL"/>
          </a:p>
        </p:txBody>
      </p:sp>
      <p:sp>
        <p:nvSpPr>
          <p:cNvPr id="2051" name="Rectangle 3"/>
          <p:cNvSpPr>
            <a:spLocks noGrp="1" noChangeArrowheads="1"/>
          </p:cNvSpPr>
          <p:nvPr>
            <p:ph type="dt" idx="1"/>
          </p:nvPr>
        </p:nvSpPr>
        <p:spPr bwMode="auto">
          <a:xfrm>
            <a:off x="3849688" y="-1588"/>
            <a:ext cx="2946400" cy="498476"/>
          </a:xfrm>
          <a:prstGeom prst="rect">
            <a:avLst/>
          </a:prstGeom>
          <a:noFill/>
          <a:ln w="9525">
            <a:noFill/>
            <a:miter lim="800000"/>
            <a:headEnd/>
            <a:tailEnd/>
          </a:ln>
          <a:effectLst/>
        </p:spPr>
        <p:txBody>
          <a:bodyPr vert="horz" wrap="square" lIns="19014" tIns="0" rIns="19014" bIns="0" numCol="1" anchor="t" anchorCtr="0" compatLnSpc="1">
            <a:prstTxWarp prst="textNoShape">
              <a:avLst/>
            </a:prstTxWarp>
          </a:bodyPr>
          <a:lstStyle>
            <a:lvl1pPr algn="r" defTabSz="912813" eaLnBrk="0" hangingPunct="0">
              <a:lnSpc>
                <a:spcPct val="100000"/>
              </a:lnSpc>
              <a:defRPr sz="1000" b="0" i="1">
                <a:solidFill>
                  <a:schemeClr val="tx1"/>
                </a:solidFill>
                <a:latin typeface="Times New Roman" pitchFamily="18" charset="0"/>
              </a:defRPr>
            </a:lvl1pPr>
          </a:lstStyle>
          <a:p>
            <a:pPr>
              <a:defRPr/>
            </a:pPr>
            <a:endParaRPr lang="nl-NL"/>
          </a:p>
        </p:txBody>
      </p:sp>
      <p:sp>
        <p:nvSpPr>
          <p:cNvPr id="58372" name="Rectangle 4"/>
          <p:cNvSpPr>
            <a:spLocks noGrp="1" noRot="1" noChangeAspect="1" noChangeArrowheads="1" noTextEdit="1"/>
          </p:cNvSpPr>
          <p:nvPr>
            <p:ph type="sldImg" idx="2"/>
          </p:nvPr>
        </p:nvSpPr>
        <p:spPr bwMode="auto">
          <a:xfrm>
            <a:off x="925513" y="752475"/>
            <a:ext cx="4948237" cy="3711575"/>
          </a:xfrm>
          <a:prstGeom prst="rect">
            <a:avLst/>
          </a:prstGeom>
          <a:noFill/>
          <a:ln w="12700">
            <a:solidFill>
              <a:schemeClr val="tx1"/>
            </a:solidFill>
            <a:miter lim="800000"/>
            <a:headEnd/>
            <a:tailEnd/>
          </a:ln>
        </p:spPr>
      </p:sp>
      <p:sp>
        <p:nvSpPr>
          <p:cNvPr id="2053" name="Rectangle 5"/>
          <p:cNvSpPr>
            <a:spLocks noGrp="1" noChangeArrowheads="1"/>
          </p:cNvSpPr>
          <p:nvPr>
            <p:ph type="body" sz="quarter" idx="3"/>
          </p:nvPr>
        </p:nvSpPr>
        <p:spPr bwMode="auto">
          <a:xfrm>
            <a:off x="906463" y="4718050"/>
            <a:ext cx="4981575" cy="4468813"/>
          </a:xfrm>
          <a:prstGeom prst="rect">
            <a:avLst/>
          </a:prstGeom>
          <a:noFill/>
          <a:ln w="9525">
            <a:noFill/>
            <a:miter lim="800000"/>
            <a:headEnd/>
            <a:tailEnd/>
          </a:ln>
          <a:effectLst/>
        </p:spPr>
        <p:txBody>
          <a:bodyPr vert="horz" wrap="square" lIns="91900" tIns="45951" rIns="91900" bIns="45951" numCol="1" anchor="t" anchorCtr="0" compatLnSpc="1">
            <a:prstTxWarp prst="textNoShape">
              <a:avLst/>
            </a:prstTxWarp>
          </a:bodyPr>
          <a:lstStyle/>
          <a:p>
            <a:pPr lvl="0"/>
            <a:r>
              <a:rPr lang="nl-NL" noProof="0"/>
              <a:t>Click to edit Master text styles</a:t>
            </a:r>
          </a:p>
          <a:p>
            <a:pPr lvl="1"/>
            <a:r>
              <a:rPr lang="nl-NL" noProof="0"/>
              <a:t>Second level</a:t>
            </a:r>
          </a:p>
          <a:p>
            <a:pPr lvl="2"/>
            <a:r>
              <a:rPr lang="nl-NL" noProof="0"/>
              <a:t>Third level</a:t>
            </a:r>
          </a:p>
          <a:p>
            <a:pPr lvl="3"/>
            <a:r>
              <a:rPr lang="nl-NL" noProof="0"/>
              <a:t>Fourth level</a:t>
            </a:r>
          </a:p>
          <a:p>
            <a:pPr lvl="4"/>
            <a:r>
              <a:rPr lang="nl-NL" noProof="0"/>
              <a:t>Fifth level</a:t>
            </a:r>
          </a:p>
        </p:txBody>
      </p:sp>
      <p:sp>
        <p:nvSpPr>
          <p:cNvPr id="2054" name="Rectangle 6"/>
          <p:cNvSpPr>
            <a:spLocks noGrp="1" noChangeArrowheads="1"/>
          </p:cNvSpPr>
          <p:nvPr>
            <p:ph type="ftr" sz="quarter" idx="4"/>
          </p:nvPr>
        </p:nvSpPr>
        <p:spPr bwMode="auto">
          <a:xfrm>
            <a:off x="-1588" y="9434513"/>
            <a:ext cx="2946401" cy="498475"/>
          </a:xfrm>
          <a:prstGeom prst="rect">
            <a:avLst/>
          </a:prstGeom>
          <a:noFill/>
          <a:ln w="9525">
            <a:noFill/>
            <a:miter lim="800000"/>
            <a:headEnd/>
            <a:tailEnd/>
          </a:ln>
          <a:effectLst/>
        </p:spPr>
        <p:txBody>
          <a:bodyPr vert="horz" wrap="square" lIns="19014" tIns="0" rIns="19014" bIns="0" numCol="1" anchor="b" anchorCtr="0" compatLnSpc="1">
            <a:prstTxWarp prst="textNoShape">
              <a:avLst/>
            </a:prstTxWarp>
          </a:bodyPr>
          <a:lstStyle>
            <a:lvl1pPr defTabSz="912813" eaLnBrk="0" hangingPunct="0">
              <a:lnSpc>
                <a:spcPct val="100000"/>
              </a:lnSpc>
              <a:defRPr sz="1000" b="0" i="1">
                <a:solidFill>
                  <a:schemeClr val="tx1"/>
                </a:solidFill>
                <a:latin typeface="Times New Roman" pitchFamily="18" charset="0"/>
              </a:defRPr>
            </a:lvl1pPr>
          </a:lstStyle>
          <a:p>
            <a:pPr>
              <a:defRPr/>
            </a:pPr>
            <a:endParaRPr lang="nl-NL"/>
          </a:p>
        </p:txBody>
      </p:sp>
      <p:sp>
        <p:nvSpPr>
          <p:cNvPr id="2055" name="Rectangle 7"/>
          <p:cNvSpPr>
            <a:spLocks noGrp="1" noChangeArrowheads="1"/>
          </p:cNvSpPr>
          <p:nvPr>
            <p:ph type="sldNum" sz="quarter" idx="5"/>
          </p:nvPr>
        </p:nvSpPr>
        <p:spPr bwMode="auto">
          <a:xfrm>
            <a:off x="3849688" y="9434513"/>
            <a:ext cx="2946400" cy="498475"/>
          </a:xfrm>
          <a:prstGeom prst="rect">
            <a:avLst/>
          </a:prstGeom>
          <a:noFill/>
          <a:ln w="9525">
            <a:noFill/>
            <a:miter lim="800000"/>
            <a:headEnd/>
            <a:tailEnd/>
          </a:ln>
          <a:effectLst/>
        </p:spPr>
        <p:txBody>
          <a:bodyPr vert="horz" wrap="square" lIns="19014" tIns="0" rIns="19014" bIns="0" numCol="1" anchor="b" anchorCtr="0" compatLnSpc="1">
            <a:prstTxWarp prst="textNoShape">
              <a:avLst/>
            </a:prstTxWarp>
          </a:bodyPr>
          <a:lstStyle>
            <a:lvl1pPr algn="r" defTabSz="912813" eaLnBrk="0" hangingPunct="0">
              <a:lnSpc>
                <a:spcPct val="100000"/>
              </a:lnSpc>
              <a:defRPr sz="1000" b="0" i="1">
                <a:solidFill>
                  <a:schemeClr val="tx1"/>
                </a:solidFill>
                <a:latin typeface="Times New Roman" pitchFamily="18" charset="0"/>
              </a:defRPr>
            </a:lvl1pPr>
          </a:lstStyle>
          <a:p>
            <a:pPr>
              <a:defRPr/>
            </a:pPr>
            <a:fld id="{B2759841-B624-4607-82F4-1F236EC01F7D}" type="slidenum">
              <a:rPr lang="nl-NL"/>
              <a:pPr>
                <a:defRPr/>
              </a:pPr>
              <a:t>‹#›</a:t>
            </a:fld>
            <a:endParaRPr lang="nl-NL"/>
          </a:p>
        </p:txBody>
      </p:sp>
    </p:spTree>
    <p:extLst>
      <p:ext uri="{BB962C8B-B14F-4D97-AF65-F5344CB8AC3E}">
        <p14:creationId xmlns:p14="http://schemas.microsoft.com/office/powerpoint/2010/main" val="2842450157"/>
      </p:ext>
    </p:extLst>
  </p:cSld>
  <p:clrMap bg1="lt1" tx1="dk1" bg2="lt2" tx2="dk2" accent1="accent1" accent2="accent2" accent3="accent3" accent4="accent4" accent5="accent5" accent6="accent6" hlink="hlink" folHlink="folHlink"/>
  <p:notesStyle>
    <a:lvl1pPr algn="l" defTabSz="762000" rtl="0" eaLnBrk="0" fontAlgn="base" hangingPunct="0">
      <a:spcBef>
        <a:spcPct val="30000"/>
      </a:spcBef>
      <a:spcAft>
        <a:spcPct val="0"/>
      </a:spcAft>
      <a:defRPr sz="1200" kern="1200">
        <a:solidFill>
          <a:schemeClr val="tx1"/>
        </a:solidFill>
        <a:latin typeface="Times New Roman" pitchFamily="18" charset="0"/>
        <a:ea typeface="+mn-ea"/>
        <a:cs typeface="Times New Roman" pitchFamily="18" charset="0"/>
      </a:defRPr>
    </a:lvl1pPr>
    <a:lvl2pPr marL="457200" algn="l" defTabSz="762000" rtl="0" eaLnBrk="0" fontAlgn="base" hangingPunct="0">
      <a:spcBef>
        <a:spcPct val="30000"/>
      </a:spcBef>
      <a:spcAft>
        <a:spcPct val="0"/>
      </a:spcAft>
      <a:defRPr sz="1200" kern="1200">
        <a:solidFill>
          <a:schemeClr val="tx1"/>
        </a:solidFill>
        <a:latin typeface="Times New Roman" pitchFamily="18" charset="0"/>
        <a:ea typeface="+mn-ea"/>
        <a:cs typeface="Times New Roman" pitchFamily="18" charset="0"/>
      </a:defRPr>
    </a:lvl2pPr>
    <a:lvl3pPr marL="914400" algn="l" defTabSz="762000" rtl="0" eaLnBrk="0" fontAlgn="base" hangingPunct="0">
      <a:spcBef>
        <a:spcPct val="30000"/>
      </a:spcBef>
      <a:spcAft>
        <a:spcPct val="0"/>
      </a:spcAft>
      <a:defRPr sz="1200" kern="1200">
        <a:solidFill>
          <a:schemeClr val="tx1"/>
        </a:solidFill>
        <a:latin typeface="Times New Roman" pitchFamily="18" charset="0"/>
        <a:ea typeface="+mn-ea"/>
        <a:cs typeface="Times New Roman" pitchFamily="18" charset="0"/>
      </a:defRPr>
    </a:lvl3pPr>
    <a:lvl4pPr marL="1371600" algn="l" defTabSz="762000" rtl="0" eaLnBrk="0" fontAlgn="base" hangingPunct="0">
      <a:spcBef>
        <a:spcPct val="30000"/>
      </a:spcBef>
      <a:spcAft>
        <a:spcPct val="0"/>
      </a:spcAft>
      <a:defRPr sz="1200" kern="1200">
        <a:solidFill>
          <a:schemeClr val="tx1"/>
        </a:solidFill>
        <a:latin typeface="Times New Roman" pitchFamily="18" charset="0"/>
        <a:ea typeface="+mn-ea"/>
        <a:cs typeface="Times New Roman" pitchFamily="18" charset="0"/>
      </a:defRPr>
    </a:lvl4pPr>
    <a:lvl5pPr marL="1828800" algn="l" defTabSz="762000" rtl="0" eaLnBrk="0" fontAlgn="base" hangingPunct="0">
      <a:spcBef>
        <a:spcPct val="30000"/>
      </a:spcBef>
      <a:spcAft>
        <a:spcPct val="0"/>
      </a:spcAft>
      <a:defRPr sz="12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7" Type="http://schemas.openxmlformats.org/officeDocument/2006/relationships/hyperlink" Target="mailto:Martijn.vanderBruggen@han.nl" TargetMode="External"/><Relationship Id="rId2" Type="http://schemas.openxmlformats.org/officeDocument/2006/relationships/notesMaster" Target="../notesMasters/notesMaster1.xml"/><Relationship Id="rId1" Type="http://schemas.openxmlformats.org/officeDocument/2006/relationships/tags" Target="../tags/tag1.xml"/><Relationship Id="rId6" Type="http://schemas.openxmlformats.org/officeDocument/2006/relationships/hyperlink" Target="www.han.nl/appliedsciences" TargetMode="External"/><Relationship Id="rId5" Type="http://schemas.openxmlformats.org/officeDocument/2006/relationships/hyperlink" Target="mailto:h.seubring@han.nl" TargetMode="External"/><Relationship Id="rId4" Type="http://schemas.openxmlformats.org/officeDocument/2006/relationships/hyperlink" Target="http://biopython.org/wiki/Main_Page" TargetMode="Externa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26.xml"/><Relationship Id="rId2" Type="http://schemas.openxmlformats.org/officeDocument/2006/relationships/notesMaster" Target="../notesMasters/notesMaster1.xml"/><Relationship Id="rId1" Type="http://schemas.openxmlformats.org/officeDocument/2006/relationships/tags" Target="../tags/tag6.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34.xml"/><Relationship Id="rId2" Type="http://schemas.openxmlformats.org/officeDocument/2006/relationships/notesMaster" Target="../notesMasters/notesMaster1.xml"/><Relationship Id="rId1" Type="http://schemas.openxmlformats.org/officeDocument/2006/relationships/tags" Target="../tags/tag7.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slide" Target="../slides/slide39.xml"/><Relationship Id="rId2" Type="http://schemas.openxmlformats.org/officeDocument/2006/relationships/notesMaster" Target="../notesMasters/notesMaster1.xml"/><Relationship Id="rId1" Type="http://schemas.openxmlformats.org/officeDocument/2006/relationships/tags" Target="../tags/tag8.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notesMaster" Target="../notesMasters/notesMaster1.xml"/><Relationship Id="rId1" Type="http://schemas.openxmlformats.org/officeDocument/2006/relationships/tags" Target="../tags/tag2.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notesMaster" Target="../notesMasters/notesMaster1.xml"/><Relationship Id="rId1" Type="http://schemas.openxmlformats.org/officeDocument/2006/relationships/tags" Target="../tags/tag3.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notesMaster" Target="../notesMasters/notesMaster1.xml"/><Relationship Id="rId1" Type="http://schemas.openxmlformats.org/officeDocument/2006/relationships/tags" Target="../tags/tag4.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21.xml"/><Relationship Id="rId2" Type="http://schemas.openxmlformats.org/officeDocument/2006/relationships/notesMaster" Target="../notesMasters/notesMaster1.xml"/><Relationship Id="rId1" Type="http://schemas.openxmlformats.org/officeDocument/2006/relationships/tags" Target="../tags/tag5.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jdelijke aanduiding voor dia-afbeelding 1"/>
          <p:cNvSpPr>
            <a:spLocks noGrp="1" noRot="1" noChangeAspect="1" noTextEdit="1"/>
          </p:cNvSpPr>
          <p:nvPr>
            <p:ph type="sldImg"/>
          </p:nvPr>
        </p:nvSpPr>
        <p:spPr>
          <a:ln/>
        </p:spPr>
      </p:sp>
      <p:sp>
        <p:nvSpPr>
          <p:cNvPr id="59395" name="Tijdelijke aanduiding voor notities 2"/>
          <p:cNvSpPr>
            <a:spLocks noGrp="1"/>
          </p:cNvSpPr>
          <p:nvPr>
            <p:ph type="body" idx="1"/>
            <p:custDataLst>
              <p:tags r:id="rId1"/>
            </p:custDataLst>
          </p:nvPr>
        </p:nvSpPr>
        <p:spPr>
          <a:noFill/>
          <a:ln/>
        </p:spPr>
        <p:txBody>
          <a:bodyPr/>
          <a:lstStyle/>
          <a:p>
            <a:r>
              <a:rPr lang="nl-NL" sz="1200" kern="1200" dirty="0">
                <a:solidFill>
                  <a:schemeClr val="tx1"/>
                </a:solidFill>
                <a:latin typeface="Times New Roman" pitchFamily="18" charset="0"/>
                <a:ea typeface="+mn-ea"/>
                <a:cs typeface="Times New Roman" pitchFamily="18" charset="0"/>
              </a:rPr>
              <a:t>Hallo Martijn,</a:t>
            </a:r>
          </a:p>
          <a:p>
            <a:r>
              <a:rPr lang="nl-NL" sz="1200" kern="1200" dirty="0">
                <a:solidFill>
                  <a:schemeClr val="tx1"/>
                </a:solidFill>
                <a:latin typeface="Times New Roman" pitchFamily="18" charset="0"/>
                <a:ea typeface="+mn-ea"/>
                <a:cs typeface="Times New Roman" pitchFamily="18" charset="0"/>
              </a:rPr>
              <a:t> </a:t>
            </a:r>
          </a:p>
          <a:p>
            <a:r>
              <a:rPr lang="nl-NL" sz="1200" kern="1200" dirty="0" err="1">
                <a:solidFill>
                  <a:schemeClr val="tx1"/>
                </a:solidFill>
                <a:latin typeface="Times New Roman" pitchFamily="18" charset="0"/>
                <a:ea typeface="+mn-ea"/>
                <a:cs typeface="Times New Roman" pitchFamily="18" charset="0"/>
              </a:rPr>
              <a:t>Helma</a:t>
            </a:r>
            <a:r>
              <a:rPr lang="nl-NL" sz="1200" kern="1200" dirty="0">
                <a:solidFill>
                  <a:schemeClr val="tx1"/>
                </a:solidFill>
                <a:latin typeface="Times New Roman" pitchFamily="18" charset="0"/>
                <a:ea typeface="+mn-ea"/>
                <a:cs typeface="Times New Roman" pitchFamily="18" charset="0"/>
              </a:rPr>
              <a:t> is afwezig, vandaar dat ik je mail beantwoord.</a:t>
            </a:r>
          </a:p>
          <a:p>
            <a:r>
              <a:rPr lang="nl-NL" sz="1200" kern="1200" dirty="0">
                <a:solidFill>
                  <a:schemeClr val="tx1"/>
                </a:solidFill>
                <a:latin typeface="Times New Roman" pitchFamily="18" charset="0"/>
                <a:ea typeface="+mn-ea"/>
                <a:cs typeface="Times New Roman" pitchFamily="18" charset="0"/>
              </a:rPr>
              <a:t>Ik heb de presentaties nagekeken op auteursrechten en je hebt bij bijna alle overnames bronvermeldingen geplaatst.</a:t>
            </a:r>
          </a:p>
          <a:p>
            <a:r>
              <a:rPr lang="nl-NL" sz="1200" kern="1200" dirty="0">
                <a:solidFill>
                  <a:schemeClr val="tx1"/>
                </a:solidFill>
                <a:latin typeface="Times New Roman" pitchFamily="18" charset="0"/>
                <a:ea typeface="+mn-ea"/>
                <a:cs typeface="Times New Roman" pitchFamily="18" charset="0"/>
              </a:rPr>
              <a:t>Nog een kleinigheid: In </a:t>
            </a:r>
            <a:r>
              <a:rPr lang="nl-NL" sz="1200" kern="1200" dirty="0" err="1">
                <a:solidFill>
                  <a:schemeClr val="tx1"/>
                </a:solidFill>
                <a:latin typeface="Times New Roman" pitchFamily="18" charset="0"/>
                <a:ea typeface="+mn-ea"/>
                <a:cs typeface="Times New Roman" pitchFamily="18" charset="0"/>
              </a:rPr>
              <a:t>ppt</a:t>
            </a:r>
            <a:r>
              <a:rPr lang="nl-NL" sz="1200" kern="1200" dirty="0">
                <a:solidFill>
                  <a:schemeClr val="tx1"/>
                </a:solidFill>
                <a:latin typeface="Times New Roman" pitchFamily="18" charset="0"/>
                <a:ea typeface="+mn-ea"/>
                <a:cs typeface="Times New Roman" pitchFamily="18" charset="0"/>
              </a:rPr>
              <a:t> ‘m_c8a4JEEServlets.pptx’ schrijf je bij sheet 19-28 ‘eigen werk’ bij de figuur, maar het plaatje van de computer komt denk ik van internet? Daar moet ook nog even een bronvermelding bij.</a:t>
            </a:r>
          </a:p>
          <a:p>
            <a:r>
              <a:rPr lang="nl-NL" sz="1200" kern="1200" dirty="0">
                <a:solidFill>
                  <a:schemeClr val="tx1"/>
                </a:solidFill>
                <a:latin typeface="Times New Roman" pitchFamily="18" charset="0"/>
                <a:ea typeface="+mn-ea"/>
                <a:cs typeface="Times New Roman" pitchFamily="18" charset="0"/>
              </a:rPr>
              <a:t>Hetzelfde geldt voor de plaatjes in de figuur op sheet 15 van </a:t>
            </a:r>
            <a:r>
              <a:rPr lang="nl-NL" sz="1200" kern="1200" dirty="0" err="1">
                <a:solidFill>
                  <a:schemeClr val="tx1"/>
                </a:solidFill>
                <a:latin typeface="Times New Roman" pitchFamily="18" charset="0"/>
                <a:ea typeface="+mn-ea"/>
                <a:cs typeface="Times New Roman" pitchFamily="18" charset="0"/>
              </a:rPr>
              <a:t>ppt</a:t>
            </a:r>
            <a:r>
              <a:rPr lang="nl-NL" sz="1200" kern="1200" dirty="0">
                <a:solidFill>
                  <a:schemeClr val="tx1"/>
                </a:solidFill>
                <a:latin typeface="Times New Roman" pitchFamily="18" charset="0"/>
                <a:ea typeface="+mn-ea"/>
                <a:cs typeface="Times New Roman" pitchFamily="18" charset="0"/>
              </a:rPr>
              <a:t> ‘m_c8a5JEEJSP.pptx’.</a:t>
            </a:r>
          </a:p>
          <a:p>
            <a:r>
              <a:rPr lang="nl-NL" sz="1200" kern="1200" dirty="0">
                <a:solidFill>
                  <a:schemeClr val="tx1"/>
                </a:solidFill>
                <a:latin typeface="Times New Roman" pitchFamily="18" charset="0"/>
                <a:ea typeface="+mn-ea"/>
                <a:cs typeface="Times New Roman" pitchFamily="18" charset="0"/>
              </a:rPr>
              <a:t>Als je bovenstaande punten aanpast kun je de </a:t>
            </a:r>
            <a:r>
              <a:rPr lang="nl-NL" sz="1200" kern="1200" dirty="0" err="1">
                <a:solidFill>
                  <a:schemeClr val="tx1"/>
                </a:solidFill>
                <a:latin typeface="Times New Roman" pitchFamily="18" charset="0"/>
                <a:ea typeface="+mn-ea"/>
                <a:cs typeface="Times New Roman" pitchFamily="18" charset="0"/>
              </a:rPr>
              <a:t>ppt’s</a:t>
            </a:r>
            <a:r>
              <a:rPr lang="nl-NL" sz="1200" kern="1200" dirty="0">
                <a:solidFill>
                  <a:schemeClr val="tx1"/>
                </a:solidFill>
                <a:latin typeface="Times New Roman" pitchFamily="18" charset="0"/>
                <a:ea typeface="+mn-ea"/>
                <a:cs typeface="Times New Roman" pitchFamily="18" charset="0"/>
              </a:rPr>
              <a:t> op Scholar plaatsen. Je kunt de bestanden opslaan met Readerbureau in de titel, dan is op Scholar voor jou en ons zichtbaar dat wij hem gezien hebben.</a:t>
            </a:r>
          </a:p>
          <a:p>
            <a:r>
              <a:rPr lang="nl-NL" sz="1200" kern="1200" dirty="0">
                <a:solidFill>
                  <a:schemeClr val="tx1"/>
                </a:solidFill>
                <a:latin typeface="Times New Roman" pitchFamily="18" charset="0"/>
                <a:ea typeface="+mn-ea"/>
                <a:cs typeface="Times New Roman" pitchFamily="18" charset="0"/>
              </a:rPr>
              <a:t> </a:t>
            </a:r>
          </a:p>
          <a:p>
            <a:r>
              <a:rPr lang="nl-NL" sz="1200" kern="1200" dirty="0">
                <a:solidFill>
                  <a:schemeClr val="tx1"/>
                </a:solidFill>
                <a:latin typeface="Times New Roman" pitchFamily="18" charset="0"/>
                <a:ea typeface="+mn-ea"/>
                <a:cs typeface="Times New Roman" pitchFamily="18" charset="0"/>
              </a:rPr>
              <a:t>Met vriendelijke groeten,</a:t>
            </a:r>
          </a:p>
          <a:p>
            <a:r>
              <a:rPr lang="nl-NL" sz="1200" kern="1200" dirty="0">
                <a:solidFill>
                  <a:schemeClr val="tx1"/>
                </a:solidFill>
                <a:latin typeface="Times New Roman" pitchFamily="18" charset="0"/>
                <a:ea typeface="+mn-ea"/>
                <a:cs typeface="Times New Roman" pitchFamily="18" charset="0"/>
              </a:rPr>
              <a:t> </a:t>
            </a:r>
          </a:p>
          <a:p>
            <a:r>
              <a:rPr lang="nl-NL" sz="1200" kern="1200" dirty="0" err="1">
                <a:solidFill>
                  <a:schemeClr val="tx1"/>
                </a:solidFill>
                <a:latin typeface="Times New Roman" pitchFamily="18" charset="0"/>
                <a:ea typeface="+mn-ea"/>
                <a:cs typeface="Times New Roman" pitchFamily="18" charset="0"/>
              </a:rPr>
              <a:t>Gertie</a:t>
            </a:r>
            <a:r>
              <a:rPr lang="nl-NL" sz="1200" kern="1200" dirty="0">
                <a:solidFill>
                  <a:schemeClr val="tx1"/>
                </a:solidFill>
                <a:latin typeface="Times New Roman" pitchFamily="18" charset="0"/>
                <a:ea typeface="+mn-ea"/>
                <a:cs typeface="Times New Roman" pitchFamily="18" charset="0"/>
              </a:rPr>
              <a:t> de Winter</a:t>
            </a:r>
          </a:p>
          <a:p>
            <a:r>
              <a:rPr lang="nl-NL" sz="1200" kern="1200" dirty="0">
                <a:solidFill>
                  <a:schemeClr val="tx1"/>
                </a:solidFill>
                <a:latin typeface="Times New Roman" pitchFamily="18" charset="0"/>
                <a:ea typeface="+mn-ea"/>
                <a:cs typeface="Times New Roman" pitchFamily="18" charset="0"/>
              </a:rPr>
              <a:t>Readerbureau</a:t>
            </a:r>
          </a:p>
          <a:p>
            <a:r>
              <a:rPr lang="nl-NL" sz="1200" kern="1200" dirty="0">
                <a:solidFill>
                  <a:schemeClr val="tx1"/>
                </a:solidFill>
                <a:latin typeface="Times New Roman" pitchFamily="18" charset="0"/>
                <a:ea typeface="+mn-ea"/>
                <a:cs typeface="Times New Roman" pitchFamily="18" charset="0"/>
              </a:rPr>
              <a:t> </a:t>
            </a:r>
          </a:p>
          <a:p>
            <a:r>
              <a:rPr lang="en-US" sz="1200" b="1" kern="1200" dirty="0">
                <a:solidFill>
                  <a:schemeClr val="tx1"/>
                </a:solidFill>
                <a:latin typeface="Times New Roman" pitchFamily="18" charset="0"/>
                <a:ea typeface="+mn-ea"/>
                <a:cs typeface="Times New Roman" pitchFamily="18" charset="0"/>
              </a:rPr>
              <a:t>From:</a:t>
            </a:r>
            <a:r>
              <a:rPr lang="en-US" sz="1200" kern="1200" dirty="0">
                <a:solidFill>
                  <a:schemeClr val="tx1"/>
                </a:solidFill>
                <a:latin typeface="Times New Roman" pitchFamily="18" charset="0"/>
                <a:ea typeface="+mn-ea"/>
                <a:cs typeface="Times New Roman" pitchFamily="18" charset="0"/>
              </a:rPr>
              <a:t> Bruggen Martijn van der </a:t>
            </a:r>
            <a:br>
              <a:rPr lang="en-US" sz="1200" kern="1200" dirty="0">
                <a:solidFill>
                  <a:schemeClr val="tx1"/>
                </a:solidFill>
                <a:latin typeface="Times New Roman" pitchFamily="18" charset="0"/>
                <a:ea typeface="+mn-ea"/>
                <a:cs typeface="Times New Roman" pitchFamily="18" charset="0"/>
              </a:rPr>
            </a:br>
            <a:r>
              <a:rPr lang="en-US" sz="1200" b="1" kern="1200" dirty="0">
                <a:solidFill>
                  <a:schemeClr val="tx1"/>
                </a:solidFill>
                <a:latin typeface="Times New Roman" pitchFamily="18" charset="0"/>
                <a:ea typeface="+mn-ea"/>
                <a:cs typeface="Times New Roman" pitchFamily="18" charset="0"/>
              </a:rPr>
              <a:t>Sent:</a:t>
            </a:r>
            <a:r>
              <a:rPr lang="en-US" sz="1200" kern="1200" dirty="0">
                <a:solidFill>
                  <a:schemeClr val="tx1"/>
                </a:solidFill>
                <a:latin typeface="Times New Roman" pitchFamily="18" charset="0"/>
                <a:ea typeface="+mn-ea"/>
                <a:cs typeface="Times New Roman" pitchFamily="18" charset="0"/>
              </a:rPr>
              <a:t> Tuesday, May 29, 2012 12:35 PM</a:t>
            </a:r>
            <a:br>
              <a:rPr lang="en-US" sz="1200" kern="1200" dirty="0">
                <a:solidFill>
                  <a:schemeClr val="tx1"/>
                </a:solidFill>
                <a:latin typeface="Times New Roman" pitchFamily="18" charset="0"/>
                <a:ea typeface="+mn-ea"/>
                <a:cs typeface="Times New Roman" pitchFamily="18" charset="0"/>
              </a:rPr>
            </a:br>
            <a:r>
              <a:rPr lang="en-US" sz="1200" b="1" kern="1200" dirty="0">
                <a:solidFill>
                  <a:schemeClr val="tx1"/>
                </a:solidFill>
                <a:latin typeface="Times New Roman" pitchFamily="18" charset="0"/>
                <a:ea typeface="+mn-ea"/>
                <a:cs typeface="Times New Roman" pitchFamily="18" charset="0"/>
              </a:rPr>
              <a:t>To:</a:t>
            </a:r>
            <a:r>
              <a:rPr lang="en-US" sz="1200" kern="1200" dirty="0">
                <a:solidFill>
                  <a:schemeClr val="tx1"/>
                </a:solidFill>
                <a:latin typeface="Times New Roman" pitchFamily="18" charset="0"/>
                <a:ea typeface="+mn-ea"/>
                <a:cs typeface="Times New Roman" pitchFamily="18" charset="0"/>
              </a:rPr>
              <a:t> Readerbureau Techniek</a:t>
            </a:r>
            <a:br>
              <a:rPr lang="en-US" sz="1200" kern="1200" dirty="0">
                <a:solidFill>
                  <a:schemeClr val="tx1"/>
                </a:solidFill>
                <a:latin typeface="Times New Roman" pitchFamily="18" charset="0"/>
                <a:ea typeface="+mn-ea"/>
                <a:cs typeface="Times New Roman" pitchFamily="18" charset="0"/>
              </a:rPr>
            </a:br>
            <a:r>
              <a:rPr lang="en-US" sz="1200" b="1" kern="1200" dirty="0">
                <a:solidFill>
                  <a:schemeClr val="tx1"/>
                </a:solidFill>
                <a:latin typeface="Times New Roman" pitchFamily="18" charset="0"/>
                <a:ea typeface="+mn-ea"/>
                <a:cs typeface="Times New Roman" pitchFamily="18" charset="0"/>
              </a:rPr>
              <a:t>Subject:</a:t>
            </a:r>
            <a:r>
              <a:rPr lang="en-US" sz="1200" kern="1200" dirty="0">
                <a:solidFill>
                  <a:schemeClr val="tx1"/>
                </a:solidFill>
                <a:latin typeface="Times New Roman" pitchFamily="18" charset="0"/>
                <a:ea typeface="+mn-ea"/>
                <a:cs typeface="Times New Roman" pitchFamily="18" charset="0"/>
              </a:rPr>
              <a:t> RE: </a:t>
            </a:r>
            <a:r>
              <a:rPr lang="en-US" sz="1200" kern="1200" dirty="0" err="1">
                <a:solidFill>
                  <a:schemeClr val="tx1"/>
                </a:solidFill>
                <a:latin typeface="Times New Roman" pitchFamily="18" charset="0"/>
                <a:ea typeface="+mn-ea"/>
                <a:cs typeface="Times New Roman" pitchFamily="18" charset="0"/>
              </a:rPr>
              <a:t>Presentatie</a:t>
            </a:r>
            <a:endParaRPr lang="nl-NL" sz="1200" kern="1200" dirty="0">
              <a:solidFill>
                <a:schemeClr val="tx1"/>
              </a:solidFill>
              <a:latin typeface="Times New Roman" pitchFamily="18" charset="0"/>
              <a:ea typeface="+mn-ea"/>
              <a:cs typeface="Times New Roman" pitchFamily="18" charset="0"/>
            </a:endParaRPr>
          </a:p>
          <a:p>
            <a:r>
              <a:rPr lang="nl-NL" sz="1200" kern="1200" dirty="0">
                <a:solidFill>
                  <a:schemeClr val="tx1"/>
                </a:solidFill>
                <a:latin typeface="Times New Roman" pitchFamily="18" charset="0"/>
                <a:ea typeface="+mn-ea"/>
                <a:cs typeface="Times New Roman" pitchFamily="18" charset="0"/>
              </a:rPr>
              <a:t> </a:t>
            </a:r>
          </a:p>
          <a:p>
            <a:r>
              <a:rPr lang="nl-NL" sz="1200" kern="1200" dirty="0">
                <a:solidFill>
                  <a:schemeClr val="tx1"/>
                </a:solidFill>
                <a:latin typeface="Times New Roman" pitchFamily="18" charset="0"/>
                <a:ea typeface="+mn-ea"/>
                <a:cs typeface="Times New Roman" pitchFamily="18" charset="0"/>
              </a:rPr>
              <a:t>Dag </a:t>
            </a:r>
            <a:r>
              <a:rPr lang="nl-NL" sz="1200" kern="1200" dirty="0" err="1">
                <a:solidFill>
                  <a:schemeClr val="tx1"/>
                </a:solidFill>
                <a:latin typeface="Times New Roman" pitchFamily="18" charset="0"/>
                <a:ea typeface="+mn-ea"/>
                <a:cs typeface="Times New Roman" pitchFamily="18" charset="0"/>
              </a:rPr>
              <a:t>Helma</a:t>
            </a:r>
            <a:r>
              <a:rPr lang="nl-NL" sz="1200" kern="1200" dirty="0">
                <a:solidFill>
                  <a:schemeClr val="tx1"/>
                </a:solidFill>
                <a:latin typeface="Times New Roman" pitchFamily="18" charset="0"/>
                <a:ea typeface="+mn-ea"/>
                <a:cs typeface="Times New Roman" pitchFamily="18" charset="0"/>
              </a:rPr>
              <a:t>,</a:t>
            </a:r>
          </a:p>
          <a:p>
            <a:r>
              <a:rPr lang="nl-NL" sz="1200" kern="1200" dirty="0">
                <a:solidFill>
                  <a:schemeClr val="tx1"/>
                </a:solidFill>
                <a:latin typeface="Times New Roman" pitchFamily="18" charset="0"/>
                <a:ea typeface="+mn-ea"/>
                <a:cs typeface="Times New Roman" pitchFamily="18" charset="0"/>
              </a:rPr>
              <a:t> </a:t>
            </a:r>
          </a:p>
          <a:p>
            <a:r>
              <a:rPr lang="nl-NL" sz="1200" kern="1200" dirty="0">
                <a:solidFill>
                  <a:schemeClr val="tx1"/>
                </a:solidFill>
                <a:latin typeface="Times New Roman" pitchFamily="18" charset="0"/>
                <a:ea typeface="+mn-ea"/>
                <a:cs typeface="Times New Roman" pitchFamily="18" charset="0"/>
              </a:rPr>
              <a:t>  Zou je bijgaande presentaties kunnen controleren voordat ik ze op Scholar zet? Dank je. Hoe administreer ik overigens makkelijk dat ik presentaties door het readerbureau heb laten goedkeuren? Ik kan nu alles wel terugvinden in de mail, maar mijn presentaties hebben verder geen label.</a:t>
            </a:r>
          </a:p>
          <a:p>
            <a:r>
              <a:rPr lang="nl-NL" sz="1200" kern="1200" dirty="0">
                <a:solidFill>
                  <a:schemeClr val="tx1"/>
                </a:solidFill>
                <a:latin typeface="Times New Roman" pitchFamily="18" charset="0"/>
                <a:ea typeface="+mn-ea"/>
                <a:cs typeface="Times New Roman" pitchFamily="18" charset="0"/>
              </a:rPr>
              <a:t> </a:t>
            </a:r>
          </a:p>
          <a:p>
            <a:r>
              <a:rPr lang="nl-NL" sz="1200" kern="1200" dirty="0">
                <a:solidFill>
                  <a:schemeClr val="tx1"/>
                </a:solidFill>
                <a:latin typeface="Times New Roman" pitchFamily="18" charset="0"/>
                <a:ea typeface="+mn-ea"/>
                <a:cs typeface="Times New Roman" pitchFamily="18" charset="0"/>
              </a:rPr>
              <a:t>Martijn.</a:t>
            </a:r>
          </a:p>
          <a:p>
            <a:r>
              <a:rPr lang="nl-NL" sz="1200" kern="1200" dirty="0">
                <a:solidFill>
                  <a:schemeClr val="tx1"/>
                </a:solidFill>
                <a:latin typeface="Times New Roman" pitchFamily="18" charset="0"/>
                <a:ea typeface="+mn-ea"/>
                <a:cs typeface="Times New Roman" pitchFamily="18" charset="0"/>
              </a:rPr>
              <a:t> </a:t>
            </a:r>
          </a:p>
          <a:p>
            <a:r>
              <a:rPr lang="nl-NL" sz="1200" b="1" kern="1200" dirty="0">
                <a:solidFill>
                  <a:schemeClr val="tx1"/>
                </a:solidFill>
                <a:latin typeface="Times New Roman" pitchFamily="18" charset="0"/>
                <a:ea typeface="+mn-ea"/>
                <a:cs typeface="Times New Roman" pitchFamily="18" charset="0"/>
              </a:rPr>
              <a:t>From:</a:t>
            </a:r>
            <a:r>
              <a:rPr lang="nl-NL" sz="1200" kern="1200" dirty="0">
                <a:solidFill>
                  <a:schemeClr val="tx1"/>
                </a:solidFill>
                <a:latin typeface="Times New Roman" pitchFamily="18" charset="0"/>
                <a:ea typeface="+mn-ea"/>
                <a:cs typeface="Times New Roman" pitchFamily="18" charset="0"/>
              </a:rPr>
              <a:t> Seubring-van Beek H </a:t>
            </a:r>
            <a:r>
              <a:rPr lang="nl-NL" sz="1200" b="1" kern="1200" dirty="0" err="1">
                <a:solidFill>
                  <a:schemeClr val="tx1"/>
                </a:solidFill>
                <a:latin typeface="Times New Roman" pitchFamily="18" charset="0"/>
                <a:ea typeface="+mn-ea"/>
                <a:cs typeface="Times New Roman" pitchFamily="18" charset="0"/>
              </a:rPr>
              <a:t>On</a:t>
            </a:r>
            <a:r>
              <a:rPr lang="nl-NL" sz="1200" b="1" kern="1200" dirty="0">
                <a:solidFill>
                  <a:schemeClr val="tx1"/>
                </a:solidFill>
                <a:latin typeface="Times New Roman" pitchFamily="18" charset="0"/>
                <a:ea typeface="+mn-ea"/>
                <a:cs typeface="Times New Roman" pitchFamily="18" charset="0"/>
              </a:rPr>
              <a:t> </a:t>
            </a:r>
            <a:r>
              <a:rPr lang="nl-NL" sz="1200" b="1" kern="1200" dirty="0" err="1">
                <a:solidFill>
                  <a:schemeClr val="tx1"/>
                </a:solidFill>
                <a:latin typeface="Times New Roman" pitchFamily="18" charset="0"/>
                <a:ea typeface="+mn-ea"/>
                <a:cs typeface="Times New Roman" pitchFamily="18" charset="0"/>
              </a:rPr>
              <a:t>Behalf</a:t>
            </a:r>
            <a:r>
              <a:rPr lang="nl-NL" sz="1200" b="1" kern="1200" dirty="0">
                <a:solidFill>
                  <a:schemeClr val="tx1"/>
                </a:solidFill>
                <a:latin typeface="Times New Roman" pitchFamily="18" charset="0"/>
                <a:ea typeface="+mn-ea"/>
                <a:cs typeface="Times New Roman" pitchFamily="18" charset="0"/>
              </a:rPr>
              <a:t> Of </a:t>
            </a:r>
            <a:r>
              <a:rPr lang="nl-NL" sz="1200" kern="1200" dirty="0">
                <a:solidFill>
                  <a:schemeClr val="tx1"/>
                </a:solidFill>
                <a:latin typeface="Times New Roman" pitchFamily="18" charset="0"/>
                <a:ea typeface="+mn-ea"/>
                <a:cs typeface="Times New Roman" pitchFamily="18" charset="0"/>
              </a:rPr>
              <a:t>Readerbureau Techniek</a:t>
            </a:r>
            <a:br>
              <a:rPr lang="nl-NL" sz="1200" kern="1200" dirty="0">
                <a:solidFill>
                  <a:schemeClr val="tx1"/>
                </a:solidFill>
                <a:latin typeface="Times New Roman" pitchFamily="18" charset="0"/>
                <a:ea typeface="+mn-ea"/>
                <a:cs typeface="Times New Roman" pitchFamily="18" charset="0"/>
              </a:rPr>
            </a:br>
            <a:r>
              <a:rPr lang="nl-NL" sz="1200" b="1" kern="1200" dirty="0">
                <a:solidFill>
                  <a:schemeClr val="tx1"/>
                </a:solidFill>
                <a:latin typeface="Times New Roman" pitchFamily="18" charset="0"/>
                <a:ea typeface="+mn-ea"/>
                <a:cs typeface="Times New Roman" pitchFamily="18" charset="0"/>
              </a:rPr>
              <a:t>Sent:</a:t>
            </a:r>
            <a:r>
              <a:rPr lang="nl-NL" sz="1200" kern="1200" dirty="0">
                <a:solidFill>
                  <a:schemeClr val="tx1"/>
                </a:solidFill>
                <a:latin typeface="Times New Roman" pitchFamily="18" charset="0"/>
                <a:ea typeface="+mn-ea"/>
                <a:cs typeface="Times New Roman" pitchFamily="18" charset="0"/>
              </a:rPr>
              <a:t> </a:t>
            </a:r>
            <a:r>
              <a:rPr lang="nl-NL" sz="1200" kern="1200" dirty="0" err="1">
                <a:solidFill>
                  <a:schemeClr val="tx1"/>
                </a:solidFill>
                <a:latin typeface="Times New Roman" pitchFamily="18" charset="0"/>
                <a:ea typeface="+mn-ea"/>
                <a:cs typeface="Times New Roman" pitchFamily="18" charset="0"/>
              </a:rPr>
              <a:t>Wednesday</a:t>
            </a:r>
            <a:r>
              <a:rPr lang="nl-NL" sz="1200" kern="1200" dirty="0">
                <a:solidFill>
                  <a:schemeClr val="tx1"/>
                </a:solidFill>
                <a:latin typeface="Times New Roman" pitchFamily="18" charset="0"/>
                <a:ea typeface="+mn-ea"/>
                <a:cs typeface="Times New Roman" pitchFamily="18" charset="0"/>
              </a:rPr>
              <a:t>, May 23, 2012 9:38 AM</a:t>
            </a:r>
            <a:br>
              <a:rPr lang="nl-NL" sz="1200" kern="1200" dirty="0">
                <a:solidFill>
                  <a:schemeClr val="tx1"/>
                </a:solidFill>
                <a:latin typeface="Times New Roman" pitchFamily="18" charset="0"/>
                <a:ea typeface="+mn-ea"/>
                <a:cs typeface="Times New Roman" pitchFamily="18" charset="0"/>
              </a:rPr>
            </a:br>
            <a:r>
              <a:rPr lang="nl-NL" sz="1200" b="1" kern="1200" dirty="0">
                <a:solidFill>
                  <a:schemeClr val="tx1"/>
                </a:solidFill>
                <a:latin typeface="Times New Roman" pitchFamily="18" charset="0"/>
                <a:ea typeface="+mn-ea"/>
                <a:cs typeface="Times New Roman" pitchFamily="18" charset="0"/>
              </a:rPr>
              <a:t>To:</a:t>
            </a:r>
            <a:r>
              <a:rPr lang="nl-NL" sz="1200" kern="1200" dirty="0">
                <a:solidFill>
                  <a:schemeClr val="tx1"/>
                </a:solidFill>
                <a:latin typeface="Times New Roman" pitchFamily="18" charset="0"/>
                <a:ea typeface="+mn-ea"/>
                <a:cs typeface="Times New Roman" pitchFamily="18" charset="0"/>
              </a:rPr>
              <a:t> Bruggen Martijn van der</a:t>
            </a:r>
            <a:br>
              <a:rPr lang="nl-NL" sz="1200" kern="1200" dirty="0">
                <a:solidFill>
                  <a:schemeClr val="tx1"/>
                </a:solidFill>
                <a:latin typeface="Times New Roman" pitchFamily="18" charset="0"/>
                <a:ea typeface="+mn-ea"/>
                <a:cs typeface="Times New Roman" pitchFamily="18" charset="0"/>
              </a:rPr>
            </a:br>
            <a:r>
              <a:rPr lang="nl-NL" sz="1200" b="1" kern="1200" dirty="0">
                <a:solidFill>
                  <a:schemeClr val="tx1"/>
                </a:solidFill>
                <a:latin typeface="Times New Roman" pitchFamily="18" charset="0"/>
                <a:ea typeface="+mn-ea"/>
                <a:cs typeface="Times New Roman" pitchFamily="18" charset="0"/>
              </a:rPr>
              <a:t>Subject:</a:t>
            </a:r>
            <a:r>
              <a:rPr lang="nl-NL" sz="1200" kern="1200" dirty="0">
                <a:solidFill>
                  <a:schemeClr val="tx1"/>
                </a:solidFill>
                <a:latin typeface="Times New Roman" pitchFamily="18" charset="0"/>
                <a:ea typeface="+mn-ea"/>
                <a:cs typeface="Times New Roman" pitchFamily="18" charset="0"/>
              </a:rPr>
              <a:t> RE: Presentatie</a:t>
            </a:r>
          </a:p>
          <a:p>
            <a:r>
              <a:rPr lang="nl-NL" sz="1200" kern="1200" dirty="0">
                <a:solidFill>
                  <a:schemeClr val="tx1"/>
                </a:solidFill>
                <a:latin typeface="Times New Roman" pitchFamily="18" charset="0"/>
                <a:ea typeface="+mn-ea"/>
                <a:cs typeface="Times New Roman" pitchFamily="18" charset="0"/>
              </a:rPr>
              <a:t> </a:t>
            </a:r>
          </a:p>
          <a:p>
            <a:r>
              <a:rPr lang="nl-NL" sz="1200" kern="1200" dirty="0">
                <a:solidFill>
                  <a:schemeClr val="tx1"/>
                </a:solidFill>
                <a:latin typeface="Times New Roman" pitchFamily="18" charset="0"/>
                <a:ea typeface="+mn-ea"/>
                <a:cs typeface="Times New Roman" pitchFamily="18" charset="0"/>
              </a:rPr>
              <a:t>Dag Martijn,</a:t>
            </a:r>
          </a:p>
          <a:p>
            <a:r>
              <a:rPr lang="nl-NL" sz="1200" kern="1200" dirty="0">
                <a:solidFill>
                  <a:schemeClr val="tx1"/>
                </a:solidFill>
                <a:latin typeface="Times New Roman" pitchFamily="18" charset="0"/>
                <a:ea typeface="+mn-ea"/>
                <a:cs typeface="Times New Roman" pitchFamily="18" charset="0"/>
              </a:rPr>
              <a:t> </a:t>
            </a:r>
          </a:p>
          <a:p>
            <a:r>
              <a:rPr lang="nl-NL" sz="1200" kern="1200" dirty="0">
                <a:solidFill>
                  <a:schemeClr val="tx1"/>
                </a:solidFill>
                <a:latin typeface="Times New Roman" pitchFamily="18" charset="0"/>
                <a:ea typeface="+mn-ea"/>
                <a:cs typeface="Times New Roman" pitchFamily="18" charset="0"/>
              </a:rPr>
              <a:t>Als je het volgende aanpast, dan kan de PPT op </a:t>
            </a:r>
            <a:r>
              <a:rPr lang="nl-NL" sz="1200" kern="1200" dirty="0" err="1">
                <a:solidFill>
                  <a:schemeClr val="tx1"/>
                </a:solidFill>
                <a:latin typeface="Times New Roman" pitchFamily="18" charset="0"/>
                <a:ea typeface="+mn-ea"/>
                <a:cs typeface="Times New Roman" pitchFamily="18" charset="0"/>
              </a:rPr>
              <a:t>scholar</a:t>
            </a:r>
            <a:r>
              <a:rPr lang="nl-NL" sz="1200" kern="1200" dirty="0">
                <a:solidFill>
                  <a:schemeClr val="tx1"/>
                </a:solidFill>
                <a:latin typeface="Times New Roman" pitchFamily="18" charset="0"/>
                <a:ea typeface="+mn-ea"/>
                <a:cs typeface="Times New Roman" pitchFamily="18" charset="0"/>
              </a:rPr>
              <a:t> geplaatst worden.</a:t>
            </a:r>
          </a:p>
          <a:p>
            <a:r>
              <a:rPr lang="nl-NL" sz="1200" kern="1200" dirty="0">
                <a:solidFill>
                  <a:schemeClr val="tx1"/>
                </a:solidFill>
                <a:latin typeface="Times New Roman" pitchFamily="18" charset="0"/>
                <a:ea typeface="+mn-ea"/>
                <a:cs typeface="Times New Roman" pitchFamily="18" charset="0"/>
              </a:rPr>
              <a:t> </a:t>
            </a:r>
          </a:p>
          <a:p>
            <a:r>
              <a:rPr lang="nl-NL" sz="1200" kern="1200" dirty="0">
                <a:solidFill>
                  <a:schemeClr val="tx1"/>
                </a:solidFill>
                <a:latin typeface="Times New Roman" pitchFamily="18" charset="0"/>
                <a:ea typeface="+mn-ea"/>
                <a:cs typeface="Times New Roman" pitchFamily="18" charset="0"/>
              </a:rPr>
              <a:t>Dia 4: bron:  </a:t>
            </a:r>
            <a:r>
              <a:rPr lang="nl-NL" sz="1200" u="sng" kern="1200" dirty="0">
                <a:solidFill>
                  <a:schemeClr val="tx1"/>
                </a:solidFill>
                <a:latin typeface="Times New Roman" pitchFamily="18" charset="0"/>
                <a:ea typeface="+mn-ea"/>
                <a:cs typeface="Times New Roman" pitchFamily="18" charset="0"/>
                <a:hlinkClick r:id="rId4"/>
              </a:rPr>
              <a:t>http://biopython.org/wiki/Main_Page</a:t>
            </a:r>
            <a:r>
              <a:rPr lang="nl-NL" sz="1200" kern="1200" dirty="0">
                <a:solidFill>
                  <a:schemeClr val="tx1"/>
                </a:solidFill>
                <a:latin typeface="Times New Roman" pitchFamily="18" charset="0"/>
                <a:ea typeface="+mn-ea"/>
                <a:cs typeface="Times New Roman" pitchFamily="18" charset="0"/>
              </a:rPr>
              <a:t>, geraadpleegd op (datum)</a:t>
            </a:r>
          </a:p>
          <a:p>
            <a:r>
              <a:rPr lang="nl-NL" sz="1200" kern="1200" dirty="0">
                <a:solidFill>
                  <a:schemeClr val="tx1"/>
                </a:solidFill>
                <a:latin typeface="Times New Roman" pitchFamily="18" charset="0"/>
                <a:ea typeface="+mn-ea"/>
                <a:cs typeface="Times New Roman" pitchFamily="18" charset="0"/>
              </a:rPr>
              <a:t>Dia 17: bron van de translatietabel</a:t>
            </a:r>
          </a:p>
          <a:p>
            <a:r>
              <a:rPr lang="nl-NL" sz="1200" kern="1200" dirty="0">
                <a:solidFill>
                  <a:schemeClr val="tx1"/>
                </a:solidFill>
                <a:latin typeface="Times New Roman" pitchFamily="18" charset="0"/>
                <a:ea typeface="+mn-ea"/>
                <a:cs typeface="Times New Roman" pitchFamily="18" charset="0"/>
              </a:rPr>
              <a:t> </a:t>
            </a:r>
          </a:p>
          <a:p>
            <a:r>
              <a:rPr lang="nl-NL" sz="1200" kern="1200" dirty="0">
                <a:solidFill>
                  <a:schemeClr val="tx1"/>
                </a:solidFill>
                <a:latin typeface="Times New Roman" pitchFamily="18" charset="0"/>
                <a:ea typeface="+mn-ea"/>
                <a:cs typeface="Times New Roman" pitchFamily="18" charset="0"/>
              </a:rPr>
              <a:t> </a:t>
            </a:r>
          </a:p>
          <a:p>
            <a:r>
              <a:rPr lang="nl-NL" sz="1200" kern="1200" dirty="0">
                <a:solidFill>
                  <a:schemeClr val="tx1"/>
                </a:solidFill>
                <a:latin typeface="Times New Roman" pitchFamily="18" charset="0"/>
                <a:ea typeface="+mn-ea"/>
                <a:cs typeface="Times New Roman" pitchFamily="18" charset="0"/>
              </a:rPr>
              <a:t>Met vriendelijke groet,</a:t>
            </a:r>
            <a:br>
              <a:rPr lang="nl-NL" sz="1200" kern="1200" dirty="0">
                <a:solidFill>
                  <a:schemeClr val="tx1"/>
                </a:solidFill>
                <a:latin typeface="Times New Roman" pitchFamily="18" charset="0"/>
                <a:ea typeface="+mn-ea"/>
                <a:cs typeface="Times New Roman" pitchFamily="18" charset="0"/>
              </a:rPr>
            </a:br>
            <a:br>
              <a:rPr lang="nl-NL" sz="1200" kern="1200" dirty="0">
                <a:solidFill>
                  <a:schemeClr val="tx1"/>
                </a:solidFill>
                <a:latin typeface="Times New Roman" pitchFamily="18" charset="0"/>
                <a:ea typeface="+mn-ea"/>
                <a:cs typeface="Times New Roman" pitchFamily="18" charset="0"/>
              </a:rPr>
            </a:br>
            <a:r>
              <a:rPr lang="nl-NL" sz="1200" kern="1200" dirty="0" err="1">
                <a:solidFill>
                  <a:schemeClr val="tx1"/>
                </a:solidFill>
                <a:latin typeface="Times New Roman" pitchFamily="18" charset="0"/>
                <a:ea typeface="+mn-ea"/>
                <a:cs typeface="Times New Roman" pitchFamily="18" charset="0"/>
              </a:rPr>
              <a:t>Helma</a:t>
            </a:r>
            <a:r>
              <a:rPr lang="nl-NL" sz="1200" kern="1200" dirty="0">
                <a:solidFill>
                  <a:schemeClr val="tx1"/>
                </a:solidFill>
                <a:latin typeface="Times New Roman" pitchFamily="18" charset="0"/>
                <a:ea typeface="+mn-ea"/>
                <a:cs typeface="Times New Roman" pitchFamily="18" charset="0"/>
              </a:rPr>
              <a:t> </a:t>
            </a:r>
            <a:r>
              <a:rPr lang="nl-NL" sz="1200" kern="1200" dirty="0" err="1">
                <a:solidFill>
                  <a:schemeClr val="tx1"/>
                </a:solidFill>
                <a:latin typeface="Times New Roman" pitchFamily="18" charset="0"/>
                <a:ea typeface="+mn-ea"/>
                <a:cs typeface="Times New Roman" pitchFamily="18" charset="0"/>
              </a:rPr>
              <a:t>Seubring</a:t>
            </a:r>
            <a:br>
              <a:rPr lang="nl-NL" sz="1200" kern="1200" dirty="0">
                <a:solidFill>
                  <a:schemeClr val="tx1"/>
                </a:solidFill>
                <a:latin typeface="Times New Roman" pitchFamily="18" charset="0"/>
                <a:ea typeface="+mn-ea"/>
                <a:cs typeface="Times New Roman" pitchFamily="18" charset="0"/>
              </a:rPr>
            </a:br>
            <a:r>
              <a:rPr lang="nl-NL" sz="1200" kern="1200" dirty="0">
                <a:solidFill>
                  <a:schemeClr val="tx1"/>
                </a:solidFill>
                <a:latin typeface="Times New Roman" pitchFamily="18" charset="0"/>
                <a:ea typeface="+mn-ea"/>
                <a:cs typeface="Times New Roman" pitchFamily="18" charset="0"/>
              </a:rPr>
              <a:t>Readercoördinator Arnhem en Nijmegen</a:t>
            </a:r>
          </a:p>
          <a:p>
            <a:br>
              <a:rPr lang="nl-NL" sz="1200" kern="1200" dirty="0">
                <a:solidFill>
                  <a:schemeClr val="tx1"/>
                </a:solidFill>
                <a:latin typeface="Times New Roman" pitchFamily="18" charset="0"/>
                <a:ea typeface="+mn-ea"/>
                <a:cs typeface="Times New Roman" pitchFamily="18" charset="0"/>
              </a:rPr>
            </a:br>
            <a:r>
              <a:rPr lang="nl-NL" sz="1200" kern="1200" dirty="0" err="1">
                <a:solidFill>
                  <a:schemeClr val="tx1"/>
                </a:solidFill>
                <a:latin typeface="Times New Roman" pitchFamily="18" charset="0"/>
                <a:ea typeface="+mn-ea"/>
                <a:cs typeface="Times New Roman" pitchFamily="18" charset="0"/>
              </a:rPr>
              <a:t>Ruitenberglaan</a:t>
            </a:r>
            <a:r>
              <a:rPr lang="nl-NL" sz="1200" kern="1200" dirty="0">
                <a:solidFill>
                  <a:schemeClr val="tx1"/>
                </a:solidFill>
                <a:latin typeface="Times New Roman" pitchFamily="18" charset="0"/>
                <a:ea typeface="+mn-ea"/>
                <a:cs typeface="Times New Roman" pitchFamily="18" charset="0"/>
              </a:rPr>
              <a:t> 26, 6826 CC  Arnhem</a:t>
            </a:r>
            <a:br>
              <a:rPr lang="nl-NL" sz="1200" kern="1200" dirty="0">
                <a:solidFill>
                  <a:schemeClr val="tx1"/>
                </a:solidFill>
                <a:latin typeface="Times New Roman" pitchFamily="18" charset="0"/>
                <a:ea typeface="+mn-ea"/>
                <a:cs typeface="Times New Roman" pitchFamily="18" charset="0"/>
              </a:rPr>
            </a:br>
            <a:r>
              <a:rPr lang="nl-NL" sz="1200" kern="1200" dirty="0">
                <a:solidFill>
                  <a:schemeClr val="tx1"/>
                </a:solidFill>
                <a:latin typeface="Times New Roman" pitchFamily="18" charset="0"/>
                <a:ea typeface="+mn-ea"/>
                <a:cs typeface="Times New Roman" pitchFamily="18" charset="0"/>
              </a:rPr>
              <a:t>Kamer B3.64, </a:t>
            </a:r>
          </a:p>
          <a:p>
            <a:r>
              <a:rPr lang="nl-NL" sz="1200" kern="1200" dirty="0">
                <a:solidFill>
                  <a:schemeClr val="tx1"/>
                </a:solidFill>
                <a:latin typeface="Times New Roman" pitchFamily="18" charset="0"/>
                <a:ea typeface="+mn-ea"/>
                <a:cs typeface="Times New Roman" pitchFamily="18" charset="0"/>
              </a:rPr>
              <a:t>Aanwezig: Ma, Di, Do, Vr</a:t>
            </a:r>
            <a:br>
              <a:rPr lang="nl-NL" sz="1200" kern="1200" dirty="0">
                <a:solidFill>
                  <a:schemeClr val="tx1"/>
                </a:solidFill>
                <a:latin typeface="Times New Roman" pitchFamily="18" charset="0"/>
                <a:ea typeface="+mn-ea"/>
                <a:cs typeface="Times New Roman" pitchFamily="18" charset="0"/>
              </a:rPr>
            </a:br>
            <a:r>
              <a:rPr lang="nl-NL" sz="1200" kern="1200" dirty="0">
                <a:solidFill>
                  <a:schemeClr val="tx1"/>
                </a:solidFill>
                <a:latin typeface="Times New Roman" pitchFamily="18" charset="0"/>
                <a:ea typeface="+mn-ea"/>
                <a:cs typeface="Times New Roman" pitchFamily="18" charset="0"/>
              </a:rPr>
              <a:t>Tel: 026 - 3691221</a:t>
            </a:r>
          </a:p>
          <a:p>
            <a:r>
              <a:rPr lang="nl-NL" sz="1200" u="sng" kern="1200" dirty="0" err="1">
                <a:solidFill>
                  <a:schemeClr val="tx1"/>
                </a:solidFill>
                <a:latin typeface="Times New Roman" pitchFamily="18" charset="0"/>
                <a:ea typeface="+mn-ea"/>
                <a:cs typeface="Times New Roman" pitchFamily="18" charset="0"/>
                <a:hlinkClick r:id="rId5"/>
              </a:rPr>
              <a:t>h.seubring</a:t>
            </a:r>
            <a:r>
              <a:rPr lang="nl-NL" sz="1200" u="sng" kern="1200" dirty="0">
                <a:solidFill>
                  <a:schemeClr val="tx1"/>
                </a:solidFill>
                <a:latin typeface="Times New Roman" pitchFamily="18" charset="0"/>
                <a:ea typeface="+mn-ea"/>
                <a:cs typeface="Times New Roman" pitchFamily="18" charset="0"/>
                <a:hlinkClick r:id="rId5"/>
              </a:rPr>
              <a:t>@</a:t>
            </a:r>
            <a:r>
              <a:rPr lang="nl-NL" sz="1200" u="sng" kern="1200" dirty="0" err="1">
                <a:solidFill>
                  <a:schemeClr val="tx1"/>
                </a:solidFill>
                <a:latin typeface="Times New Roman" pitchFamily="18" charset="0"/>
                <a:ea typeface="+mn-ea"/>
                <a:cs typeface="Times New Roman" pitchFamily="18" charset="0"/>
                <a:hlinkClick r:id="rId5"/>
              </a:rPr>
              <a:t>han.nl</a:t>
            </a:r>
            <a:endParaRPr lang="nl-NL" sz="1200" kern="1200" dirty="0">
              <a:solidFill>
                <a:schemeClr val="tx1"/>
              </a:solidFill>
              <a:latin typeface="Times New Roman" pitchFamily="18" charset="0"/>
              <a:ea typeface="+mn-ea"/>
              <a:cs typeface="Times New Roman" pitchFamily="18" charset="0"/>
            </a:endParaRPr>
          </a:p>
          <a:p>
            <a:r>
              <a:rPr lang="nl-NL" sz="1200" kern="1200" dirty="0">
                <a:solidFill>
                  <a:schemeClr val="tx1"/>
                </a:solidFill>
                <a:latin typeface="Times New Roman" pitchFamily="18" charset="0"/>
                <a:ea typeface="+mn-ea"/>
                <a:cs typeface="Times New Roman" pitchFamily="18" charset="0"/>
              </a:rPr>
              <a:t> </a:t>
            </a:r>
          </a:p>
          <a:p>
            <a:r>
              <a:rPr lang="nl-NL" sz="1200" b="1" kern="1200" dirty="0">
                <a:solidFill>
                  <a:schemeClr val="tx1"/>
                </a:solidFill>
                <a:latin typeface="Times New Roman" pitchFamily="18" charset="0"/>
                <a:ea typeface="+mn-ea"/>
                <a:cs typeface="Times New Roman" pitchFamily="18" charset="0"/>
              </a:rPr>
              <a:t>From:</a:t>
            </a:r>
            <a:r>
              <a:rPr lang="nl-NL" sz="1200" kern="1200" dirty="0">
                <a:solidFill>
                  <a:schemeClr val="tx1"/>
                </a:solidFill>
                <a:latin typeface="Times New Roman" pitchFamily="18" charset="0"/>
                <a:ea typeface="+mn-ea"/>
                <a:cs typeface="Times New Roman" pitchFamily="18" charset="0"/>
              </a:rPr>
              <a:t> Bruggen Martijn van der </a:t>
            </a:r>
            <a:br>
              <a:rPr lang="nl-NL" sz="1200" kern="1200" dirty="0">
                <a:solidFill>
                  <a:schemeClr val="tx1"/>
                </a:solidFill>
                <a:latin typeface="Times New Roman" pitchFamily="18" charset="0"/>
                <a:ea typeface="+mn-ea"/>
                <a:cs typeface="Times New Roman" pitchFamily="18" charset="0"/>
              </a:rPr>
            </a:br>
            <a:r>
              <a:rPr lang="nl-NL" sz="1200" b="1" kern="1200" dirty="0">
                <a:solidFill>
                  <a:schemeClr val="tx1"/>
                </a:solidFill>
                <a:latin typeface="Times New Roman" pitchFamily="18" charset="0"/>
                <a:ea typeface="+mn-ea"/>
                <a:cs typeface="Times New Roman" pitchFamily="18" charset="0"/>
              </a:rPr>
              <a:t>Sent:</a:t>
            </a:r>
            <a:r>
              <a:rPr lang="nl-NL" sz="1200" kern="1200" dirty="0">
                <a:solidFill>
                  <a:schemeClr val="tx1"/>
                </a:solidFill>
                <a:latin typeface="Times New Roman" pitchFamily="18" charset="0"/>
                <a:ea typeface="+mn-ea"/>
                <a:cs typeface="Times New Roman" pitchFamily="18" charset="0"/>
              </a:rPr>
              <a:t> </a:t>
            </a:r>
            <a:r>
              <a:rPr lang="nl-NL" sz="1200" kern="1200" dirty="0" err="1">
                <a:solidFill>
                  <a:schemeClr val="tx1"/>
                </a:solidFill>
                <a:latin typeface="Times New Roman" pitchFamily="18" charset="0"/>
                <a:ea typeface="+mn-ea"/>
                <a:cs typeface="Times New Roman" pitchFamily="18" charset="0"/>
              </a:rPr>
              <a:t>Wednesday</a:t>
            </a:r>
            <a:r>
              <a:rPr lang="nl-NL" sz="1200" kern="1200" dirty="0">
                <a:solidFill>
                  <a:schemeClr val="tx1"/>
                </a:solidFill>
                <a:latin typeface="Times New Roman" pitchFamily="18" charset="0"/>
                <a:ea typeface="+mn-ea"/>
                <a:cs typeface="Times New Roman" pitchFamily="18" charset="0"/>
              </a:rPr>
              <a:t>, May 23, 2012 8:46 AM</a:t>
            </a:r>
            <a:br>
              <a:rPr lang="nl-NL" sz="1200" kern="1200" dirty="0">
                <a:solidFill>
                  <a:schemeClr val="tx1"/>
                </a:solidFill>
                <a:latin typeface="Times New Roman" pitchFamily="18" charset="0"/>
                <a:ea typeface="+mn-ea"/>
                <a:cs typeface="Times New Roman" pitchFamily="18" charset="0"/>
              </a:rPr>
            </a:br>
            <a:r>
              <a:rPr lang="nl-NL" sz="1200" b="1" kern="1200" dirty="0">
                <a:solidFill>
                  <a:schemeClr val="tx1"/>
                </a:solidFill>
                <a:latin typeface="Times New Roman" pitchFamily="18" charset="0"/>
                <a:ea typeface="+mn-ea"/>
                <a:cs typeface="Times New Roman" pitchFamily="18" charset="0"/>
              </a:rPr>
              <a:t>To:</a:t>
            </a:r>
            <a:r>
              <a:rPr lang="nl-NL" sz="1200" kern="1200" dirty="0">
                <a:solidFill>
                  <a:schemeClr val="tx1"/>
                </a:solidFill>
                <a:latin typeface="Times New Roman" pitchFamily="18" charset="0"/>
                <a:ea typeface="+mn-ea"/>
                <a:cs typeface="Times New Roman" pitchFamily="18" charset="0"/>
              </a:rPr>
              <a:t> Readerbureau Techniek</a:t>
            </a:r>
            <a:br>
              <a:rPr lang="nl-NL" sz="1200" kern="1200" dirty="0">
                <a:solidFill>
                  <a:schemeClr val="tx1"/>
                </a:solidFill>
                <a:latin typeface="Times New Roman" pitchFamily="18" charset="0"/>
                <a:ea typeface="+mn-ea"/>
                <a:cs typeface="Times New Roman" pitchFamily="18" charset="0"/>
              </a:rPr>
            </a:br>
            <a:r>
              <a:rPr lang="nl-NL" sz="1200" b="1" kern="1200" dirty="0">
                <a:solidFill>
                  <a:schemeClr val="tx1"/>
                </a:solidFill>
                <a:latin typeface="Times New Roman" pitchFamily="18" charset="0"/>
                <a:ea typeface="+mn-ea"/>
                <a:cs typeface="Times New Roman" pitchFamily="18" charset="0"/>
              </a:rPr>
              <a:t>Subject:</a:t>
            </a:r>
            <a:r>
              <a:rPr lang="nl-NL" sz="1200" kern="1200" dirty="0">
                <a:solidFill>
                  <a:schemeClr val="tx1"/>
                </a:solidFill>
                <a:latin typeface="Times New Roman" pitchFamily="18" charset="0"/>
                <a:ea typeface="+mn-ea"/>
                <a:cs typeface="Times New Roman" pitchFamily="18" charset="0"/>
              </a:rPr>
              <a:t> Presentatie</a:t>
            </a:r>
          </a:p>
          <a:p>
            <a:r>
              <a:rPr lang="nl-NL" sz="1200" kern="1200" dirty="0">
                <a:solidFill>
                  <a:schemeClr val="tx1"/>
                </a:solidFill>
                <a:latin typeface="Times New Roman" pitchFamily="18" charset="0"/>
                <a:ea typeface="+mn-ea"/>
                <a:cs typeface="Times New Roman" pitchFamily="18" charset="0"/>
              </a:rPr>
              <a:t> </a:t>
            </a:r>
          </a:p>
          <a:p>
            <a:r>
              <a:rPr lang="nl-NL" sz="1200" kern="1200" dirty="0">
                <a:solidFill>
                  <a:schemeClr val="tx1"/>
                </a:solidFill>
                <a:latin typeface="Times New Roman" pitchFamily="18" charset="0"/>
                <a:ea typeface="+mn-ea"/>
                <a:cs typeface="Times New Roman" pitchFamily="18" charset="0"/>
              </a:rPr>
              <a:t>Beste lezer,</a:t>
            </a:r>
          </a:p>
          <a:p>
            <a:r>
              <a:rPr lang="nl-NL" sz="1200" kern="1200" dirty="0">
                <a:solidFill>
                  <a:schemeClr val="tx1"/>
                </a:solidFill>
                <a:latin typeface="Times New Roman" pitchFamily="18" charset="0"/>
                <a:ea typeface="+mn-ea"/>
                <a:cs typeface="Times New Roman" pitchFamily="18" charset="0"/>
              </a:rPr>
              <a:t> </a:t>
            </a:r>
          </a:p>
          <a:p>
            <a:r>
              <a:rPr lang="nl-NL" sz="1200" kern="1200" dirty="0">
                <a:solidFill>
                  <a:schemeClr val="tx1"/>
                </a:solidFill>
                <a:latin typeface="Times New Roman" pitchFamily="18" charset="0"/>
                <a:ea typeface="+mn-ea"/>
                <a:cs typeface="Times New Roman" pitchFamily="18" charset="0"/>
              </a:rPr>
              <a:t>  Mag bijgaande presentatie op Scholar geplaatst worden?</a:t>
            </a:r>
          </a:p>
          <a:p>
            <a:r>
              <a:rPr lang="nl-NL" sz="1200" kern="1200" dirty="0">
                <a:solidFill>
                  <a:schemeClr val="tx1"/>
                </a:solidFill>
                <a:latin typeface="Times New Roman" pitchFamily="18" charset="0"/>
                <a:ea typeface="+mn-ea"/>
                <a:cs typeface="Times New Roman" pitchFamily="18" charset="0"/>
              </a:rPr>
              <a:t> </a:t>
            </a:r>
          </a:p>
          <a:p>
            <a:r>
              <a:rPr lang="nl-NL" sz="1200" kern="1200" dirty="0">
                <a:solidFill>
                  <a:schemeClr val="tx1"/>
                </a:solidFill>
                <a:latin typeface="Times New Roman" pitchFamily="18" charset="0"/>
                <a:ea typeface="+mn-ea"/>
                <a:cs typeface="Times New Roman" pitchFamily="18" charset="0"/>
              </a:rPr>
              <a:t>Dank je,</a:t>
            </a:r>
          </a:p>
          <a:p>
            <a:r>
              <a:rPr lang="nl-NL" sz="1200" kern="1200" dirty="0">
                <a:solidFill>
                  <a:schemeClr val="tx1"/>
                </a:solidFill>
                <a:latin typeface="Times New Roman" pitchFamily="18" charset="0"/>
                <a:ea typeface="+mn-ea"/>
                <a:cs typeface="Times New Roman" pitchFamily="18" charset="0"/>
              </a:rPr>
              <a:t>Martijn.</a:t>
            </a:r>
          </a:p>
          <a:p>
            <a:r>
              <a:rPr lang="nl-NL" sz="1200" kern="1200" dirty="0">
                <a:solidFill>
                  <a:schemeClr val="tx1"/>
                </a:solidFill>
                <a:latin typeface="Times New Roman" pitchFamily="18" charset="0"/>
                <a:ea typeface="+mn-ea"/>
                <a:cs typeface="Times New Roman" pitchFamily="18" charset="0"/>
              </a:rPr>
              <a:t> </a:t>
            </a:r>
          </a:p>
          <a:p>
            <a:r>
              <a:rPr lang="nl-NL" sz="1200" kern="1200" dirty="0">
                <a:solidFill>
                  <a:schemeClr val="tx1"/>
                </a:solidFill>
                <a:latin typeface="Times New Roman" pitchFamily="18" charset="0"/>
                <a:ea typeface="+mn-ea"/>
                <a:cs typeface="Times New Roman" pitchFamily="18" charset="0"/>
              </a:rPr>
              <a:t>Drs. M.H.H. van der Bruggen</a:t>
            </a:r>
          </a:p>
          <a:p>
            <a:r>
              <a:rPr lang="en-US" sz="1200" kern="1200" dirty="0">
                <a:solidFill>
                  <a:schemeClr val="tx1"/>
                </a:solidFill>
                <a:latin typeface="Times New Roman" pitchFamily="18" charset="0"/>
                <a:ea typeface="+mn-ea"/>
                <a:cs typeface="Times New Roman" pitchFamily="18" charset="0"/>
              </a:rPr>
              <a:t>Lecturer bioinformatics / </a:t>
            </a:r>
            <a:r>
              <a:rPr lang="en-US" sz="1200" kern="1200" dirty="0" err="1">
                <a:solidFill>
                  <a:schemeClr val="tx1"/>
                </a:solidFill>
                <a:latin typeface="Times New Roman" pitchFamily="18" charset="0"/>
                <a:ea typeface="+mn-ea"/>
                <a:cs typeface="Times New Roman" pitchFamily="18" charset="0"/>
              </a:rPr>
              <a:t>Programme</a:t>
            </a:r>
            <a:r>
              <a:rPr lang="en-US" sz="1200" kern="1200" dirty="0">
                <a:solidFill>
                  <a:schemeClr val="tx1"/>
                </a:solidFill>
                <a:latin typeface="Times New Roman" pitchFamily="18" charset="0"/>
                <a:ea typeface="+mn-ea"/>
                <a:cs typeface="Times New Roman" pitchFamily="18" charset="0"/>
              </a:rPr>
              <a:t> director bioinformatics</a:t>
            </a:r>
            <a:endParaRPr lang="nl-NL" sz="1200" kern="1200" dirty="0">
              <a:solidFill>
                <a:schemeClr val="tx1"/>
              </a:solidFill>
              <a:latin typeface="Times New Roman" pitchFamily="18" charset="0"/>
              <a:ea typeface="+mn-ea"/>
              <a:cs typeface="Times New Roman" pitchFamily="18" charset="0"/>
            </a:endParaRPr>
          </a:p>
          <a:p>
            <a:r>
              <a:rPr lang="en-US" sz="1200" kern="1200" dirty="0">
                <a:solidFill>
                  <a:schemeClr val="tx1"/>
                </a:solidFill>
                <a:latin typeface="Times New Roman" pitchFamily="18" charset="0"/>
                <a:ea typeface="+mn-ea"/>
                <a:cs typeface="Times New Roman" pitchFamily="18" charset="0"/>
              </a:rPr>
              <a:t> </a:t>
            </a:r>
            <a:endParaRPr lang="nl-NL" sz="1200" kern="1200" dirty="0">
              <a:solidFill>
                <a:schemeClr val="tx1"/>
              </a:solidFill>
              <a:latin typeface="Times New Roman" pitchFamily="18" charset="0"/>
              <a:ea typeface="+mn-ea"/>
              <a:cs typeface="Times New Roman" pitchFamily="18" charset="0"/>
            </a:endParaRPr>
          </a:p>
          <a:p>
            <a:r>
              <a:rPr lang="en-US" sz="1200" kern="1200" dirty="0">
                <a:solidFill>
                  <a:schemeClr val="tx1"/>
                </a:solidFill>
                <a:latin typeface="Times New Roman" pitchFamily="18" charset="0"/>
                <a:ea typeface="+mn-ea"/>
                <a:cs typeface="Times New Roman" pitchFamily="18" charset="0"/>
              </a:rPr>
              <a:t>HAN University of Applied Sciences</a:t>
            </a:r>
            <a:endParaRPr lang="nl-NL" sz="1200" kern="1200" dirty="0">
              <a:solidFill>
                <a:schemeClr val="tx1"/>
              </a:solidFill>
              <a:latin typeface="Times New Roman" pitchFamily="18" charset="0"/>
              <a:ea typeface="+mn-ea"/>
              <a:cs typeface="Times New Roman" pitchFamily="18" charset="0"/>
            </a:endParaRPr>
          </a:p>
          <a:p>
            <a:r>
              <a:rPr lang="en-GB" sz="1200" kern="1200" dirty="0">
                <a:solidFill>
                  <a:schemeClr val="tx1"/>
                </a:solidFill>
                <a:latin typeface="Times New Roman" pitchFamily="18" charset="0"/>
                <a:ea typeface="+mn-ea"/>
                <a:cs typeface="Times New Roman" pitchFamily="18" charset="0"/>
              </a:rPr>
              <a:t>Institute of Applied Sciences (</a:t>
            </a:r>
            <a:r>
              <a:rPr lang="en-GB" sz="1200" u="sng" kern="1200" dirty="0">
                <a:solidFill>
                  <a:schemeClr val="tx1"/>
                </a:solidFill>
                <a:latin typeface="Times New Roman" pitchFamily="18" charset="0"/>
                <a:ea typeface="+mn-ea"/>
                <a:cs typeface="Times New Roman" pitchFamily="18" charset="0"/>
                <a:hlinkClick r:id="rId6" action="ppaction://hlinkfile"/>
              </a:rPr>
              <a:t>www.han.nl/appliedsciences</a:t>
            </a:r>
            <a:r>
              <a:rPr lang="en-GB" sz="1200" kern="1200" dirty="0">
                <a:solidFill>
                  <a:schemeClr val="tx1"/>
                </a:solidFill>
                <a:latin typeface="Times New Roman" pitchFamily="18" charset="0"/>
                <a:ea typeface="+mn-ea"/>
                <a:cs typeface="Times New Roman" pitchFamily="18" charset="0"/>
              </a:rPr>
              <a:t>)</a:t>
            </a:r>
            <a:endParaRPr lang="nl-NL" sz="1200" kern="1200" dirty="0">
              <a:solidFill>
                <a:schemeClr val="tx1"/>
              </a:solidFill>
              <a:latin typeface="Times New Roman" pitchFamily="18" charset="0"/>
              <a:ea typeface="+mn-ea"/>
              <a:cs typeface="Times New Roman" pitchFamily="18" charset="0"/>
            </a:endParaRPr>
          </a:p>
          <a:p>
            <a:r>
              <a:rPr lang="en-GB" sz="1200" kern="1200" dirty="0">
                <a:solidFill>
                  <a:schemeClr val="tx1"/>
                </a:solidFill>
                <a:latin typeface="Times New Roman" pitchFamily="18" charset="0"/>
                <a:ea typeface="+mn-ea"/>
                <a:cs typeface="Times New Roman" pitchFamily="18" charset="0"/>
              </a:rPr>
              <a:t>Postal address:</a:t>
            </a:r>
            <a:r>
              <a:rPr lang="en-GB" sz="1200" i="1" kern="1200" dirty="0">
                <a:solidFill>
                  <a:schemeClr val="tx1"/>
                </a:solidFill>
                <a:latin typeface="Times New Roman" pitchFamily="18" charset="0"/>
                <a:ea typeface="+mn-ea"/>
                <a:cs typeface="Times New Roman" pitchFamily="18" charset="0"/>
              </a:rPr>
              <a:t> </a:t>
            </a:r>
            <a:r>
              <a:rPr lang="en-GB" sz="1200" kern="1200" dirty="0">
                <a:solidFill>
                  <a:schemeClr val="tx1"/>
                </a:solidFill>
                <a:latin typeface="Times New Roman" pitchFamily="18" charset="0"/>
                <a:ea typeface="+mn-ea"/>
                <a:cs typeface="Times New Roman" pitchFamily="18" charset="0"/>
              </a:rPr>
              <a:t>P.O. Box 6960 | 6503 GL  NIJMEGEN | The Netherlands | </a:t>
            </a:r>
            <a:r>
              <a:rPr lang="en-GB" sz="1200" u="sng" kern="1200" dirty="0">
                <a:solidFill>
                  <a:schemeClr val="tx1"/>
                </a:solidFill>
                <a:latin typeface="Times New Roman" pitchFamily="18" charset="0"/>
                <a:ea typeface="+mn-ea"/>
                <a:cs typeface="Times New Roman" pitchFamily="18" charset="0"/>
                <a:hlinkClick r:id="rId7"/>
              </a:rPr>
              <a:t>Martijn.vanderBruggen@han.nl</a:t>
            </a:r>
            <a:endParaRPr lang="nl-NL" sz="1200" kern="1200" dirty="0">
              <a:solidFill>
                <a:schemeClr val="tx1"/>
              </a:solidFill>
              <a:latin typeface="Times New Roman" pitchFamily="18" charset="0"/>
              <a:ea typeface="+mn-ea"/>
              <a:cs typeface="Times New Roman" pitchFamily="18" charset="0"/>
            </a:endParaRPr>
          </a:p>
          <a:p>
            <a:r>
              <a:rPr lang="en-GB" sz="1200" kern="1200" dirty="0">
                <a:solidFill>
                  <a:schemeClr val="tx1"/>
                </a:solidFill>
                <a:latin typeface="Times New Roman" pitchFamily="18" charset="0"/>
                <a:ea typeface="+mn-ea"/>
                <a:cs typeface="Times New Roman" pitchFamily="18" charset="0"/>
              </a:rPr>
              <a:t>Visiting Address:</a:t>
            </a:r>
            <a:r>
              <a:rPr lang="en-GB" sz="1200" i="1" kern="1200" dirty="0">
                <a:solidFill>
                  <a:schemeClr val="tx1"/>
                </a:solidFill>
                <a:latin typeface="Times New Roman" pitchFamily="18" charset="0"/>
                <a:ea typeface="+mn-ea"/>
                <a:cs typeface="Times New Roman" pitchFamily="18" charset="0"/>
              </a:rPr>
              <a:t> </a:t>
            </a:r>
            <a:r>
              <a:rPr lang="en-GB" sz="1200" kern="1200" dirty="0" err="1">
                <a:solidFill>
                  <a:schemeClr val="tx1"/>
                </a:solidFill>
                <a:latin typeface="Times New Roman" pitchFamily="18" charset="0"/>
                <a:ea typeface="+mn-ea"/>
                <a:cs typeface="Times New Roman" pitchFamily="18" charset="0"/>
              </a:rPr>
              <a:t>Laan</a:t>
            </a:r>
            <a:r>
              <a:rPr lang="en-GB" sz="1200" kern="1200" dirty="0">
                <a:solidFill>
                  <a:schemeClr val="tx1"/>
                </a:solidFill>
                <a:latin typeface="Times New Roman" pitchFamily="18" charset="0"/>
                <a:ea typeface="+mn-ea"/>
                <a:cs typeface="Times New Roman" pitchFamily="18" charset="0"/>
              </a:rPr>
              <a:t> van </a:t>
            </a:r>
            <a:r>
              <a:rPr lang="en-GB" sz="1200" kern="1200" dirty="0" err="1">
                <a:solidFill>
                  <a:schemeClr val="tx1"/>
                </a:solidFill>
                <a:latin typeface="Times New Roman" pitchFamily="18" charset="0"/>
                <a:ea typeface="+mn-ea"/>
                <a:cs typeface="Times New Roman" pitchFamily="18" charset="0"/>
              </a:rPr>
              <a:t>Scheut</a:t>
            </a:r>
            <a:r>
              <a:rPr lang="en-GB" sz="1200" kern="1200" dirty="0">
                <a:solidFill>
                  <a:schemeClr val="tx1"/>
                </a:solidFill>
                <a:latin typeface="Times New Roman" pitchFamily="18" charset="0"/>
                <a:ea typeface="+mn-ea"/>
                <a:cs typeface="Times New Roman" pitchFamily="18" charset="0"/>
              </a:rPr>
              <a:t> 2 | Room 0.07 | 6525 EM  NIJMEGEN | The Netherlands | +31-24-3531933</a:t>
            </a:r>
            <a:endParaRPr lang="nl-NL" sz="1200" kern="1200" dirty="0">
              <a:solidFill>
                <a:schemeClr val="tx1"/>
              </a:solidFill>
              <a:latin typeface="Times New Roman" pitchFamily="18" charset="0"/>
              <a:ea typeface="+mn-ea"/>
              <a:cs typeface="Times New Roman" pitchFamily="18" charset="0"/>
            </a:endParaRPr>
          </a:p>
          <a:p>
            <a:r>
              <a:rPr lang="en-GB" sz="1200" kern="1200" dirty="0">
                <a:solidFill>
                  <a:schemeClr val="tx1"/>
                </a:solidFill>
                <a:latin typeface="Times New Roman" pitchFamily="18" charset="0"/>
                <a:ea typeface="+mn-ea"/>
                <a:cs typeface="Times New Roman" pitchFamily="18" charset="0"/>
              </a:rPr>
              <a:t>Present: Monday - Tuesday - Wednesday - Thursday - Friday</a:t>
            </a:r>
            <a:endParaRPr lang="nl-NL" sz="1200" kern="1200" dirty="0">
              <a:solidFill>
                <a:schemeClr val="tx1"/>
              </a:solidFill>
              <a:latin typeface="Times New Roman" pitchFamily="18" charset="0"/>
              <a:ea typeface="+mn-ea"/>
              <a:cs typeface="Times New Roman" pitchFamily="18" charset="0"/>
            </a:endParaRPr>
          </a:p>
          <a:p>
            <a:r>
              <a:rPr lang="en-GB" sz="1200" kern="1200" dirty="0">
                <a:solidFill>
                  <a:schemeClr val="tx1"/>
                </a:solidFill>
                <a:latin typeface="Times New Roman" pitchFamily="18" charset="0"/>
                <a:ea typeface="+mn-ea"/>
                <a:cs typeface="Times New Roman" pitchFamily="18" charset="0"/>
              </a:rPr>
              <a:t> </a:t>
            </a:r>
            <a:endParaRPr lang="nl-NL" sz="1200" kern="1200" dirty="0">
              <a:solidFill>
                <a:schemeClr val="tx1"/>
              </a:solidFill>
              <a:latin typeface="Times New Roman" pitchFamily="18" charset="0"/>
              <a:ea typeface="+mn-ea"/>
              <a:cs typeface="Times New Roman" pitchFamily="18" charset="0"/>
            </a:endParaRPr>
          </a:p>
          <a:p>
            <a:r>
              <a:rPr lang="nl-NL" sz="1200" kern="1200">
                <a:solidFill>
                  <a:schemeClr val="tx1"/>
                </a:solidFill>
                <a:latin typeface="Times New Roman" pitchFamily="18" charset="0"/>
                <a:ea typeface="+mn-ea"/>
                <a:cs typeface="Times New Roman" pitchFamily="18" charset="0"/>
              </a:rPr>
              <a:t> </a:t>
            </a:r>
          </a:p>
          <a:p>
            <a:endParaRPr lang="en-US"/>
          </a:p>
        </p:txBody>
      </p:sp>
      <p:sp>
        <p:nvSpPr>
          <p:cNvPr id="59396" name="Tijdelijke aanduiding voor dianummer 3"/>
          <p:cNvSpPr>
            <a:spLocks noGrp="1"/>
          </p:cNvSpPr>
          <p:nvPr>
            <p:ph type="sldNum" sz="quarter" idx="5"/>
          </p:nvPr>
        </p:nvSpPr>
        <p:spPr>
          <a:noFill/>
        </p:spPr>
        <p:txBody>
          <a:bodyPr/>
          <a:lstStyle/>
          <a:p>
            <a:fld id="{80EE4828-AB75-448C-95A4-CEBF42E063CE}" type="slidenum">
              <a:rPr lang="nl-NL" smtClean="0"/>
              <a:pPr/>
              <a:t>1</a:t>
            </a:fld>
            <a:endParaRPr lang="nl-NL"/>
          </a:p>
        </p:txBody>
      </p:sp>
    </p:spTree>
    <p:extLst>
      <p:ext uri="{BB962C8B-B14F-4D97-AF65-F5344CB8AC3E}">
        <p14:creationId xmlns:p14="http://schemas.microsoft.com/office/powerpoint/2010/main" val="25502244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jdelijke aanduiding voor dia-afbeelding 1"/>
          <p:cNvSpPr>
            <a:spLocks noGrp="1" noRot="1" noChangeAspect="1" noTextEdit="1"/>
          </p:cNvSpPr>
          <p:nvPr>
            <p:ph type="sldImg"/>
          </p:nvPr>
        </p:nvSpPr>
        <p:spPr>
          <a:ln/>
        </p:spPr>
      </p:sp>
      <p:sp>
        <p:nvSpPr>
          <p:cNvPr id="61443" name="Tijdelijke aanduiding voor notities 2"/>
          <p:cNvSpPr>
            <a:spLocks noGrp="1"/>
          </p:cNvSpPr>
          <p:nvPr>
            <p:ph type="body" idx="1"/>
            <p:custDataLst>
              <p:tags r:id="rId1"/>
            </p:custDataLst>
          </p:nvPr>
        </p:nvSpPr>
        <p:spPr>
          <a:noFill/>
          <a:ln/>
        </p:spPr>
        <p:txBody>
          <a:bodyPr/>
          <a:lstStyle/>
          <a:p>
            <a:endParaRPr lang="en-US"/>
          </a:p>
        </p:txBody>
      </p:sp>
      <p:sp>
        <p:nvSpPr>
          <p:cNvPr id="61444" name="Tijdelijke aanduiding voor dianummer 3"/>
          <p:cNvSpPr>
            <a:spLocks noGrp="1"/>
          </p:cNvSpPr>
          <p:nvPr>
            <p:ph type="sldNum" sz="quarter" idx="5"/>
          </p:nvPr>
        </p:nvSpPr>
        <p:spPr>
          <a:noFill/>
        </p:spPr>
        <p:txBody>
          <a:bodyPr/>
          <a:lstStyle/>
          <a:p>
            <a:fld id="{7975BC29-E2E5-4845-ABF4-238C8D45D417}" type="slidenum">
              <a:rPr lang="nl-NL" smtClean="0"/>
              <a:pPr/>
              <a:t>26</a:t>
            </a:fld>
            <a:endParaRPr lang="nl-NL"/>
          </a:p>
        </p:txBody>
      </p:sp>
    </p:spTree>
    <p:extLst>
      <p:ext uri="{BB962C8B-B14F-4D97-AF65-F5344CB8AC3E}">
        <p14:creationId xmlns:p14="http://schemas.microsoft.com/office/powerpoint/2010/main" val="2659784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from </a:t>
            </a:r>
            <a:r>
              <a:rPr lang="en-US" dirty="0"/>
              <a:t>flask </a:t>
            </a:r>
            <a:r>
              <a:rPr lang="en-US" b="1" dirty="0"/>
              <a:t>import </a:t>
            </a:r>
            <a:r>
              <a:rPr lang="en-US" dirty="0"/>
              <a:t>Flask, request, </a:t>
            </a:r>
            <a:r>
              <a:rPr lang="en-US" dirty="0" err="1"/>
              <a:t>make_response</a:t>
            </a:r>
            <a:r>
              <a:rPr lang="en-US" dirty="0"/>
              <a:t>, </a:t>
            </a:r>
            <a:r>
              <a:rPr lang="en-US" dirty="0" err="1"/>
              <a:t>render_template</a:t>
            </a:r>
            <a:br>
              <a:rPr lang="en-US" dirty="0"/>
            </a:br>
            <a:r>
              <a:rPr lang="en-US" dirty="0"/>
              <a:t>app = Flask(__name__)</a:t>
            </a:r>
            <a:br>
              <a:rPr lang="en-US" dirty="0"/>
            </a:br>
            <a:br>
              <a:rPr lang="en-US" dirty="0"/>
            </a:br>
            <a:br>
              <a:rPr lang="en-US" dirty="0"/>
            </a:br>
            <a:r>
              <a:rPr lang="en-US" dirty="0"/>
              <a:t>@</a:t>
            </a:r>
            <a:r>
              <a:rPr lang="en-US" dirty="0" err="1"/>
              <a:t>app.route</a:t>
            </a:r>
            <a:r>
              <a:rPr lang="en-US" dirty="0"/>
              <a:t>(</a:t>
            </a:r>
            <a:r>
              <a:rPr lang="en-US" b="1" dirty="0"/>
              <a:t>'/'</a:t>
            </a:r>
            <a:r>
              <a:rPr lang="en-US" dirty="0"/>
              <a:t>)</a:t>
            </a:r>
            <a:br>
              <a:rPr lang="en-US" dirty="0"/>
            </a:br>
            <a:r>
              <a:rPr lang="en-US" dirty="0"/>
              <a:t>def index():</a:t>
            </a:r>
            <a:br>
              <a:rPr lang="en-US" dirty="0"/>
            </a:br>
            <a:r>
              <a:rPr lang="en-US" dirty="0"/>
              <a:t>    counter = </a:t>
            </a:r>
            <a:r>
              <a:rPr lang="en-US" dirty="0" err="1"/>
              <a:t>request.cookies.get</a:t>
            </a:r>
            <a:r>
              <a:rPr lang="en-US" dirty="0"/>
              <a:t>(</a:t>
            </a:r>
            <a:r>
              <a:rPr lang="en-US" b="1" dirty="0"/>
              <a:t>'teller'</a:t>
            </a:r>
            <a:r>
              <a:rPr lang="en-US" dirty="0"/>
              <a:t>)</a:t>
            </a:r>
            <a:br>
              <a:rPr lang="en-US" dirty="0"/>
            </a:br>
            <a:r>
              <a:rPr lang="en-US" dirty="0"/>
              <a:t>    </a:t>
            </a:r>
            <a:r>
              <a:rPr lang="en-US" b="1" dirty="0"/>
              <a:t>if </a:t>
            </a:r>
            <a:r>
              <a:rPr lang="en-US" dirty="0"/>
              <a:t>counter == </a:t>
            </a:r>
            <a:r>
              <a:rPr lang="en-US" b="1" dirty="0"/>
              <a:t>None</a:t>
            </a:r>
            <a:r>
              <a:rPr lang="en-US" dirty="0"/>
              <a:t>:</a:t>
            </a:r>
            <a:br>
              <a:rPr lang="en-US" dirty="0"/>
            </a:br>
            <a:r>
              <a:rPr lang="en-US" dirty="0"/>
              <a:t>      counter = </a:t>
            </a:r>
            <a:r>
              <a:rPr lang="en-US" b="1" dirty="0"/>
              <a:t>"1"</a:t>
            </a:r>
            <a:br>
              <a:rPr lang="en-US" b="1" dirty="0"/>
            </a:br>
            <a:r>
              <a:rPr lang="en-US" b="1" dirty="0"/>
              <a:t>    else</a:t>
            </a:r>
            <a:r>
              <a:rPr lang="en-US" dirty="0"/>
              <a:t>:</a:t>
            </a:r>
            <a:br>
              <a:rPr lang="en-US" dirty="0"/>
            </a:br>
            <a:r>
              <a:rPr lang="en-US" dirty="0"/>
              <a:t>      counter = </a:t>
            </a:r>
            <a:r>
              <a:rPr lang="en-US" dirty="0" err="1"/>
              <a:t>str</a:t>
            </a:r>
            <a:r>
              <a:rPr lang="en-US" dirty="0"/>
              <a:t>(</a:t>
            </a:r>
            <a:r>
              <a:rPr lang="en-US" dirty="0" err="1"/>
              <a:t>int</a:t>
            </a:r>
            <a:r>
              <a:rPr lang="en-US" dirty="0"/>
              <a:t>(counter)+1)</a:t>
            </a:r>
            <a:br>
              <a:rPr lang="en-US" dirty="0"/>
            </a:br>
            <a:r>
              <a:rPr lang="en-US" dirty="0"/>
              <a:t>    </a:t>
            </a:r>
            <a:r>
              <a:rPr lang="en-US" dirty="0" err="1"/>
              <a:t>resp</a:t>
            </a:r>
            <a:r>
              <a:rPr lang="en-US" dirty="0"/>
              <a:t> = </a:t>
            </a:r>
            <a:r>
              <a:rPr lang="en-US" dirty="0" err="1"/>
              <a:t>make_response</a:t>
            </a:r>
            <a:r>
              <a:rPr lang="en-US" dirty="0"/>
              <a:t>(</a:t>
            </a:r>
            <a:r>
              <a:rPr lang="en-US" dirty="0" err="1"/>
              <a:t>render_template</a:t>
            </a:r>
            <a:r>
              <a:rPr lang="en-US" dirty="0"/>
              <a:t>(</a:t>
            </a:r>
            <a:r>
              <a:rPr lang="en-US" b="1" dirty="0"/>
              <a:t>'cookieHTML.html'</a:t>
            </a:r>
            <a:r>
              <a:rPr lang="en-US" dirty="0"/>
              <a:t>,</a:t>
            </a:r>
            <a:r>
              <a:rPr lang="en-US" dirty="0" err="1"/>
              <a:t>cookietext</a:t>
            </a:r>
            <a:r>
              <a:rPr lang="en-US" dirty="0"/>
              <a:t>=counter))</a:t>
            </a:r>
            <a:br>
              <a:rPr lang="en-US" dirty="0"/>
            </a:br>
            <a:r>
              <a:rPr lang="en-US" dirty="0"/>
              <a:t>    </a:t>
            </a:r>
            <a:r>
              <a:rPr lang="en-US" dirty="0" err="1"/>
              <a:t>resp.set_cookie</a:t>
            </a:r>
            <a:r>
              <a:rPr lang="en-US" dirty="0"/>
              <a:t>(</a:t>
            </a:r>
            <a:r>
              <a:rPr lang="en-US" b="1" dirty="0"/>
              <a:t>'teller'</a:t>
            </a:r>
            <a:r>
              <a:rPr lang="en-US" dirty="0"/>
              <a:t>, counter)</a:t>
            </a:r>
            <a:br>
              <a:rPr lang="en-US" dirty="0"/>
            </a:br>
            <a:r>
              <a:rPr lang="en-US" dirty="0"/>
              <a:t>    </a:t>
            </a:r>
            <a:r>
              <a:rPr lang="en-US" b="1" dirty="0"/>
              <a:t>return </a:t>
            </a:r>
            <a:r>
              <a:rPr lang="en-US" dirty="0" err="1"/>
              <a:t>resp</a:t>
            </a:r>
            <a:br>
              <a:rPr lang="en-US" dirty="0"/>
            </a:br>
            <a:br>
              <a:rPr lang="en-US" dirty="0"/>
            </a:br>
            <a:br>
              <a:rPr lang="en-US" dirty="0"/>
            </a:br>
            <a:r>
              <a:rPr lang="en-US" dirty="0"/>
              <a:t>if __name__ == </a:t>
            </a:r>
            <a:r>
              <a:rPr lang="en-US" b="1" dirty="0"/>
              <a:t>'__main__'</a:t>
            </a:r>
            <a:r>
              <a:rPr lang="en-US" dirty="0"/>
              <a:t>:</a:t>
            </a:r>
            <a:br>
              <a:rPr lang="en-US" dirty="0"/>
            </a:br>
            <a:r>
              <a:rPr lang="en-US" dirty="0"/>
              <a:t>    </a:t>
            </a:r>
            <a:r>
              <a:rPr lang="en-US" dirty="0" err="1"/>
              <a:t>app.run</a:t>
            </a:r>
            <a:r>
              <a:rPr lang="en-US" dirty="0"/>
              <a:t>()</a:t>
            </a:r>
            <a:br>
              <a:rPr lang="en-US" dirty="0"/>
            </a:br>
            <a:endParaRPr lang="en-US" dirty="0">
              <a:solidFill>
                <a:srgbClr val="FFFFFF"/>
              </a:solidFill>
            </a:endParaRPr>
          </a:p>
        </p:txBody>
      </p:sp>
      <p:sp>
        <p:nvSpPr>
          <p:cNvPr id="4" name="Slide Number Placeholder 3"/>
          <p:cNvSpPr>
            <a:spLocks noGrp="1"/>
          </p:cNvSpPr>
          <p:nvPr>
            <p:ph type="sldNum" sz="quarter" idx="10"/>
          </p:nvPr>
        </p:nvSpPr>
        <p:spPr/>
        <p:txBody>
          <a:bodyPr/>
          <a:lstStyle/>
          <a:p>
            <a:pPr>
              <a:defRPr/>
            </a:pPr>
            <a:fld id="{B2759841-B624-4607-82F4-1F236EC01F7D}" type="slidenum">
              <a:rPr lang="nl-NL"/>
              <a:pPr>
                <a:defRPr/>
              </a:pPr>
              <a:t>32</a:t>
            </a:fld>
            <a:endParaRPr lang="nl-NL"/>
          </a:p>
        </p:txBody>
      </p:sp>
    </p:spTree>
    <p:extLst>
      <p:ext uri="{BB962C8B-B14F-4D97-AF65-F5344CB8AC3E}">
        <p14:creationId xmlns:p14="http://schemas.microsoft.com/office/powerpoint/2010/main" val="15940674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indent="0">
              <a:buNone/>
            </a:pPr>
            <a:r>
              <a:rPr lang="nl-NL" sz="1200" dirty="0">
                <a:solidFill>
                  <a:schemeClr val="dk1"/>
                </a:solidFill>
                <a:latin typeface="Courier New" panose="02070309020205020404" pitchFamily="49" charset="0"/>
                <a:cs typeface="Courier New" panose="02070309020205020404" pitchFamily="49" charset="0"/>
              </a:rPr>
              <a:t>@</a:t>
            </a:r>
            <a:r>
              <a:rPr lang="nl-NL" sz="1200" dirty="0" err="1">
                <a:solidFill>
                  <a:schemeClr val="dk1"/>
                </a:solidFill>
                <a:latin typeface="Courier New" panose="02070309020205020404" pitchFamily="49" charset="0"/>
                <a:cs typeface="Courier New" panose="02070309020205020404" pitchFamily="49" charset="0"/>
              </a:rPr>
              <a:t>app.route</a:t>
            </a:r>
            <a:r>
              <a:rPr lang="nl-NL" sz="1200" dirty="0">
                <a:solidFill>
                  <a:schemeClr val="dk1"/>
                </a:solidFill>
                <a:latin typeface="Courier New" panose="02070309020205020404" pitchFamily="49" charset="0"/>
                <a:cs typeface="Courier New" panose="02070309020205020404" pitchFamily="49" charset="0"/>
              </a:rPr>
              <a:t>('/')</a:t>
            </a:r>
          </a:p>
          <a:p>
            <a:pPr marL="0" indent="0">
              <a:buNone/>
            </a:pPr>
            <a:r>
              <a:rPr lang="nl-NL" sz="1200" dirty="0" err="1">
                <a:solidFill>
                  <a:schemeClr val="dk1"/>
                </a:solidFill>
                <a:latin typeface="Courier New" panose="02070309020205020404" pitchFamily="49" charset="0"/>
                <a:cs typeface="Courier New" panose="02070309020205020404" pitchFamily="49" charset="0"/>
              </a:rPr>
              <a:t>def</a:t>
            </a:r>
            <a:r>
              <a:rPr lang="nl-NL" sz="1200" dirty="0">
                <a:solidFill>
                  <a:schemeClr val="dk1"/>
                </a:solidFill>
                <a:latin typeface="Courier New" panose="02070309020205020404" pitchFamily="49" charset="0"/>
                <a:cs typeface="Courier New" panose="02070309020205020404" pitchFamily="49" charset="0"/>
              </a:rPr>
              <a:t> index():</a:t>
            </a:r>
          </a:p>
          <a:p>
            <a:pPr marL="0" indent="0">
              <a:buNone/>
            </a:pPr>
            <a:r>
              <a:rPr lang="nl-NL" sz="1200" dirty="0">
                <a:solidFill>
                  <a:schemeClr val="dk1"/>
                </a:solidFill>
                <a:latin typeface="Courier New" panose="02070309020205020404" pitchFamily="49" charset="0"/>
                <a:cs typeface="Courier New" panose="02070309020205020404" pitchFamily="49" charset="0"/>
              </a:rPr>
              <a:t>    counter = </a:t>
            </a:r>
            <a:r>
              <a:rPr lang="nl-NL" sz="1200" dirty="0" err="1">
                <a:solidFill>
                  <a:schemeClr val="dk1"/>
                </a:solidFill>
                <a:latin typeface="Courier New" panose="02070309020205020404" pitchFamily="49" charset="0"/>
                <a:cs typeface="Courier New" panose="02070309020205020404" pitchFamily="49" charset="0"/>
              </a:rPr>
              <a:t>request.cookies.get</a:t>
            </a:r>
            <a:r>
              <a:rPr lang="nl-NL" sz="1200" dirty="0">
                <a:solidFill>
                  <a:schemeClr val="dk1"/>
                </a:solidFill>
                <a:latin typeface="Courier New" panose="02070309020205020404" pitchFamily="49" charset="0"/>
                <a:cs typeface="Courier New" panose="02070309020205020404" pitchFamily="49" charset="0"/>
              </a:rPr>
              <a:t>('teller')</a:t>
            </a:r>
          </a:p>
          <a:p>
            <a:pPr marL="0" indent="0">
              <a:buNone/>
            </a:pPr>
            <a:r>
              <a:rPr lang="nl-NL" sz="1200" dirty="0">
                <a:solidFill>
                  <a:schemeClr val="dk1"/>
                </a:solidFill>
                <a:latin typeface="Courier New" panose="02070309020205020404" pitchFamily="49" charset="0"/>
                <a:cs typeface="Courier New" panose="02070309020205020404" pitchFamily="49" charset="0"/>
              </a:rPr>
              <a:t>    </a:t>
            </a:r>
            <a:r>
              <a:rPr lang="nl-NL" sz="1200" dirty="0" err="1">
                <a:solidFill>
                  <a:schemeClr val="dk1"/>
                </a:solidFill>
                <a:latin typeface="Courier New" panose="02070309020205020404" pitchFamily="49" charset="0"/>
                <a:cs typeface="Courier New" panose="02070309020205020404" pitchFamily="49" charset="0"/>
              </a:rPr>
              <a:t>if</a:t>
            </a:r>
            <a:r>
              <a:rPr lang="nl-NL" sz="1200" dirty="0">
                <a:solidFill>
                  <a:schemeClr val="dk1"/>
                </a:solidFill>
                <a:latin typeface="Courier New" panose="02070309020205020404" pitchFamily="49" charset="0"/>
                <a:cs typeface="Courier New" panose="02070309020205020404" pitchFamily="49" charset="0"/>
              </a:rPr>
              <a:t> counter == None:</a:t>
            </a:r>
          </a:p>
          <a:p>
            <a:pPr marL="0" indent="0">
              <a:buNone/>
            </a:pPr>
            <a:r>
              <a:rPr lang="nl-NL" sz="1200" dirty="0">
                <a:solidFill>
                  <a:schemeClr val="dk1"/>
                </a:solidFill>
                <a:latin typeface="Courier New" panose="02070309020205020404" pitchFamily="49" charset="0"/>
                <a:cs typeface="Courier New" panose="02070309020205020404" pitchFamily="49" charset="0"/>
              </a:rPr>
              <a:t>      counter = "1"</a:t>
            </a:r>
          </a:p>
          <a:p>
            <a:pPr marL="0" indent="0">
              <a:buNone/>
            </a:pPr>
            <a:r>
              <a:rPr lang="nl-NL" sz="1200" dirty="0">
                <a:solidFill>
                  <a:schemeClr val="dk1"/>
                </a:solidFill>
                <a:latin typeface="Courier New" panose="02070309020205020404" pitchFamily="49" charset="0"/>
                <a:cs typeface="Courier New" panose="02070309020205020404" pitchFamily="49" charset="0"/>
              </a:rPr>
              <a:t>    </a:t>
            </a:r>
            <a:r>
              <a:rPr lang="nl-NL" sz="1200" dirty="0" err="1">
                <a:solidFill>
                  <a:schemeClr val="dk1"/>
                </a:solidFill>
                <a:latin typeface="Courier New" panose="02070309020205020404" pitchFamily="49" charset="0"/>
                <a:cs typeface="Courier New" panose="02070309020205020404" pitchFamily="49" charset="0"/>
              </a:rPr>
              <a:t>else</a:t>
            </a:r>
            <a:r>
              <a:rPr lang="nl-NL" sz="1200" dirty="0">
                <a:solidFill>
                  <a:schemeClr val="dk1"/>
                </a:solidFill>
                <a:latin typeface="Courier New" panose="02070309020205020404" pitchFamily="49" charset="0"/>
                <a:cs typeface="Courier New" panose="02070309020205020404" pitchFamily="49" charset="0"/>
              </a:rPr>
              <a:t>:</a:t>
            </a:r>
          </a:p>
          <a:p>
            <a:pPr marL="0" indent="0">
              <a:buNone/>
            </a:pPr>
            <a:r>
              <a:rPr lang="nl-NL" sz="1200" dirty="0">
                <a:solidFill>
                  <a:schemeClr val="dk1"/>
                </a:solidFill>
                <a:latin typeface="Courier New" panose="02070309020205020404" pitchFamily="49" charset="0"/>
                <a:cs typeface="Courier New" panose="02070309020205020404" pitchFamily="49" charset="0"/>
              </a:rPr>
              <a:t>      counter = </a:t>
            </a:r>
            <a:r>
              <a:rPr lang="nl-NL" sz="1200" dirty="0" err="1">
                <a:solidFill>
                  <a:schemeClr val="dk1"/>
                </a:solidFill>
                <a:latin typeface="Courier New" panose="02070309020205020404" pitchFamily="49" charset="0"/>
                <a:cs typeface="Courier New" panose="02070309020205020404" pitchFamily="49" charset="0"/>
              </a:rPr>
              <a:t>str</a:t>
            </a:r>
            <a:r>
              <a:rPr lang="nl-NL" sz="1200" dirty="0">
                <a:solidFill>
                  <a:schemeClr val="dk1"/>
                </a:solidFill>
                <a:latin typeface="Courier New" panose="02070309020205020404" pitchFamily="49" charset="0"/>
                <a:cs typeface="Courier New" panose="02070309020205020404" pitchFamily="49" charset="0"/>
              </a:rPr>
              <a:t>(int(counter)+1)</a:t>
            </a:r>
          </a:p>
          <a:p>
            <a:pPr marL="0" indent="0">
              <a:buNone/>
            </a:pPr>
            <a:r>
              <a:rPr lang="nl-NL" sz="1200" dirty="0">
                <a:solidFill>
                  <a:schemeClr val="dk1"/>
                </a:solidFill>
                <a:latin typeface="Courier New" panose="02070309020205020404" pitchFamily="49" charset="0"/>
                <a:cs typeface="Courier New" panose="02070309020205020404" pitchFamily="49" charset="0"/>
              </a:rPr>
              <a:t>    </a:t>
            </a:r>
            <a:r>
              <a:rPr lang="nl-NL" sz="1200" dirty="0" err="1">
                <a:solidFill>
                  <a:schemeClr val="dk1"/>
                </a:solidFill>
                <a:latin typeface="Courier New" panose="02070309020205020404" pitchFamily="49" charset="0"/>
                <a:cs typeface="Courier New" panose="02070309020205020404" pitchFamily="49" charset="0"/>
              </a:rPr>
              <a:t>resp</a:t>
            </a:r>
            <a:r>
              <a:rPr lang="nl-NL" sz="1200" dirty="0">
                <a:solidFill>
                  <a:schemeClr val="dk1"/>
                </a:solidFill>
                <a:latin typeface="Courier New" panose="02070309020205020404" pitchFamily="49" charset="0"/>
                <a:cs typeface="Courier New" panose="02070309020205020404" pitchFamily="49" charset="0"/>
              </a:rPr>
              <a:t> = </a:t>
            </a:r>
            <a:r>
              <a:rPr lang="nl-NL" sz="1200" dirty="0" err="1">
                <a:solidFill>
                  <a:schemeClr val="dk1"/>
                </a:solidFill>
                <a:latin typeface="Courier New" panose="02070309020205020404" pitchFamily="49" charset="0"/>
                <a:cs typeface="Courier New" panose="02070309020205020404" pitchFamily="49" charset="0"/>
              </a:rPr>
              <a:t>make_response</a:t>
            </a:r>
            <a:r>
              <a:rPr lang="nl-NL" sz="1200" dirty="0">
                <a:solidFill>
                  <a:schemeClr val="dk1"/>
                </a:solidFill>
                <a:latin typeface="Courier New" panose="02070309020205020404" pitchFamily="49" charset="0"/>
                <a:cs typeface="Courier New" panose="02070309020205020404" pitchFamily="49" charset="0"/>
              </a:rPr>
              <a:t>(</a:t>
            </a:r>
            <a:r>
              <a:rPr lang="nl-NL" sz="1200" dirty="0" err="1">
                <a:solidFill>
                  <a:schemeClr val="dk1"/>
                </a:solidFill>
                <a:latin typeface="Courier New" panose="02070309020205020404" pitchFamily="49" charset="0"/>
                <a:cs typeface="Courier New" panose="02070309020205020404" pitchFamily="49" charset="0"/>
              </a:rPr>
              <a:t>render_template</a:t>
            </a:r>
            <a:r>
              <a:rPr lang="nl-NL" sz="1200" dirty="0">
                <a:solidFill>
                  <a:schemeClr val="dk1"/>
                </a:solidFill>
                <a:latin typeface="Courier New" panose="02070309020205020404" pitchFamily="49" charset="0"/>
                <a:cs typeface="Courier New" panose="02070309020205020404" pitchFamily="49" charset="0"/>
              </a:rPr>
              <a:t>('cookieHTML.html‘</a:t>
            </a:r>
          </a:p>
          <a:p>
            <a:pPr marL="0" indent="0">
              <a:buNone/>
            </a:pPr>
            <a:r>
              <a:rPr lang="nl-NL" sz="1200" dirty="0">
                <a:solidFill>
                  <a:schemeClr val="dk1"/>
                </a:solidFill>
                <a:latin typeface="Courier New" panose="02070309020205020404" pitchFamily="49" charset="0"/>
                <a:cs typeface="Courier New" panose="02070309020205020404" pitchFamily="49" charset="0"/>
              </a:rPr>
              <a:t>,</a:t>
            </a:r>
            <a:r>
              <a:rPr lang="nl-NL" sz="1200" dirty="0" err="1">
                <a:solidFill>
                  <a:schemeClr val="dk1"/>
                </a:solidFill>
                <a:latin typeface="Courier New" panose="02070309020205020404" pitchFamily="49" charset="0"/>
                <a:cs typeface="Courier New" panose="02070309020205020404" pitchFamily="49" charset="0"/>
              </a:rPr>
              <a:t>cookietext</a:t>
            </a:r>
            <a:r>
              <a:rPr lang="nl-NL" sz="1200" dirty="0">
                <a:solidFill>
                  <a:schemeClr val="dk1"/>
                </a:solidFill>
                <a:latin typeface="Courier New" panose="02070309020205020404" pitchFamily="49" charset="0"/>
                <a:cs typeface="Courier New" panose="02070309020205020404" pitchFamily="49" charset="0"/>
              </a:rPr>
              <a:t>=counter))</a:t>
            </a:r>
          </a:p>
          <a:p>
            <a:pPr marL="0" indent="0">
              <a:buNone/>
            </a:pPr>
            <a:r>
              <a:rPr lang="nl-NL" sz="1200" dirty="0">
                <a:solidFill>
                  <a:schemeClr val="dk1"/>
                </a:solidFill>
                <a:latin typeface="Courier New" panose="02070309020205020404" pitchFamily="49" charset="0"/>
                <a:cs typeface="Courier New" panose="02070309020205020404" pitchFamily="49" charset="0"/>
              </a:rPr>
              <a:t>    </a:t>
            </a:r>
            <a:r>
              <a:rPr lang="nl-NL" sz="1200" dirty="0" err="1">
                <a:solidFill>
                  <a:schemeClr val="dk1"/>
                </a:solidFill>
                <a:latin typeface="Courier New" panose="02070309020205020404" pitchFamily="49" charset="0"/>
                <a:cs typeface="Courier New" panose="02070309020205020404" pitchFamily="49" charset="0"/>
              </a:rPr>
              <a:t>resp.set_cookie</a:t>
            </a:r>
            <a:r>
              <a:rPr lang="nl-NL" sz="1200" dirty="0">
                <a:solidFill>
                  <a:schemeClr val="dk1"/>
                </a:solidFill>
                <a:latin typeface="Courier New" panose="02070309020205020404" pitchFamily="49" charset="0"/>
                <a:cs typeface="Courier New" panose="02070309020205020404" pitchFamily="49" charset="0"/>
              </a:rPr>
              <a:t>('teller', counter)</a:t>
            </a:r>
          </a:p>
          <a:p>
            <a:pPr marL="0" indent="0">
              <a:buNone/>
            </a:pPr>
            <a:r>
              <a:rPr lang="nl-NL" sz="1200" dirty="0">
                <a:solidFill>
                  <a:schemeClr val="dk1"/>
                </a:solidFill>
                <a:latin typeface="Courier New" panose="02070309020205020404" pitchFamily="49" charset="0"/>
                <a:cs typeface="Courier New" panose="02070309020205020404" pitchFamily="49" charset="0"/>
              </a:rPr>
              <a:t>    return </a:t>
            </a:r>
            <a:r>
              <a:rPr lang="nl-NL" sz="1200" dirty="0" err="1">
                <a:solidFill>
                  <a:schemeClr val="dk1"/>
                </a:solidFill>
                <a:latin typeface="Courier New" panose="02070309020205020404" pitchFamily="49" charset="0"/>
                <a:cs typeface="Courier New" panose="02070309020205020404" pitchFamily="49" charset="0"/>
              </a:rPr>
              <a:t>resp</a:t>
            </a:r>
            <a:endParaRPr lang="nl-NL" sz="1200" dirty="0">
              <a:solidFill>
                <a:schemeClr val="dk1"/>
              </a:solidFill>
              <a:latin typeface="Courier New" panose="02070309020205020404" pitchFamily="49" charset="0"/>
              <a:cs typeface="Courier New" panose="02070309020205020404" pitchFamily="49" charset="0"/>
            </a:endParaRPr>
          </a:p>
          <a:p>
            <a:endParaRPr lang="nl-NL" dirty="0"/>
          </a:p>
        </p:txBody>
      </p:sp>
      <p:sp>
        <p:nvSpPr>
          <p:cNvPr id="4" name="Tijdelijke aanduiding voor dianummer 3"/>
          <p:cNvSpPr>
            <a:spLocks noGrp="1"/>
          </p:cNvSpPr>
          <p:nvPr>
            <p:ph type="sldNum" sz="quarter" idx="10"/>
          </p:nvPr>
        </p:nvSpPr>
        <p:spPr/>
        <p:txBody>
          <a:bodyPr/>
          <a:lstStyle/>
          <a:p>
            <a:pPr>
              <a:defRPr/>
            </a:pPr>
            <a:fld id="{B2759841-B624-4607-82F4-1F236EC01F7D}" type="slidenum">
              <a:rPr lang="nl-NL" smtClean="0"/>
              <a:pPr>
                <a:defRPr/>
              </a:pPr>
              <a:t>33</a:t>
            </a:fld>
            <a:endParaRPr lang="nl-NL"/>
          </a:p>
        </p:txBody>
      </p:sp>
    </p:spTree>
    <p:extLst>
      <p:ext uri="{BB962C8B-B14F-4D97-AF65-F5344CB8AC3E}">
        <p14:creationId xmlns:p14="http://schemas.microsoft.com/office/powerpoint/2010/main" val="17309721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jdelijke aanduiding voor dia-afbeelding 1"/>
          <p:cNvSpPr>
            <a:spLocks noGrp="1" noRot="1" noChangeAspect="1" noTextEdit="1"/>
          </p:cNvSpPr>
          <p:nvPr>
            <p:ph type="sldImg"/>
          </p:nvPr>
        </p:nvSpPr>
        <p:spPr>
          <a:ln/>
        </p:spPr>
      </p:sp>
      <p:sp>
        <p:nvSpPr>
          <p:cNvPr id="61443" name="Tijdelijke aanduiding voor notities 2"/>
          <p:cNvSpPr>
            <a:spLocks noGrp="1"/>
          </p:cNvSpPr>
          <p:nvPr>
            <p:ph type="body" idx="1"/>
            <p:custDataLst>
              <p:tags r:id="rId1"/>
            </p:custDataLst>
          </p:nvPr>
        </p:nvSpPr>
        <p:spPr>
          <a:noFill/>
          <a:ln/>
        </p:spPr>
        <p:txBody>
          <a:bodyPr/>
          <a:lstStyle/>
          <a:p>
            <a:endParaRPr lang="en-US"/>
          </a:p>
        </p:txBody>
      </p:sp>
      <p:sp>
        <p:nvSpPr>
          <p:cNvPr id="61444" name="Tijdelijke aanduiding voor dianummer 3"/>
          <p:cNvSpPr>
            <a:spLocks noGrp="1"/>
          </p:cNvSpPr>
          <p:nvPr>
            <p:ph type="sldNum" sz="quarter" idx="5"/>
          </p:nvPr>
        </p:nvSpPr>
        <p:spPr>
          <a:noFill/>
        </p:spPr>
        <p:txBody>
          <a:bodyPr/>
          <a:lstStyle/>
          <a:p>
            <a:fld id="{7975BC29-E2E5-4845-ABF4-238C8D45D417}" type="slidenum">
              <a:rPr lang="nl-NL" smtClean="0"/>
              <a:pPr/>
              <a:t>34</a:t>
            </a:fld>
            <a:endParaRPr lang="nl-NL"/>
          </a:p>
        </p:txBody>
      </p:sp>
    </p:spTree>
    <p:extLst>
      <p:ext uri="{BB962C8B-B14F-4D97-AF65-F5344CB8AC3E}">
        <p14:creationId xmlns:p14="http://schemas.microsoft.com/office/powerpoint/2010/main" val="726477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2759841-B624-4607-82F4-1F236EC01F7D}" type="slidenum">
              <a:rPr lang="nl-NL"/>
              <a:pPr>
                <a:defRPr/>
              </a:pPr>
              <a:t>35</a:t>
            </a:fld>
            <a:endParaRPr lang="nl-NL"/>
          </a:p>
        </p:txBody>
      </p:sp>
    </p:spTree>
    <p:extLst>
      <p:ext uri="{BB962C8B-B14F-4D97-AF65-F5344CB8AC3E}">
        <p14:creationId xmlns:p14="http://schemas.microsoft.com/office/powerpoint/2010/main" val="42102234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from </a:t>
            </a:r>
            <a:r>
              <a:rPr lang="en-US" dirty="0"/>
              <a:t>flask </a:t>
            </a:r>
            <a:r>
              <a:rPr lang="en-US" b="1" dirty="0"/>
              <a:t>import </a:t>
            </a:r>
            <a:r>
              <a:rPr lang="en-US" dirty="0"/>
              <a:t>Flask, session, redirect, </a:t>
            </a:r>
            <a:r>
              <a:rPr lang="en-US" dirty="0" err="1"/>
              <a:t>url_for</a:t>
            </a:r>
            <a:r>
              <a:rPr lang="en-US" dirty="0"/>
              <a:t>, escape, request</a:t>
            </a:r>
            <a:br>
              <a:rPr lang="en-US" dirty="0"/>
            </a:br>
            <a:br>
              <a:rPr lang="en-US" dirty="0"/>
            </a:br>
            <a:r>
              <a:rPr lang="en-US" dirty="0"/>
              <a:t>app = Flask(__name__)</a:t>
            </a:r>
            <a:br>
              <a:rPr lang="en-US" dirty="0"/>
            </a:br>
            <a:br>
              <a:rPr lang="en-US" dirty="0"/>
            </a:br>
            <a:r>
              <a:rPr lang="en-US" dirty="0" err="1"/>
              <a:t>app.secret_key</a:t>
            </a:r>
            <a:r>
              <a:rPr lang="en-US" dirty="0"/>
              <a:t> = </a:t>
            </a:r>
            <a:r>
              <a:rPr lang="en-US" b="1" dirty="0"/>
              <a:t>'A0Zr98j/3yX </a:t>
            </a:r>
            <a:r>
              <a:rPr lang="en-US" b="1" dirty="0" err="1"/>
              <a:t>R~XHH!jmN</a:t>
            </a:r>
            <a:r>
              <a:rPr lang="en-US" b="1" dirty="0"/>
              <a:t>]LWX/,?RT'</a:t>
            </a:r>
            <a:br>
              <a:rPr lang="en-US" b="1" dirty="0"/>
            </a:br>
            <a:br>
              <a:rPr lang="en-US" b="1" dirty="0"/>
            </a:br>
            <a:r>
              <a:rPr lang="en-US" b="1" dirty="0"/>
              <a:t>@</a:t>
            </a:r>
            <a:r>
              <a:rPr lang="en-US" b="1" dirty="0" err="1"/>
              <a:t>app.route</a:t>
            </a:r>
            <a:r>
              <a:rPr lang="en-US" b="1" dirty="0"/>
              <a:t>('/'</a:t>
            </a:r>
            <a:r>
              <a:rPr lang="en-US" dirty="0"/>
              <a:t>)</a:t>
            </a:r>
            <a:br>
              <a:rPr lang="en-US" dirty="0"/>
            </a:br>
            <a:r>
              <a:rPr lang="en-US" dirty="0"/>
              <a:t>def index():</a:t>
            </a:r>
            <a:br>
              <a:rPr lang="en-US" dirty="0"/>
            </a:br>
            <a:r>
              <a:rPr lang="en-US" dirty="0"/>
              <a:t>    </a:t>
            </a:r>
            <a:r>
              <a:rPr lang="en-US" b="1" dirty="0"/>
              <a:t>if 'username' in </a:t>
            </a:r>
            <a:r>
              <a:rPr lang="en-US" dirty="0"/>
              <a:t>session:</a:t>
            </a:r>
            <a:br>
              <a:rPr lang="en-US" dirty="0"/>
            </a:br>
            <a:r>
              <a:rPr lang="en-US" dirty="0"/>
              <a:t>        </a:t>
            </a:r>
            <a:r>
              <a:rPr lang="en-US" b="1" dirty="0"/>
              <a:t>return 'Logged in as %s' </a:t>
            </a:r>
            <a:r>
              <a:rPr lang="en-US" dirty="0"/>
              <a:t>% escape(session[</a:t>
            </a:r>
            <a:r>
              <a:rPr lang="en-US" b="1" dirty="0"/>
              <a:t>'username'</a:t>
            </a:r>
            <a:r>
              <a:rPr lang="en-US" dirty="0"/>
              <a:t>])</a:t>
            </a:r>
            <a:br>
              <a:rPr lang="en-US" dirty="0"/>
            </a:br>
            <a:r>
              <a:rPr lang="en-US" dirty="0"/>
              <a:t>    </a:t>
            </a:r>
            <a:r>
              <a:rPr lang="en-US" b="1" dirty="0"/>
              <a:t>return 'You are not logged in'</a:t>
            </a:r>
            <a:br>
              <a:rPr lang="en-US" b="1" dirty="0"/>
            </a:br>
            <a:br>
              <a:rPr lang="en-US" b="1" dirty="0"/>
            </a:br>
            <a:r>
              <a:rPr lang="en-US" b="1" dirty="0"/>
              <a:t>@</a:t>
            </a:r>
            <a:r>
              <a:rPr lang="en-US" b="1" dirty="0" err="1"/>
              <a:t>app.route</a:t>
            </a:r>
            <a:r>
              <a:rPr lang="en-US" b="1" dirty="0"/>
              <a:t>('/login'</a:t>
            </a:r>
            <a:r>
              <a:rPr lang="en-US" dirty="0"/>
              <a:t>, methods=[</a:t>
            </a:r>
            <a:r>
              <a:rPr lang="en-US" b="1" dirty="0"/>
              <a:t>'GET'</a:t>
            </a:r>
            <a:r>
              <a:rPr lang="en-US" dirty="0"/>
              <a:t>, </a:t>
            </a:r>
            <a:r>
              <a:rPr lang="en-US" b="1" dirty="0"/>
              <a:t>'POST'</a:t>
            </a:r>
            <a:r>
              <a:rPr lang="en-US" dirty="0"/>
              <a:t>])</a:t>
            </a:r>
            <a:br>
              <a:rPr lang="en-US" dirty="0"/>
            </a:br>
            <a:r>
              <a:rPr lang="en-US" dirty="0"/>
              <a:t>def login():</a:t>
            </a:r>
            <a:br>
              <a:rPr lang="en-US" dirty="0"/>
            </a:br>
            <a:r>
              <a:rPr lang="en-US" dirty="0"/>
              <a:t>    </a:t>
            </a:r>
            <a:r>
              <a:rPr lang="en-US" b="1" dirty="0"/>
              <a:t>if </a:t>
            </a:r>
            <a:r>
              <a:rPr lang="en-US" dirty="0" err="1"/>
              <a:t>request.method</a:t>
            </a:r>
            <a:r>
              <a:rPr lang="en-US" dirty="0"/>
              <a:t> == </a:t>
            </a:r>
            <a:r>
              <a:rPr lang="en-US" b="1" dirty="0"/>
              <a:t>'POST'</a:t>
            </a:r>
            <a:r>
              <a:rPr lang="en-US" dirty="0"/>
              <a:t>:</a:t>
            </a:r>
            <a:br>
              <a:rPr lang="en-US" dirty="0"/>
            </a:br>
            <a:r>
              <a:rPr lang="en-US" dirty="0"/>
              <a:t>        session[</a:t>
            </a:r>
            <a:r>
              <a:rPr lang="en-US" b="1" dirty="0"/>
              <a:t>'username'</a:t>
            </a:r>
            <a:r>
              <a:rPr lang="en-US" dirty="0"/>
              <a:t>] = </a:t>
            </a:r>
            <a:r>
              <a:rPr lang="en-US" dirty="0" err="1"/>
              <a:t>request.form</a:t>
            </a:r>
            <a:r>
              <a:rPr lang="en-US" dirty="0"/>
              <a:t>[</a:t>
            </a:r>
            <a:r>
              <a:rPr lang="en-US" b="1" dirty="0"/>
              <a:t>'username'</a:t>
            </a:r>
            <a:r>
              <a:rPr lang="en-US" dirty="0"/>
              <a:t>]</a:t>
            </a:r>
            <a:br>
              <a:rPr lang="en-US" dirty="0"/>
            </a:br>
            <a:r>
              <a:rPr lang="en-US" dirty="0"/>
              <a:t>        </a:t>
            </a:r>
            <a:r>
              <a:rPr lang="en-US" b="1" dirty="0"/>
              <a:t>return </a:t>
            </a:r>
            <a:r>
              <a:rPr lang="en-US" dirty="0"/>
              <a:t>redirect(</a:t>
            </a:r>
            <a:r>
              <a:rPr lang="en-US" dirty="0" err="1"/>
              <a:t>url_for</a:t>
            </a:r>
            <a:r>
              <a:rPr lang="en-US" dirty="0"/>
              <a:t>(</a:t>
            </a:r>
            <a:r>
              <a:rPr lang="en-US" b="1" dirty="0"/>
              <a:t>'index'</a:t>
            </a:r>
            <a:r>
              <a:rPr lang="en-US" dirty="0"/>
              <a:t>))</a:t>
            </a:r>
            <a:br>
              <a:rPr lang="en-US" dirty="0"/>
            </a:br>
            <a:r>
              <a:rPr lang="en-US" dirty="0"/>
              <a:t>    </a:t>
            </a:r>
            <a:r>
              <a:rPr lang="en-US" b="1" dirty="0"/>
              <a:t>return '''</a:t>
            </a:r>
            <a:br>
              <a:rPr lang="en-US" b="1" dirty="0"/>
            </a:br>
            <a:r>
              <a:rPr lang="en-US" b="1" dirty="0"/>
              <a:t>        &lt;form method="post"&gt;</a:t>
            </a:r>
            <a:br>
              <a:rPr lang="en-US" b="1" dirty="0"/>
            </a:br>
            <a:r>
              <a:rPr lang="en-US" b="1" dirty="0"/>
              <a:t>            &lt;p&gt;&lt;input type=text name=username&gt;</a:t>
            </a:r>
            <a:br>
              <a:rPr lang="en-US" b="1" dirty="0"/>
            </a:br>
            <a:r>
              <a:rPr lang="en-US" b="1" dirty="0"/>
              <a:t>            &lt;p&gt;&lt;input type=submit value=Login&gt;</a:t>
            </a:r>
            <a:br>
              <a:rPr lang="en-US" b="1" dirty="0"/>
            </a:br>
            <a:r>
              <a:rPr lang="en-US" b="1" dirty="0"/>
              <a:t>        &lt;/form&gt;</a:t>
            </a:r>
            <a:br>
              <a:rPr lang="en-US" b="1" dirty="0"/>
            </a:br>
            <a:r>
              <a:rPr lang="en-US" b="1" dirty="0"/>
              <a:t>    '''</a:t>
            </a:r>
            <a:br>
              <a:rPr lang="en-US" b="1" dirty="0"/>
            </a:br>
            <a:br>
              <a:rPr lang="en-US" b="1" dirty="0"/>
            </a:br>
            <a:r>
              <a:rPr lang="en-US" b="1" dirty="0"/>
              <a:t>@</a:t>
            </a:r>
            <a:r>
              <a:rPr lang="en-US" b="1" dirty="0" err="1"/>
              <a:t>app.route</a:t>
            </a:r>
            <a:r>
              <a:rPr lang="en-US" b="1" dirty="0"/>
              <a:t>('/logout'</a:t>
            </a:r>
            <a:r>
              <a:rPr lang="en-US" dirty="0"/>
              <a:t>)</a:t>
            </a:r>
            <a:br>
              <a:rPr lang="en-US" dirty="0"/>
            </a:br>
            <a:r>
              <a:rPr lang="en-US" dirty="0"/>
              <a:t>def logout():</a:t>
            </a:r>
            <a:br>
              <a:rPr lang="en-US" dirty="0"/>
            </a:br>
            <a:r>
              <a:rPr lang="en-US" dirty="0"/>
              <a:t>    </a:t>
            </a:r>
            <a:r>
              <a:rPr lang="en-US" dirty="0" err="1"/>
              <a:t>session.pop</a:t>
            </a:r>
            <a:r>
              <a:rPr lang="en-US" dirty="0"/>
              <a:t>(</a:t>
            </a:r>
            <a:r>
              <a:rPr lang="en-US" b="1" dirty="0"/>
              <a:t>'username'</a:t>
            </a:r>
            <a:r>
              <a:rPr lang="en-US" dirty="0"/>
              <a:t>, </a:t>
            </a:r>
            <a:r>
              <a:rPr lang="en-US" b="1" dirty="0"/>
              <a:t>None</a:t>
            </a:r>
            <a:r>
              <a:rPr lang="en-US" dirty="0"/>
              <a:t>)</a:t>
            </a:r>
            <a:br>
              <a:rPr lang="en-US" dirty="0"/>
            </a:br>
            <a:r>
              <a:rPr lang="en-US" dirty="0"/>
              <a:t>    </a:t>
            </a:r>
            <a:r>
              <a:rPr lang="en-US" b="1" dirty="0"/>
              <a:t>return </a:t>
            </a:r>
            <a:r>
              <a:rPr lang="en-US" dirty="0"/>
              <a:t>redirect(</a:t>
            </a:r>
            <a:r>
              <a:rPr lang="en-US" dirty="0" err="1"/>
              <a:t>url_for</a:t>
            </a:r>
            <a:r>
              <a:rPr lang="en-US" dirty="0"/>
              <a:t>(</a:t>
            </a:r>
            <a:r>
              <a:rPr lang="en-US" b="1" dirty="0"/>
              <a:t>'index'</a:t>
            </a:r>
            <a:r>
              <a:rPr lang="en-US" dirty="0"/>
              <a:t>))</a:t>
            </a:r>
            <a:br>
              <a:rPr lang="en-US" dirty="0"/>
            </a:br>
            <a:br>
              <a:rPr lang="en-US" dirty="0"/>
            </a:br>
            <a:br>
              <a:rPr lang="en-US" dirty="0"/>
            </a:br>
            <a:br>
              <a:rPr lang="en-US" dirty="0"/>
            </a:br>
            <a:br>
              <a:rPr lang="en-US" dirty="0"/>
            </a:br>
            <a:r>
              <a:rPr lang="en-US" dirty="0"/>
              <a:t>if __name__ == </a:t>
            </a:r>
            <a:r>
              <a:rPr lang="en-US" b="1" dirty="0"/>
              <a:t>'__main__'</a:t>
            </a:r>
            <a:r>
              <a:rPr lang="en-US" dirty="0"/>
              <a:t>:</a:t>
            </a:r>
            <a:br>
              <a:rPr lang="en-US" dirty="0"/>
            </a:br>
            <a:r>
              <a:rPr lang="en-US" dirty="0"/>
              <a:t>    </a:t>
            </a:r>
            <a:r>
              <a:rPr lang="en-US" dirty="0" err="1"/>
              <a:t>app.run</a:t>
            </a:r>
            <a:r>
              <a:rPr lang="en-US" dirty="0"/>
              <a:t>()</a:t>
            </a:r>
            <a:br>
              <a:rPr lang="en-US" dirty="0"/>
            </a:br>
            <a:endParaRPr lang="en-US" dirty="0">
              <a:solidFill>
                <a:srgbClr val="FFFFFF"/>
              </a:solidFill>
            </a:endParaRPr>
          </a:p>
        </p:txBody>
      </p:sp>
      <p:sp>
        <p:nvSpPr>
          <p:cNvPr id="4" name="Slide Number Placeholder 3"/>
          <p:cNvSpPr>
            <a:spLocks noGrp="1"/>
          </p:cNvSpPr>
          <p:nvPr>
            <p:ph type="sldNum" sz="quarter" idx="10"/>
          </p:nvPr>
        </p:nvSpPr>
        <p:spPr/>
        <p:txBody>
          <a:bodyPr/>
          <a:lstStyle/>
          <a:p>
            <a:pPr>
              <a:defRPr/>
            </a:pPr>
            <a:fld id="{B2759841-B624-4607-82F4-1F236EC01F7D}" type="slidenum">
              <a:rPr lang="nl-NL"/>
              <a:pPr>
                <a:defRPr/>
              </a:pPr>
              <a:t>36</a:t>
            </a:fld>
            <a:endParaRPr lang="nl-NL"/>
          </a:p>
        </p:txBody>
      </p:sp>
    </p:spTree>
    <p:extLst>
      <p:ext uri="{BB962C8B-B14F-4D97-AF65-F5344CB8AC3E}">
        <p14:creationId xmlns:p14="http://schemas.microsoft.com/office/powerpoint/2010/main" val="20715116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jdelijke aanduiding voor dia-afbeelding 1"/>
          <p:cNvSpPr>
            <a:spLocks noGrp="1" noRot="1" noChangeAspect="1" noTextEdit="1"/>
          </p:cNvSpPr>
          <p:nvPr>
            <p:ph type="sldImg"/>
          </p:nvPr>
        </p:nvSpPr>
        <p:spPr>
          <a:ln/>
        </p:spPr>
      </p:sp>
      <p:sp>
        <p:nvSpPr>
          <p:cNvPr id="61443" name="Tijdelijke aanduiding voor notities 2"/>
          <p:cNvSpPr>
            <a:spLocks noGrp="1"/>
          </p:cNvSpPr>
          <p:nvPr>
            <p:ph type="body" idx="1"/>
            <p:custDataLst>
              <p:tags r:id="rId1"/>
            </p:custDataLst>
          </p:nvPr>
        </p:nvSpPr>
        <p:spPr>
          <a:noFill/>
          <a:ln/>
        </p:spPr>
        <p:txBody>
          <a:bodyPr/>
          <a:lstStyle/>
          <a:p>
            <a:endParaRPr lang="en-US"/>
          </a:p>
        </p:txBody>
      </p:sp>
      <p:sp>
        <p:nvSpPr>
          <p:cNvPr id="61444" name="Tijdelijke aanduiding voor dianummer 3"/>
          <p:cNvSpPr>
            <a:spLocks noGrp="1"/>
          </p:cNvSpPr>
          <p:nvPr>
            <p:ph type="sldNum" sz="quarter" idx="5"/>
          </p:nvPr>
        </p:nvSpPr>
        <p:spPr>
          <a:noFill/>
        </p:spPr>
        <p:txBody>
          <a:bodyPr/>
          <a:lstStyle/>
          <a:p>
            <a:fld id="{7975BC29-E2E5-4845-ABF4-238C8D45D417}" type="slidenum">
              <a:rPr lang="nl-NL" smtClean="0"/>
              <a:pPr/>
              <a:t>39</a:t>
            </a:fld>
            <a:endParaRPr lang="nl-NL"/>
          </a:p>
        </p:txBody>
      </p:sp>
    </p:spTree>
    <p:extLst>
      <p:ext uri="{BB962C8B-B14F-4D97-AF65-F5344CB8AC3E}">
        <p14:creationId xmlns:p14="http://schemas.microsoft.com/office/powerpoint/2010/main" val="358876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custDataLst>
              <p:tags r:id="rId1"/>
            </p:custDataLst>
          </p:nvPr>
        </p:nvSpPr>
        <p:spPr/>
        <p:txBody>
          <a:bodyPr/>
          <a:lstStyle/>
          <a:p>
            <a:endParaRPr lang="nl-NL"/>
          </a:p>
        </p:txBody>
      </p:sp>
      <p:sp>
        <p:nvSpPr>
          <p:cNvPr id="4" name="Tijdelijke aanduiding voor dianummer 3"/>
          <p:cNvSpPr>
            <a:spLocks noGrp="1"/>
          </p:cNvSpPr>
          <p:nvPr>
            <p:ph type="sldNum" sz="quarter" idx="10"/>
          </p:nvPr>
        </p:nvSpPr>
        <p:spPr/>
        <p:txBody>
          <a:bodyPr/>
          <a:lstStyle/>
          <a:p>
            <a:pPr>
              <a:defRPr/>
            </a:pPr>
            <a:fld id="{2D18F481-7515-4026-982A-42CDF42A1E05}" type="slidenum">
              <a:rPr lang="nl-NL" smtClean="0"/>
              <a:pPr>
                <a:defRPr/>
              </a:pPr>
              <a:t>3</a:t>
            </a:fld>
            <a:endParaRPr lang="nl-NL"/>
          </a:p>
        </p:txBody>
      </p:sp>
    </p:spTree>
    <p:extLst>
      <p:ext uri="{BB962C8B-B14F-4D97-AF65-F5344CB8AC3E}">
        <p14:creationId xmlns:p14="http://schemas.microsoft.com/office/powerpoint/2010/main" val="28987542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jdelijke aanduiding voor dia-afbeelding 1"/>
          <p:cNvSpPr>
            <a:spLocks noGrp="1" noRot="1" noChangeAspect="1" noTextEdit="1"/>
          </p:cNvSpPr>
          <p:nvPr>
            <p:ph type="sldImg"/>
          </p:nvPr>
        </p:nvSpPr>
        <p:spPr>
          <a:ln/>
        </p:spPr>
      </p:sp>
      <p:sp>
        <p:nvSpPr>
          <p:cNvPr id="61443" name="Tijdelijke aanduiding voor notities 2"/>
          <p:cNvSpPr>
            <a:spLocks noGrp="1"/>
          </p:cNvSpPr>
          <p:nvPr>
            <p:ph type="body" idx="1"/>
            <p:custDataLst>
              <p:tags r:id="rId1"/>
            </p:custDataLst>
          </p:nvPr>
        </p:nvSpPr>
        <p:spPr>
          <a:noFill/>
          <a:ln/>
        </p:spPr>
        <p:txBody>
          <a:bodyPr/>
          <a:lstStyle/>
          <a:p>
            <a:endParaRPr lang="en-US"/>
          </a:p>
        </p:txBody>
      </p:sp>
      <p:sp>
        <p:nvSpPr>
          <p:cNvPr id="61444" name="Tijdelijke aanduiding voor dianummer 3"/>
          <p:cNvSpPr>
            <a:spLocks noGrp="1"/>
          </p:cNvSpPr>
          <p:nvPr>
            <p:ph type="sldNum" sz="quarter" idx="5"/>
          </p:nvPr>
        </p:nvSpPr>
        <p:spPr>
          <a:noFill/>
        </p:spPr>
        <p:txBody>
          <a:bodyPr/>
          <a:lstStyle/>
          <a:p>
            <a:fld id="{7975BC29-E2E5-4845-ABF4-238C8D45D417}" type="slidenum">
              <a:rPr lang="nl-NL" smtClean="0"/>
              <a:pPr/>
              <a:t>4</a:t>
            </a:fld>
            <a:endParaRPr lang="nl-NL"/>
          </a:p>
        </p:txBody>
      </p:sp>
    </p:spTree>
    <p:extLst>
      <p:ext uri="{BB962C8B-B14F-4D97-AF65-F5344CB8AC3E}">
        <p14:creationId xmlns:p14="http://schemas.microsoft.com/office/powerpoint/2010/main" val="20561476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jdelijke aanduiding voor dia-afbeelding 1"/>
          <p:cNvSpPr>
            <a:spLocks noGrp="1" noRot="1" noChangeAspect="1" noTextEdit="1"/>
          </p:cNvSpPr>
          <p:nvPr>
            <p:ph type="sldImg"/>
          </p:nvPr>
        </p:nvSpPr>
        <p:spPr>
          <a:ln/>
        </p:spPr>
      </p:sp>
      <p:sp>
        <p:nvSpPr>
          <p:cNvPr id="61443" name="Tijdelijke aanduiding voor notities 2"/>
          <p:cNvSpPr>
            <a:spLocks noGrp="1"/>
          </p:cNvSpPr>
          <p:nvPr>
            <p:ph type="body" idx="1"/>
            <p:custDataLst>
              <p:tags r:id="rId1"/>
            </p:custDataLst>
          </p:nvPr>
        </p:nvSpPr>
        <p:spPr>
          <a:noFill/>
          <a:ln/>
        </p:spPr>
        <p:txBody>
          <a:bodyPr/>
          <a:lstStyle/>
          <a:p>
            <a:endParaRPr lang="en-US"/>
          </a:p>
        </p:txBody>
      </p:sp>
      <p:sp>
        <p:nvSpPr>
          <p:cNvPr id="61444" name="Tijdelijke aanduiding voor dianummer 3"/>
          <p:cNvSpPr>
            <a:spLocks noGrp="1"/>
          </p:cNvSpPr>
          <p:nvPr>
            <p:ph type="sldNum" sz="quarter" idx="5"/>
          </p:nvPr>
        </p:nvSpPr>
        <p:spPr>
          <a:noFill/>
        </p:spPr>
        <p:txBody>
          <a:bodyPr/>
          <a:lstStyle/>
          <a:p>
            <a:fld id="{7975BC29-E2E5-4845-ABF4-238C8D45D417}" type="slidenum">
              <a:rPr lang="nl-NL" smtClean="0"/>
              <a:pPr/>
              <a:t>12</a:t>
            </a:fld>
            <a:endParaRPr lang="nl-NL"/>
          </a:p>
        </p:txBody>
      </p:sp>
    </p:spTree>
    <p:extLst>
      <p:ext uri="{BB962C8B-B14F-4D97-AF65-F5344CB8AC3E}">
        <p14:creationId xmlns:p14="http://schemas.microsoft.com/office/powerpoint/2010/main" val="3813155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from </a:t>
            </a:r>
            <a:r>
              <a:rPr lang="nl-NL" dirty="0" err="1"/>
              <a:t>flask</a:t>
            </a:r>
            <a:r>
              <a:rPr lang="nl-NL" dirty="0"/>
              <a:t> import </a:t>
            </a:r>
            <a:r>
              <a:rPr lang="nl-NL" dirty="0" err="1"/>
              <a:t>Flask</a:t>
            </a:r>
            <a:r>
              <a:rPr lang="nl-NL" dirty="0"/>
              <a:t>, </a:t>
            </a:r>
            <a:r>
              <a:rPr lang="nl-NL" dirty="0" err="1"/>
              <a:t>request</a:t>
            </a:r>
            <a:endParaRPr lang="nl-NL" dirty="0"/>
          </a:p>
          <a:p>
            <a:endParaRPr lang="nl-NL" dirty="0"/>
          </a:p>
          <a:p>
            <a:r>
              <a:rPr lang="nl-NL" dirty="0"/>
              <a:t>app = </a:t>
            </a:r>
            <a:r>
              <a:rPr lang="nl-NL" dirty="0" err="1"/>
              <a:t>Flask</a:t>
            </a:r>
            <a:r>
              <a:rPr lang="nl-NL" dirty="0"/>
              <a:t>(__name__)</a:t>
            </a:r>
          </a:p>
          <a:p>
            <a:endParaRPr lang="nl-NL" dirty="0"/>
          </a:p>
          <a:p>
            <a:endParaRPr lang="nl-NL" dirty="0"/>
          </a:p>
          <a:p>
            <a:r>
              <a:rPr lang="nl-NL" dirty="0"/>
              <a:t>@</a:t>
            </a:r>
            <a:r>
              <a:rPr lang="nl-NL" dirty="0" err="1"/>
              <a:t>app.route</a:t>
            </a:r>
            <a:r>
              <a:rPr lang="nl-NL" dirty="0"/>
              <a:t>('/</a:t>
            </a:r>
            <a:r>
              <a:rPr lang="nl-NL" dirty="0" err="1"/>
              <a:t>showget</a:t>
            </a:r>
            <a:r>
              <a:rPr lang="nl-NL" dirty="0"/>
              <a:t>', </a:t>
            </a:r>
            <a:r>
              <a:rPr lang="nl-NL" dirty="0" err="1"/>
              <a:t>methods</a:t>
            </a:r>
            <a:r>
              <a:rPr lang="nl-NL" dirty="0"/>
              <a:t>=['GET'])</a:t>
            </a:r>
          </a:p>
          <a:p>
            <a:r>
              <a:rPr lang="nl-NL" dirty="0" err="1"/>
              <a:t>def</a:t>
            </a:r>
            <a:r>
              <a:rPr lang="nl-NL" dirty="0"/>
              <a:t> </a:t>
            </a:r>
            <a:r>
              <a:rPr lang="nl-NL" dirty="0" err="1"/>
              <a:t>showget</a:t>
            </a:r>
            <a:r>
              <a:rPr lang="nl-NL" dirty="0"/>
              <a:t>():</a:t>
            </a:r>
          </a:p>
          <a:p>
            <a:r>
              <a:rPr lang="nl-NL" dirty="0"/>
              <a:t>    kleur = </a:t>
            </a:r>
            <a:r>
              <a:rPr lang="nl-NL" dirty="0" err="1"/>
              <a:t>request.args.get</a:t>
            </a:r>
            <a:r>
              <a:rPr lang="nl-NL" dirty="0"/>
              <a:t>('kleur', '')</a:t>
            </a:r>
          </a:p>
          <a:p>
            <a:r>
              <a:rPr lang="nl-NL" dirty="0"/>
              <a:t>    return '''&lt;body </a:t>
            </a:r>
            <a:r>
              <a:rPr lang="nl-NL" dirty="0" err="1"/>
              <a:t>bgcolor</a:t>
            </a:r>
            <a:r>
              <a:rPr lang="nl-NL" dirty="0"/>
              <a:t>="%s"&gt;kleur</a:t>
            </a:r>
          </a:p>
          <a:p>
            <a:r>
              <a:rPr lang="nl-NL" dirty="0"/>
              <a:t>            &lt;form </a:t>
            </a:r>
            <a:r>
              <a:rPr lang="nl-NL" dirty="0" err="1"/>
              <a:t>method</a:t>
            </a:r>
            <a:r>
              <a:rPr lang="nl-NL" dirty="0"/>
              <a:t>="get"&gt;</a:t>
            </a:r>
          </a:p>
          <a:p>
            <a:r>
              <a:rPr lang="nl-NL" dirty="0"/>
              <a:t>            &lt;p&gt;&lt;input type=</a:t>
            </a:r>
            <a:r>
              <a:rPr lang="nl-NL" dirty="0" err="1"/>
              <a:t>text</a:t>
            </a:r>
            <a:r>
              <a:rPr lang="nl-NL" dirty="0"/>
              <a:t> name=kleur&gt;</a:t>
            </a:r>
          </a:p>
          <a:p>
            <a:r>
              <a:rPr lang="nl-NL" dirty="0"/>
              <a:t>            &lt;p&gt;&lt;input type=</a:t>
            </a:r>
            <a:r>
              <a:rPr lang="nl-NL" dirty="0" err="1"/>
              <a:t>submit</a:t>
            </a:r>
            <a:r>
              <a:rPr lang="nl-NL" dirty="0"/>
              <a:t>&gt;</a:t>
            </a:r>
          </a:p>
          <a:p>
            <a:r>
              <a:rPr lang="nl-NL" dirty="0"/>
              <a:t>            &lt;/form&gt;</a:t>
            </a:r>
          </a:p>
          <a:p>
            <a:r>
              <a:rPr lang="nl-NL" dirty="0"/>
              <a:t>            &lt;/body&gt;''' % kleur</a:t>
            </a:r>
          </a:p>
          <a:p>
            <a:endParaRPr lang="nl-NL" dirty="0"/>
          </a:p>
          <a:p>
            <a:endParaRPr lang="nl-NL" dirty="0"/>
          </a:p>
          <a:p>
            <a:r>
              <a:rPr lang="nl-NL" dirty="0"/>
              <a:t>@</a:t>
            </a:r>
            <a:r>
              <a:rPr lang="nl-NL" dirty="0" err="1"/>
              <a:t>app.route</a:t>
            </a:r>
            <a:r>
              <a:rPr lang="nl-NL" dirty="0"/>
              <a:t>('/showpost', </a:t>
            </a:r>
            <a:r>
              <a:rPr lang="nl-NL" dirty="0" err="1"/>
              <a:t>methods</a:t>
            </a:r>
            <a:r>
              <a:rPr lang="nl-NL" dirty="0"/>
              <a:t>=['GET','POST'])</a:t>
            </a:r>
          </a:p>
          <a:p>
            <a:r>
              <a:rPr lang="nl-NL" dirty="0" err="1"/>
              <a:t>def</a:t>
            </a:r>
            <a:r>
              <a:rPr lang="nl-NL" dirty="0"/>
              <a:t> showpost():</a:t>
            </a:r>
          </a:p>
          <a:p>
            <a:r>
              <a:rPr lang="nl-NL" dirty="0"/>
              <a:t>    kleur = </a:t>
            </a:r>
            <a:r>
              <a:rPr lang="nl-NL" dirty="0" err="1"/>
              <a:t>request.form.get</a:t>
            </a:r>
            <a:r>
              <a:rPr lang="nl-NL" dirty="0"/>
              <a:t>('kleur', '')</a:t>
            </a:r>
          </a:p>
          <a:p>
            <a:r>
              <a:rPr lang="nl-NL" dirty="0"/>
              <a:t>    return '''&lt;body </a:t>
            </a:r>
            <a:r>
              <a:rPr lang="nl-NL" dirty="0" err="1"/>
              <a:t>bgcolor</a:t>
            </a:r>
            <a:r>
              <a:rPr lang="nl-NL" dirty="0"/>
              <a:t>="%s"&gt;kleur</a:t>
            </a:r>
          </a:p>
          <a:p>
            <a:r>
              <a:rPr lang="nl-NL" dirty="0"/>
              <a:t>            &lt;form </a:t>
            </a:r>
            <a:r>
              <a:rPr lang="nl-NL" dirty="0" err="1"/>
              <a:t>method</a:t>
            </a:r>
            <a:r>
              <a:rPr lang="nl-NL" dirty="0"/>
              <a:t>="post"&gt;</a:t>
            </a:r>
          </a:p>
          <a:p>
            <a:r>
              <a:rPr lang="nl-NL" dirty="0"/>
              <a:t>            &lt;p&gt;&lt;input type=</a:t>
            </a:r>
            <a:r>
              <a:rPr lang="nl-NL" dirty="0" err="1"/>
              <a:t>text</a:t>
            </a:r>
            <a:r>
              <a:rPr lang="nl-NL" dirty="0"/>
              <a:t> name=kleur&gt;</a:t>
            </a:r>
          </a:p>
          <a:p>
            <a:r>
              <a:rPr lang="nl-NL" dirty="0"/>
              <a:t>            &lt;p&gt;&lt;input type=</a:t>
            </a:r>
            <a:r>
              <a:rPr lang="nl-NL" dirty="0" err="1"/>
              <a:t>submit</a:t>
            </a:r>
            <a:r>
              <a:rPr lang="nl-NL" dirty="0"/>
              <a:t>&gt;</a:t>
            </a:r>
          </a:p>
          <a:p>
            <a:r>
              <a:rPr lang="nl-NL" dirty="0"/>
              <a:t>            &lt;/form&gt;</a:t>
            </a:r>
          </a:p>
          <a:p>
            <a:r>
              <a:rPr lang="nl-NL" dirty="0"/>
              <a:t>            &lt;/body&gt;''' % kleur</a:t>
            </a:r>
          </a:p>
          <a:p>
            <a:endParaRPr lang="nl-NL" dirty="0"/>
          </a:p>
          <a:p>
            <a:endParaRPr lang="nl-NL" dirty="0"/>
          </a:p>
          <a:p>
            <a:r>
              <a:rPr lang="nl-NL" dirty="0" err="1"/>
              <a:t>if</a:t>
            </a:r>
            <a:r>
              <a:rPr lang="nl-NL" dirty="0"/>
              <a:t> __name__ == '__main__':</a:t>
            </a:r>
          </a:p>
          <a:p>
            <a:r>
              <a:rPr lang="nl-NL" dirty="0"/>
              <a:t>    </a:t>
            </a:r>
            <a:r>
              <a:rPr lang="nl-NL" dirty="0" err="1"/>
              <a:t>app.run</a:t>
            </a:r>
            <a:r>
              <a:rPr lang="nl-NL" dirty="0"/>
              <a:t>(debug=True)</a:t>
            </a:r>
          </a:p>
          <a:p>
            <a:endParaRPr lang="nl-NL" dirty="0"/>
          </a:p>
          <a:p>
            <a:endParaRPr lang="nl-NL" dirty="0"/>
          </a:p>
          <a:p>
            <a:endParaRPr lang="nl-NL" dirty="0"/>
          </a:p>
        </p:txBody>
      </p:sp>
      <p:sp>
        <p:nvSpPr>
          <p:cNvPr id="4" name="Tijdelijke aanduiding voor dianummer 3"/>
          <p:cNvSpPr>
            <a:spLocks noGrp="1"/>
          </p:cNvSpPr>
          <p:nvPr>
            <p:ph type="sldNum" sz="quarter" idx="10"/>
          </p:nvPr>
        </p:nvSpPr>
        <p:spPr/>
        <p:txBody>
          <a:bodyPr/>
          <a:lstStyle/>
          <a:p>
            <a:pPr>
              <a:defRPr/>
            </a:pPr>
            <a:fld id="{B2759841-B624-4607-82F4-1F236EC01F7D}" type="slidenum">
              <a:rPr lang="nl-NL" smtClean="0"/>
              <a:pPr>
                <a:defRPr/>
              </a:pPr>
              <a:t>17</a:t>
            </a:fld>
            <a:endParaRPr lang="nl-NL"/>
          </a:p>
        </p:txBody>
      </p:sp>
    </p:spTree>
    <p:extLst>
      <p:ext uri="{BB962C8B-B14F-4D97-AF65-F5344CB8AC3E}">
        <p14:creationId xmlns:p14="http://schemas.microsoft.com/office/powerpoint/2010/main" val="1063873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from </a:t>
            </a:r>
            <a:r>
              <a:rPr lang="nl-NL" dirty="0" err="1"/>
              <a:t>flask</a:t>
            </a:r>
            <a:r>
              <a:rPr lang="nl-NL" dirty="0"/>
              <a:t> import </a:t>
            </a:r>
            <a:r>
              <a:rPr lang="nl-NL" dirty="0" err="1"/>
              <a:t>Flask</a:t>
            </a:r>
            <a:r>
              <a:rPr lang="nl-NL" dirty="0"/>
              <a:t>, </a:t>
            </a:r>
            <a:r>
              <a:rPr lang="nl-NL" dirty="0" err="1"/>
              <a:t>request</a:t>
            </a:r>
            <a:endParaRPr lang="nl-NL" dirty="0"/>
          </a:p>
          <a:p>
            <a:endParaRPr lang="nl-NL" dirty="0"/>
          </a:p>
          <a:p>
            <a:r>
              <a:rPr lang="nl-NL" dirty="0"/>
              <a:t>app = </a:t>
            </a:r>
            <a:r>
              <a:rPr lang="nl-NL" dirty="0" err="1"/>
              <a:t>Flask</a:t>
            </a:r>
            <a:r>
              <a:rPr lang="nl-NL" dirty="0"/>
              <a:t>(__name__)</a:t>
            </a:r>
          </a:p>
          <a:p>
            <a:endParaRPr lang="nl-NL" dirty="0"/>
          </a:p>
          <a:p>
            <a:endParaRPr lang="nl-NL" dirty="0"/>
          </a:p>
          <a:p>
            <a:r>
              <a:rPr lang="nl-NL" dirty="0"/>
              <a:t>@</a:t>
            </a:r>
            <a:r>
              <a:rPr lang="nl-NL" dirty="0" err="1"/>
              <a:t>app.route</a:t>
            </a:r>
            <a:r>
              <a:rPr lang="nl-NL" dirty="0"/>
              <a:t>('/</a:t>
            </a:r>
            <a:r>
              <a:rPr lang="nl-NL" dirty="0" err="1"/>
              <a:t>showget</a:t>
            </a:r>
            <a:r>
              <a:rPr lang="nl-NL" dirty="0"/>
              <a:t>', </a:t>
            </a:r>
            <a:r>
              <a:rPr lang="nl-NL" dirty="0" err="1"/>
              <a:t>methods</a:t>
            </a:r>
            <a:r>
              <a:rPr lang="nl-NL" dirty="0"/>
              <a:t>=['GET'])</a:t>
            </a:r>
          </a:p>
          <a:p>
            <a:r>
              <a:rPr lang="nl-NL" dirty="0" err="1"/>
              <a:t>def</a:t>
            </a:r>
            <a:r>
              <a:rPr lang="nl-NL" dirty="0"/>
              <a:t> </a:t>
            </a:r>
            <a:r>
              <a:rPr lang="nl-NL" dirty="0" err="1"/>
              <a:t>showget</a:t>
            </a:r>
            <a:r>
              <a:rPr lang="nl-NL" dirty="0"/>
              <a:t>():</a:t>
            </a:r>
          </a:p>
          <a:p>
            <a:r>
              <a:rPr lang="nl-NL" dirty="0"/>
              <a:t>    kleur = </a:t>
            </a:r>
            <a:r>
              <a:rPr lang="nl-NL" dirty="0" err="1"/>
              <a:t>request.args.get</a:t>
            </a:r>
            <a:r>
              <a:rPr lang="nl-NL" dirty="0"/>
              <a:t>('kleur', '')</a:t>
            </a:r>
          </a:p>
          <a:p>
            <a:r>
              <a:rPr lang="nl-NL" dirty="0"/>
              <a:t>    return '''&lt;body </a:t>
            </a:r>
            <a:r>
              <a:rPr lang="nl-NL" dirty="0" err="1"/>
              <a:t>bgcolor</a:t>
            </a:r>
            <a:r>
              <a:rPr lang="nl-NL" dirty="0"/>
              <a:t>="%s"&gt;kleur</a:t>
            </a:r>
          </a:p>
          <a:p>
            <a:r>
              <a:rPr lang="nl-NL" dirty="0"/>
              <a:t>            &lt;form </a:t>
            </a:r>
            <a:r>
              <a:rPr lang="nl-NL" dirty="0" err="1"/>
              <a:t>method</a:t>
            </a:r>
            <a:r>
              <a:rPr lang="nl-NL" dirty="0"/>
              <a:t>="get"&gt;</a:t>
            </a:r>
          </a:p>
          <a:p>
            <a:r>
              <a:rPr lang="nl-NL" dirty="0"/>
              <a:t>            &lt;p&gt;&lt;input type=</a:t>
            </a:r>
            <a:r>
              <a:rPr lang="nl-NL" dirty="0" err="1"/>
              <a:t>text</a:t>
            </a:r>
            <a:r>
              <a:rPr lang="nl-NL" dirty="0"/>
              <a:t> name=kleur&gt;</a:t>
            </a:r>
          </a:p>
          <a:p>
            <a:r>
              <a:rPr lang="nl-NL" dirty="0"/>
              <a:t>            &lt;p&gt;&lt;input type=</a:t>
            </a:r>
            <a:r>
              <a:rPr lang="nl-NL" dirty="0" err="1"/>
              <a:t>submit</a:t>
            </a:r>
            <a:r>
              <a:rPr lang="nl-NL" dirty="0"/>
              <a:t>&gt;</a:t>
            </a:r>
          </a:p>
          <a:p>
            <a:r>
              <a:rPr lang="nl-NL" dirty="0"/>
              <a:t>            &lt;/form&gt;</a:t>
            </a:r>
          </a:p>
          <a:p>
            <a:r>
              <a:rPr lang="nl-NL" dirty="0"/>
              <a:t>            &lt;/body&gt;''' % kleur</a:t>
            </a:r>
          </a:p>
          <a:p>
            <a:endParaRPr lang="nl-NL" dirty="0"/>
          </a:p>
          <a:p>
            <a:endParaRPr lang="nl-NL" dirty="0"/>
          </a:p>
          <a:p>
            <a:r>
              <a:rPr lang="nl-NL" dirty="0"/>
              <a:t>@</a:t>
            </a:r>
            <a:r>
              <a:rPr lang="nl-NL" dirty="0" err="1"/>
              <a:t>app.route</a:t>
            </a:r>
            <a:r>
              <a:rPr lang="nl-NL" dirty="0"/>
              <a:t>('/showpost', </a:t>
            </a:r>
            <a:r>
              <a:rPr lang="nl-NL" dirty="0" err="1"/>
              <a:t>methods</a:t>
            </a:r>
            <a:r>
              <a:rPr lang="nl-NL" dirty="0"/>
              <a:t>=['GET','POST'])</a:t>
            </a:r>
          </a:p>
          <a:p>
            <a:r>
              <a:rPr lang="nl-NL" dirty="0" err="1"/>
              <a:t>def</a:t>
            </a:r>
            <a:r>
              <a:rPr lang="nl-NL" dirty="0"/>
              <a:t> showpost():</a:t>
            </a:r>
          </a:p>
          <a:p>
            <a:r>
              <a:rPr lang="nl-NL" dirty="0"/>
              <a:t>    kleur = </a:t>
            </a:r>
            <a:r>
              <a:rPr lang="nl-NL" dirty="0" err="1"/>
              <a:t>request.form.get</a:t>
            </a:r>
            <a:r>
              <a:rPr lang="nl-NL" dirty="0"/>
              <a:t>('kleur', '')</a:t>
            </a:r>
          </a:p>
          <a:p>
            <a:r>
              <a:rPr lang="nl-NL" dirty="0"/>
              <a:t>    return '''&lt;body </a:t>
            </a:r>
            <a:r>
              <a:rPr lang="nl-NL" dirty="0" err="1"/>
              <a:t>bgcolor</a:t>
            </a:r>
            <a:r>
              <a:rPr lang="nl-NL" dirty="0"/>
              <a:t>="%s"&gt;kleur</a:t>
            </a:r>
          </a:p>
          <a:p>
            <a:r>
              <a:rPr lang="nl-NL" dirty="0"/>
              <a:t>            &lt;form </a:t>
            </a:r>
            <a:r>
              <a:rPr lang="nl-NL" dirty="0" err="1"/>
              <a:t>method</a:t>
            </a:r>
            <a:r>
              <a:rPr lang="nl-NL" dirty="0"/>
              <a:t>="post"&gt;</a:t>
            </a:r>
          </a:p>
          <a:p>
            <a:r>
              <a:rPr lang="nl-NL" dirty="0"/>
              <a:t>            &lt;p&gt;&lt;input type=</a:t>
            </a:r>
            <a:r>
              <a:rPr lang="nl-NL" dirty="0" err="1"/>
              <a:t>text</a:t>
            </a:r>
            <a:r>
              <a:rPr lang="nl-NL" dirty="0"/>
              <a:t> name=kleur&gt;</a:t>
            </a:r>
          </a:p>
          <a:p>
            <a:r>
              <a:rPr lang="nl-NL" dirty="0"/>
              <a:t>            &lt;p&gt;&lt;input type=</a:t>
            </a:r>
            <a:r>
              <a:rPr lang="nl-NL" dirty="0" err="1"/>
              <a:t>submit</a:t>
            </a:r>
            <a:r>
              <a:rPr lang="nl-NL" dirty="0"/>
              <a:t>&gt;</a:t>
            </a:r>
          </a:p>
          <a:p>
            <a:r>
              <a:rPr lang="nl-NL" dirty="0"/>
              <a:t>            &lt;/form&gt;</a:t>
            </a:r>
          </a:p>
          <a:p>
            <a:r>
              <a:rPr lang="nl-NL" dirty="0"/>
              <a:t>            &lt;/body&gt;''' % kleur</a:t>
            </a:r>
          </a:p>
          <a:p>
            <a:endParaRPr lang="nl-NL" dirty="0"/>
          </a:p>
          <a:p>
            <a:endParaRPr lang="nl-NL" dirty="0"/>
          </a:p>
          <a:p>
            <a:r>
              <a:rPr lang="nl-NL" dirty="0" err="1"/>
              <a:t>if</a:t>
            </a:r>
            <a:r>
              <a:rPr lang="nl-NL" dirty="0"/>
              <a:t> __name__ == '__main__':</a:t>
            </a:r>
          </a:p>
          <a:p>
            <a:r>
              <a:rPr lang="nl-NL" dirty="0"/>
              <a:t>    </a:t>
            </a:r>
            <a:r>
              <a:rPr lang="nl-NL" dirty="0" err="1"/>
              <a:t>app.run</a:t>
            </a:r>
            <a:r>
              <a:rPr lang="nl-NL" dirty="0"/>
              <a:t>(debug=True)</a:t>
            </a:r>
          </a:p>
          <a:p>
            <a:endParaRPr lang="nl-NL" dirty="0"/>
          </a:p>
          <a:p>
            <a:endParaRPr lang="nl-NL" dirty="0"/>
          </a:p>
          <a:p>
            <a:endParaRPr lang="nl-NL" dirty="0"/>
          </a:p>
        </p:txBody>
      </p:sp>
      <p:sp>
        <p:nvSpPr>
          <p:cNvPr id="4" name="Tijdelijke aanduiding voor dianummer 3"/>
          <p:cNvSpPr>
            <a:spLocks noGrp="1"/>
          </p:cNvSpPr>
          <p:nvPr>
            <p:ph type="sldNum" sz="quarter" idx="10"/>
          </p:nvPr>
        </p:nvSpPr>
        <p:spPr/>
        <p:txBody>
          <a:bodyPr/>
          <a:lstStyle/>
          <a:p>
            <a:pPr>
              <a:defRPr/>
            </a:pPr>
            <a:fld id="{B2759841-B624-4607-82F4-1F236EC01F7D}" type="slidenum">
              <a:rPr lang="nl-NL" smtClean="0"/>
              <a:pPr>
                <a:defRPr/>
              </a:pPr>
              <a:t>18</a:t>
            </a:fld>
            <a:endParaRPr lang="nl-NL"/>
          </a:p>
        </p:txBody>
      </p:sp>
    </p:spTree>
    <p:extLst>
      <p:ext uri="{BB962C8B-B14F-4D97-AF65-F5344CB8AC3E}">
        <p14:creationId xmlns:p14="http://schemas.microsoft.com/office/powerpoint/2010/main" val="2286666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jdelijke aanduiding voor dia-afbeelding 1"/>
          <p:cNvSpPr>
            <a:spLocks noGrp="1" noRot="1" noChangeAspect="1" noTextEdit="1"/>
          </p:cNvSpPr>
          <p:nvPr>
            <p:ph type="sldImg"/>
          </p:nvPr>
        </p:nvSpPr>
        <p:spPr>
          <a:ln/>
        </p:spPr>
      </p:sp>
      <p:sp>
        <p:nvSpPr>
          <p:cNvPr id="61443" name="Tijdelijke aanduiding voor notities 2"/>
          <p:cNvSpPr>
            <a:spLocks noGrp="1"/>
          </p:cNvSpPr>
          <p:nvPr>
            <p:ph type="body" idx="1"/>
            <p:custDataLst>
              <p:tags r:id="rId1"/>
            </p:custDataLst>
          </p:nvPr>
        </p:nvSpPr>
        <p:spPr>
          <a:noFill/>
          <a:ln/>
        </p:spPr>
        <p:txBody>
          <a:bodyPr/>
          <a:lstStyle/>
          <a:p>
            <a:endParaRPr lang="en-US"/>
          </a:p>
        </p:txBody>
      </p:sp>
      <p:sp>
        <p:nvSpPr>
          <p:cNvPr id="61444" name="Tijdelijke aanduiding voor dianummer 3"/>
          <p:cNvSpPr>
            <a:spLocks noGrp="1"/>
          </p:cNvSpPr>
          <p:nvPr>
            <p:ph type="sldNum" sz="quarter" idx="5"/>
          </p:nvPr>
        </p:nvSpPr>
        <p:spPr>
          <a:noFill/>
        </p:spPr>
        <p:txBody>
          <a:bodyPr/>
          <a:lstStyle/>
          <a:p>
            <a:fld id="{7975BC29-E2E5-4845-ABF4-238C8D45D417}" type="slidenum">
              <a:rPr lang="nl-NL" smtClean="0"/>
              <a:pPr/>
              <a:t>21</a:t>
            </a:fld>
            <a:endParaRPr lang="nl-NL"/>
          </a:p>
        </p:txBody>
      </p:sp>
    </p:spTree>
    <p:extLst>
      <p:ext uri="{BB962C8B-B14F-4D97-AF65-F5344CB8AC3E}">
        <p14:creationId xmlns:p14="http://schemas.microsoft.com/office/powerpoint/2010/main" val="19694370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&lt;!DOCTYPE html&gt;</a:t>
            </a:r>
          </a:p>
          <a:p>
            <a:r>
              <a:rPr lang="nl-NL" dirty="0"/>
              <a:t>&lt;html lang="en"&gt;</a:t>
            </a:r>
          </a:p>
          <a:p>
            <a:r>
              <a:rPr lang="nl-NL" dirty="0"/>
              <a:t>&lt;</a:t>
            </a:r>
            <a:r>
              <a:rPr lang="nl-NL" dirty="0" err="1"/>
              <a:t>head</a:t>
            </a:r>
            <a:r>
              <a:rPr lang="nl-NL" dirty="0"/>
              <a:t>&gt;</a:t>
            </a:r>
          </a:p>
          <a:p>
            <a:r>
              <a:rPr lang="nl-NL" dirty="0"/>
              <a:t>    &lt;meta </a:t>
            </a:r>
            <a:r>
              <a:rPr lang="nl-NL" dirty="0" err="1"/>
              <a:t>charset</a:t>
            </a:r>
            <a:r>
              <a:rPr lang="nl-NL" dirty="0"/>
              <a:t>="UTF-8"&gt;</a:t>
            </a:r>
          </a:p>
          <a:p>
            <a:r>
              <a:rPr lang="nl-NL" dirty="0"/>
              <a:t>    &lt;</a:t>
            </a:r>
            <a:r>
              <a:rPr lang="nl-NL" dirty="0" err="1"/>
              <a:t>title</a:t>
            </a:r>
            <a:r>
              <a:rPr lang="nl-NL" dirty="0"/>
              <a:t>&gt;</a:t>
            </a:r>
            <a:r>
              <a:rPr lang="nl-NL" dirty="0" err="1"/>
              <a:t>Title</a:t>
            </a:r>
            <a:r>
              <a:rPr lang="nl-NL" dirty="0"/>
              <a:t>&lt;/</a:t>
            </a:r>
            <a:r>
              <a:rPr lang="nl-NL" dirty="0" err="1"/>
              <a:t>title</a:t>
            </a:r>
            <a:r>
              <a:rPr lang="nl-NL" dirty="0"/>
              <a:t>&gt;</a:t>
            </a:r>
          </a:p>
          <a:p>
            <a:r>
              <a:rPr lang="nl-NL" dirty="0"/>
              <a:t>&lt;/</a:t>
            </a:r>
            <a:r>
              <a:rPr lang="nl-NL" dirty="0" err="1"/>
              <a:t>head</a:t>
            </a:r>
            <a:r>
              <a:rPr lang="nl-NL" dirty="0"/>
              <a:t>&gt;</a:t>
            </a:r>
          </a:p>
          <a:p>
            <a:r>
              <a:rPr lang="nl-NL" dirty="0"/>
              <a:t>&lt;body&gt;</a:t>
            </a:r>
          </a:p>
          <a:p>
            <a:r>
              <a:rPr lang="nl-NL" dirty="0"/>
              <a:t>Een lijst met genen in &lt;i&gt;</a:t>
            </a:r>
            <a:r>
              <a:rPr lang="nl-NL" dirty="0" err="1"/>
              <a:t>Drosophila</a:t>
            </a:r>
            <a:r>
              <a:rPr lang="nl-NL" dirty="0"/>
              <a:t> </a:t>
            </a:r>
            <a:r>
              <a:rPr lang="nl-NL" dirty="0" err="1"/>
              <a:t>melanogaster</a:t>
            </a:r>
            <a:r>
              <a:rPr lang="nl-NL" dirty="0"/>
              <a:t>&lt;/i&gt;</a:t>
            </a:r>
          </a:p>
          <a:p>
            <a:r>
              <a:rPr lang="nl-NL" dirty="0"/>
              <a:t>&lt;</a:t>
            </a:r>
            <a:r>
              <a:rPr lang="nl-NL" dirty="0" err="1"/>
              <a:t>ol</a:t>
            </a:r>
            <a:r>
              <a:rPr lang="nl-NL" dirty="0"/>
              <a:t>&gt;</a:t>
            </a:r>
          </a:p>
          <a:p>
            <a:r>
              <a:rPr lang="nl-NL" dirty="0"/>
              <a:t>  {% for gene in </a:t>
            </a:r>
            <a:r>
              <a:rPr lang="nl-NL" dirty="0" err="1"/>
              <a:t>geneList</a:t>
            </a:r>
            <a:r>
              <a:rPr lang="nl-NL" dirty="0"/>
              <a:t> %}</a:t>
            </a:r>
          </a:p>
          <a:p>
            <a:r>
              <a:rPr lang="nl-NL" dirty="0"/>
              <a:t>     &lt;li&gt;{{ gene }}&lt;/li&gt;</a:t>
            </a:r>
          </a:p>
          <a:p>
            <a:r>
              <a:rPr lang="nl-NL" dirty="0"/>
              <a:t>  {% </a:t>
            </a:r>
            <a:r>
              <a:rPr lang="nl-NL" dirty="0" err="1"/>
              <a:t>endfor</a:t>
            </a:r>
            <a:r>
              <a:rPr lang="nl-NL" dirty="0"/>
              <a:t> %}</a:t>
            </a:r>
          </a:p>
          <a:p>
            <a:r>
              <a:rPr lang="nl-NL" dirty="0"/>
              <a:t>&lt;/</a:t>
            </a:r>
            <a:r>
              <a:rPr lang="nl-NL" dirty="0" err="1"/>
              <a:t>ol</a:t>
            </a:r>
            <a:r>
              <a:rPr lang="nl-NL" dirty="0"/>
              <a:t>&gt;</a:t>
            </a:r>
          </a:p>
          <a:p>
            <a:r>
              <a:rPr lang="nl-NL" dirty="0"/>
              <a:t>&lt;/body&gt;</a:t>
            </a:r>
          </a:p>
          <a:p>
            <a:r>
              <a:rPr lang="nl-NL" dirty="0"/>
              <a:t>&lt;/html&gt;</a:t>
            </a:r>
          </a:p>
          <a:p>
            <a:endParaRPr lang="nl-NL" dirty="0"/>
          </a:p>
          <a:p>
            <a:endParaRPr lang="nl-NL" dirty="0"/>
          </a:p>
        </p:txBody>
      </p:sp>
      <p:sp>
        <p:nvSpPr>
          <p:cNvPr id="4" name="Tijdelijke aanduiding voor dianummer 3"/>
          <p:cNvSpPr>
            <a:spLocks noGrp="1"/>
          </p:cNvSpPr>
          <p:nvPr>
            <p:ph type="sldNum" sz="quarter" idx="10"/>
          </p:nvPr>
        </p:nvSpPr>
        <p:spPr/>
        <p:txBody>
          <a:bodyPr/>
          <a:lstStyle/>
          <a:p>
            <a:pPr>
              <a:defRPr/>
            </a:pPr>
            <a:fld id="{B2759841-B624-4607-82F4-1F236EC01F7D}" type="slidenum">
              <a:rPr lang="nl-NL" smtClean="0"/>
              <a:pPr>
                <a:defRPr/>
              </a:pPr>
              <a:t>23</a:t>
            </a:fld>
            <a:endParaRPr lang="nl-NL"/>
          </a:p>
        </p:txBody>
      </p:sp>
    </p:spTree>
    <p:extLst>
      <p:ext uri="{BB962C8B-B14F-4D97-AF65-F5344CB8AC3E}">
        <p14:creationId xmlns:p14="http://schemas.microsoft.com/office/powerpoint/2010/main" val="36570615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from </a:t>
            </a:r>
            <a:r>
              <a:rPr lang="nl-NL" dirty="0" err="1"/>
              <a:t>flask</a:t>
            </a:r>
            <a:r>
              <a:rPr lang="nl-NL" dirty="0"/>
              <a:t> import </a:t>
            </a:r>
            <a:r>
              <a:rPr lang="nl-NL" dirty="0" err="1"/>
              <a:t>Flask</a:t>
            </a:r>
            <a:r>
              <a:rPr lang="nl-NL" dirty="0"/>
              <a:t>, </a:t>
            </a:r>
            <a:r>
              <a:rPr lang="nl-NL" dirty="0" err="1"/>
              <a:t>request</a:t>
            </a:r>
            <a:r>
              <a:rPr lang="nl-NL" dirty="0"/>
              <a:t>, </a:t>
            </a:r>
            <a:r>
              <a:rPr lang="nl-NL" dirty="0" err="1"/>
              <a:t>make_response</a:t>
            </a:r>
            <a:r>
              <a:rPr lang="nl-NL" dirty="0"/>
              <a:t>, </a:t>
            </a:r>
            <a:r>
              <a:rPr lang="nl-NL" dirty="0" err="1"/>
              <a:t>render_template</a:t>
            </a:r>
            <a:endParaRPr lang="nl-NL" dirty="0"/>
          </a:p>
          <a:p>
            <a:r>
              <a:rPr lang="nl-NL" dirty="0"/>
              <a:t>app = </a:t>
            </a:r>
            <a:r>
              <a:rPr lang="nl-NL" dirty="0" err="1"/>
              <a:t>Flask</a:t>
            </a:r>
            <a:r>
              <a:rPr lang="nl-NL" dirty="0"/>
              <a:t>(__name__)</a:t>
            </a:r>
          </a:p>
          <a:p>
            <a:endParaRPr lang="nl-NL" dirty="0"/>
          </a:p>
          <a:p>
            <a:endParaRPr lang="nl-NL" dirty="0"/>
          </a:p>
          <a:p>
            <a:r>
              <a:rPr lang="nl-NL" dirty="0" err="1"/>
              <a:t>lijstGenen</a:t>
            </a:r>
            <a:r>
              <a:rPr lang="nl-NL" dirty="0"/>
              <a:t> =["Casanova-</a:t>
            </a:r>
            <a:r>
              <a:rPr lang="nl-NL" dirty="0" err="1"/>
              <a:t>Zebrafish</a:t>
            </a:r>
            <a:r>
              <a:rPr lang="nl-NL" dirty="0"/>
              <a:t> with a </a:t>
            </a:r>
            <a:r>
              <a:rPr lang="nl-NL" dirty="0" err="1"/>
              <a:t>mutation</a:t>
            </a:r>
            <a:r>
              <a:rPr lang="nl-NL" dirty="0"/>
              <a:t> in </a:t>
            </a:r>
            <a:r>
              <a:rPr lang="nl-NL" dirty="0" err="1"/>
              <a:t>the</a:t>
            </a:r>
            <a:r>
              <a:rPr lang="nl-NL" dirty="0"/>
              <a:t> Casanova gene </a:t>
            </a:r>
            <a:r>
              <a:rPr lang="nl-NL" dirty="0" err="1"/>
              <a:t>develops</a:t>
            </a:r>
            <a:r>
              <a:rPr lang="nl-NL" dirty="0"/>
              <a:t> </a:t>
            </a:r>
            <a:r>
              <a:rPr lang="nl-NL" dirty="0" err="1"/>
              <a:t>two</a:t>
            </a:r>
            <a:r>
              <a:rPr lang="nl-NL" dirty="0"/>
              <a:t> </a:t>
            </a:r>
            <a:r>
              <a:rPr lang="nl-NL" dirty="0" err="1"/>
              <a:t>hearts</a:t>
            </a:r>
            <a:r>
              <a:rPr lang="nl-NL" dirty="0"/>
              <a:t>."</a:t>
            </a:r>
          </a:p>
          <a:p>
            <a:r>
              <a:rPr lang="nl-NL" dirty="0"/>
              <a:t>,"INDY (I </a:t>
            </a:r>
            <a:r>
              <a:rPr lang="nl-NL" dirty="0" err="1"/>
              <a:t>am</a:t>
            </a:r>
            <a:r>
              <a:rPr lang="nl-NL" dirty="0"/>
              <a:t> </a:t>
            </a:r>
            <a:r>
              <a:rPr lang="nl-NL" dirty="0" err="1"/>
              <a:t>not</a:t>
            </a:r>
            <a:r>
              <a:rPr lang="nl-NL" dirty="0"/>
              <a:t> dead </a:t>
            </a:r>
            <a:r>
              <a:rPr lang="nl-NL" dirty="0" err="1"/>
              <a:t>yet</a:t>
            </a:r>
            <a:r>
              <a:rPr lang="nl-NL" dirty="0"/>
              <a:t>)-A </a:t>
            </a:r>
            <a:r>
              <a:rPr lang="nl-NL" dirty="0" err="1"/>
              <a:t>mutation</a:t>
            </a:r>
            <a:r>
              <a:rPr lang="nl-NL" dirty="0"/>
              <a:t> in </a:t>
            </a:r>
            <a:r>
              <a:rPr lang="nl-NL" dirty="0" err="1"/>
              <a:t>the</a:t>
            </a:r>
            <a:r>
              <a:rPr lang="nl-NL" dirty="0"/>
              <a:t> INDY gene </a:t>
            </a:r>
            <a:r>
              <a:rPr lang="nl-NL" dirty="0" err="1"/>
              <a:t>prolongs</a:t>
            </a:r>
            <a:r>
              <a:rPr lang="nl-NL" dirty="0"/>
              <a:t> </a:t>
            </a:r>
            <a:r>
              <a:rPr lang="nl-NL" dirty="0" err="1"/>
              <a:t>the</a:t>
            </a:r>
            <a:r>
              <a:rPr lang="nl-NL" dirty="0"/>
              <a:t> </a:t>
            </a:r>
            <a:r>
              <a:rPr lang="nl-NL" dirty="0" err="1"/>
              <a:t>lifespan</a:t>
            </a:r>
            <a:r>
              <a:rPr lang="nl-NL" dirty="0"/>
              <a:t> of fruit </a:t>
            </a:r>
            <a:r>
              <a:rPr lang="nl-NL" dirty="0" err="1"/>
              <a:t>flies</a:t>
            </a:r>
            <a:r>
              <a:rPr lang="nl-NL" dirty="0"/>
              <a:t>. This is a </a:t>
            </a:r>
            <a:r>
              <a:rPr lang="nl-NL" dirty="0" err="1"/>
              <a:t>reference</a:t>
            </a:r>
            <a:r>
              <a:rPr lang="nl-NL" dirty="0"/>
              <a:t> to a line in </a:t>
            </a:r>
            <a:r>
              <a:rPr lang="nl-NL" dirty="0" err="1"/>
              <a:t>the</a:t>
            </a:r>
            <a:r>
              <a:rPr lang="nl-NL" dirty="0"/>
              <a:t> movie </a:t>
            </a:r>
            <a:r>
              <a:rPr lang="nl-NL" dirty="0" err="1"/>
              <a:t>Monthy</a:t>
            </a:r>
            <a:r>
              <a:rPr lang="nl-NL" dirty="0"/>
              <a:t> Python </a:t>
            </a:r>
            <a:r>
              <a:rPr lang="nl-NL" dirty="0" err="1"/>
              <a:t>and</a:t>
            </a:r>
            <a:r>
              <a:rPr lang="nl-NL" dirty="0"/>
              <a:t> </a:t>
            </a:r>
            <a:r>
              <a:rPr lang="nl-NL" dirty="0" err="1"/>
              <a:t>the</a:t>
            </a:r>
            <a:r>
              <a:rPr lang="nl-NL" dirty="0"/>
              <a:t> </a:t>
            </a:r>
            <a:r>
              <a:rPr lang="nl-NL" dirty="0" err="1"/>
              <a:t>Holy</a:t>
            </a:r>
            <a:r>
              <a:rPr lang="nl-NL" dirty="0"/>
              <a:t> </a:t>
            </a:r>
            <a:r>
              <a:rPr lang="nl-NL" dirty="0" err="1"/>
              <a:t>Grail</a:t>
            </a:r>
            <a:r>
              <a:rPr lang="nl-NL" dirty="0"/>
              <a:t>."</a:t>
            </a:r>
          </a:p>
          <a:p>
            <a:r>
              <a:rPr lang="nl-NL" dirty="0"/>
              <a:t>,"</a:t>
            </a:r>
            <a:r>
              <a:rPr lang="nl-NL" dirty="0" err="1"/>
              <a:t>Cheap</a:t>
            </a:r>
            <a:r>
              <a:rPr lang="nl-NL" dirty="0"/>
              <a:t> Date-Fruit </a:t>
            </a:r>
            <a:r>
              <a:rPr lang="nl-NL" dirty="0" err="1"/>
              <a:t>flies</a:t>
            </a:r>
            <a:r>
              <a:rPr lang="nl-NL" dirty="0"/>
              <a:t> with a </a:t>
            </a:r>
            <a:r>
              <a:rPr lang="nl-NL" dirty="0" err="1"/>
              <a:t>mutation</a:t>
            </a:r>
            <a:r>
              <a:rPr lang="nl-NL" dirty="0"/>
              <a:t> in this gene </a:t>
            </a:r>
            <a:r>
              <a:rPr lang="nl-NL" dirty="0" err="1"/>
              <a:t>becomes</a:t>
            </a:r>
            <a:r>
              <a:rPr lang="nl-NL" dirty="0"/>
              <a:t> extra </a:t>
            </a:r>
            <a:r>
              <a:rPr lang="nl-NL" dirty="0" err="1"/>
              <a:t>sensitive</a:t>
            </a:r>
            <a:r>
              <a:rPr lang="nl-NL" dirty="0"/>
              <a:t> to alcohol."</a:t>
            </a:r>
          </a:p>
          <a:p>
            <a:r>
              <a:rPr lang="nl-NL" dirty="0"/>
              <a:t>,"Dracula-</a:t>
            </a:r>
            <a:r>
              <a:rPr lang="nl-NL" dirty="0" err="1"/>
              <a:t>Zebrafish</a:t>
            </a:r>
            <a:r>
              <a:rPr lang="nl-NL" dirty="0"/>
              <a:t> with a </a:t>
            </a:r>
            <a:r>
              <a:rPr lang="nl-NL" dirty="0" err="1"/>
              <a:t>mutated</a:t>
            </a:r>
            <a:r>
              <a:rPr lang="nl-NL" dirty="0"/>
              <a:t> Dracula gene are </a:t>
            </a:r>
            <a:r>
              <a:rPr lang="nl-NL" dirty="0" err="1"/>
              <a:t>sensitive</a:t>
            </a:r>
            <a:r>
              <a:rPr lang="nl-NL" dirty="0"/>
              <a:t> to light </a:t>
            </a:r>
            <a:r>
              <a:rPr lang="nl-NL" dirty="0" err="1"/>
              <a:t>and</a:t>
            </a:r>
            <a:r>
              <a:rPr lang="nl-NL" dirty="0"/>
              <a:t> </a:t>
            </a:r>
            <a:r>
              <a:rPr lang="nl-NL" dirty="0" err="1"/>
              <a:t>eventually</a:t>
            </a:r>
            <a:r>
              <a:rPr lang="nl-NL" dirty="0"/>
              <a:t> die."</a:t>
            </a:r>
          </a:p>
          <a:p>
            <a:r>
              <a:rPr lang="nl-NL" dirty="0"/>
              <a:t>,"</a:t>
            </a:r>
            <a:r>
              <a:rPr lang="nl-NL" dirty="0" err="1"/>
              <a:t>Sonic</a:t>
            </a:r>
            <a:r>
              <a:rPr lang="nl-NL" dirty="0"/>
              <a:t> </a:t>
            </a:r>
            <a:r>
              <a:rPr lang="nl-NL" dirty="0" err="1"/>
              <a:t>Hedgehog</a:t>
            </a:r>
            <a:r>
              <a:rPr lang="nl-NL" dirty="0"/>
              <a:t>-Fruit </a:t>
            </a:r>
            <a:r>
              <a:rPr lang="nl-NL" dirty="0" err="1"/>
              <a:t>fly</a:t>
            </a:r>
            <a:r>
              <a:rPr lang="nl-NL" dirty="0"/>
              <a:t> </a:t>
            </a:r>
            <a:r>
              <a:rPr lang="nl-NL" dirty="0" err="1"/>
              <a:t>embryos</a:t>
            </a:r>
            <a:r>
              <a:rPr lang="nl-NL" dirty="0"/>
              <a:t> with </a:t>
            </a:r>
            <a:r>
              <a:rPr lang="nl-NL" dirty="0" err="1"/>
              <a:t>mutated</a:t>
            </a:r>
            <a:r>
              <a:rPr lang="nl-NL" dirty="0"/>
              <a:t> </a:t>
            </a:r>
            <a:r>
              <a:rPr lang="nl-NL" dirty="0" err="1"/>
              <a:t>Sonic</a:t>
            </a:r>
            <a:r>
              <a:rPr lang="nl-NL" dirty="0"/>
              <a:t> </a:t>
            </a:r>
            <a:r>
              <a:rPr lang="nl-NL" dirty="0" err="1"/>
              <a:t>hedgehog</a:t>
            </a:r>
            <a:r>
              <a:rPr lang="nl-NL" dirty="0"/>
              <a:t> gene </a:t>
            </a:r>
            <a:r>
              <a:rPr lang="nl-NL" dirty="0" err="1"/>
              <a:t>develop</a:t>
            </a:r>
            <a:r>
              <a:rPr lang="nl-NL" dirty="0"/>
              <a:t> spikes </a:t>
            </a:r>
            <a:r>
              <a:rPr lang="nl-NL" dirty="0" err="1"/>
              <a:t>that</a:t>
            </a:r>
            <a:r>
              <a:rPr lang="nl-NL" dirty="0"/>
              <a:t> resembles a </a:t>
            </a:r>
            <a:r>
              <a:rPr lang="nl-NL" dirty="0" err="1"/>
              <a:t>hedgehog</a:t>
            </a:r>
            <a:r>
              <a:rPr lang="nl-NL" dirty="0"/>
              <a:t>."</a:t>
            </a:r>
          </a:p>
          <a:p>
            <a:r>
              <a:rPr lang="nl-NL" dirty="0"/>
              <a:t>,"Ken </a:t>
            </a:r>
            <a:r>
              <a:rPr lang="nl-NL" dirty="0" err="1"/>
              <a:t>and</a:t>
            </a:r>
            <a:r>
              <a:rPr lang="nl-NL" dirty="0"/>
              <a:t> Barbie-</a:t>
            </a:r>
            <a:r>
              <a:rPr lang="nl-NL" dirty="0" err="1"/>
              <a:t>Mutations</a:t>
            </a:r>
            <a:r>
              <a:rPr lang="nl-NL" dirty="0"/>
              <a:t> in Ken </a:t>
            </a:r>
            <a:r>
              <a:rPr lang="nl-NL" dirty="0" err="1"/>
              <a:t>and</a:t>
            </a:r>
            <a:r>
              <a:rPr lang="nl-NL" dirty="0"/>
              <a:t> Barbie </a:t>
            </a:r>
            <a:r>
              <a:rPr lang="nl-NL" dirty="0" err="1"/>
              <a:t>results</a:t>
            </a:r>
            <a:r>
              <a:rPr lang="nl-NL" dirty="0"/>
              <a:t> in fruit </a:t>
            </a:r>
            <a:r>
              <a:rPr lang="nl-NL" dirty="0" err="1"/>
              <a:t>flies</a:t>
            </a:r>
            <a:r>
              <a:rPr lang="nl-NL" dirty="0"/>
              <a:t> without </a:t>
            </a:r>
            <a:r>
              <a:rPr lang="nl-NL" dirty="0" err="1"/>
              <a:t>external</a:t>
            </a:r>
            <a:r>
              <a:rPr lang="nl-NL" dirty="0"/>
              <a:t> genitalia."</a:t>
            </a:r>
          </a:p>
          <a:p>
            <a:r>
              <a:rPr lang="nl-NL" dirty="0"/>
              <a:t>]</a:t>
            </a:r>
          </a:p>
          <a:p>
            <a:endParaRPr lang="nl-NL" dirty="0"/>
          </a:p>
          <a:p>
            <a:r>
              <a:rPr lang="nl-NL" dirty="0"/>
              <a:t>@</a:t>
            </a:r>
            <a:r>
              <a:rPr lang="nl-NL" dirty="0" err="1"/>
              <a:t>app.route</a:t>
            </a:r>
            <a:r>
              <a:rPr lang="nl-NL" dirty="0"/>
              <a:t>('/')</a:t>
            </a:r>
          </a:p>
          <a:p>
            <a:r>
              <a:rPr lang="nl-NL" dirty="0" err="1"/>
              <a:t>def</a:t>
            </a:r>
            <a:r>
              <a:rPr lang="nl-NL" dirty="0"/>
              <a:t> index():</a:t>
            </a:r>
          </a:p>
          <a:p>
            <a:r>
              <a:rPr lang="nl-NL" dirty="0"/>
              <a:t>    </a:t>
            </a:r>
            <a:r>
              <a:rPr lang="nl-NL" dirty="0" err="1"/>
              <a:t>resp</a:t>
            </a:r>
            <a:r>
              <a:rPr lang="nl-NL" dirty="0"/>
              <a:t> = </a:t>
            </a:r>
            <a:r>
              <a:rPr lang="nl-NL" dirty="0" err="1"/>
              <a:t>make_response</a:t>
            </a:r>
            <a:r>
              <a:rPr lang="nl-NL" dirty="0"/>
              <a:t>(</a:t>
            </a:r>
            <a:r>
              <a:rPr lang="nl-NL" dirty="0" err="1"/>
              <a:t>render_template</a:t>
            </a:r>
            <a:r>
              <a:rPr lang="nl-NL" dirty="0"/>
              <a:t>('demoTemplate.html',</a:t>
            </a:r>
            <a:r>
              <a:rPr lang="nl-NL" dirty="0" err="1"/>
              <a:t>geneList</a:t>
            </a:r>
            <a:r>
              <a:rPr lang="nl-NL" dirty="0"/>
              <a:t> = </a:t>
            </a:r>
            <a:r>
              <a:rPr lang="nl-NL" dirty="0" err="1"/>
              <a:t>lijstGenen</a:t>
            </a:r>
            <a:r>
              <a:rPr lang="nl-NL" dirty="0"/>
              <a:t>))</a:t>
            </a:r>
          </a:p>
          <a:p>
            <a:r>
              <a:rPr lang="nl-NL" dirty="0"/>
              <a:t>    return </a:t>
            </a:r>
            <a:r>
              <a:rPr lang="nl-NL" dirty="0" err="1"/>
              <a:t>resp</a:t>
            </a:r>
            <a:endParaRPr lang="nl-NL" dirty="0"/>
          </a:p>
          <a:p>
            <a:endParaRPr lang="nl-NL" dirty="0"/>
          </a:p>
          <a:p>
            <a:endParaRPr lang="nl-NL" dirty="0"/>
          </a:p>
          <a:p>
            <a:r>
              <a:rPr lang="nl-NL" dirty="0" err="1"/>
              <a:t>if</a:t>
            </a:r>
            <a:r>
              <a:rPr lang="nl-NL" dirty="0"/>
              <a:t> __name__ == '__main__':</a:t>
            </a:r>
          </a:p>
          <a:p>
            <a:r>
              <a:rPr lang="nl-NL" dirty="0"/>
              <a:t>    </a:t>
            </a:r>
            <a:r>
              <a:rPr lang="nl-NL" dirty="0" err="1"/>
              <a:t>app.run</a:t>
            </a:r>
            <a:r>
              <a:rPr lang="nl-NL" dirty="0"/>
              <a:t>()</a:t>
            </a:r>
          </a:p>
          <a:p>
            <a:endParaRPr lang="nl-NL" dirty="0"/>
          </a:p>
        </p:txBody>
      </p:sp>
      <p:sp>
        <p:nvSpPr>
          <p:cNvPr id="4" name="Tijdelijke aanduiding voor dianummer 3"/>
          <p:cNvSpPr>
            <a:spLocks noGrp="1"/>
          </p:cNvSpPr>
          <p:nvPr>
            <p:ph type="sldNum" sz="quarter" idx="10"/>
          </p:nvPr>
        </p:nvSpPr>
        <p:spPr/>
        <p:txBody>
          <a:bodyPr/>
          <a:lstStyle/>
          <a:p>
            <a:pPr>
              <a:defRPr/>
            </a:pPr>
            <a:fld id="{B2759841-B624-4607-82F4-1F236EC01F7D}" type="slidenum">
              <a:rPr lang="nl-NL" smtClean="0"/>
              <a:pPr>
                <a:defRPr/>
              </a:pPr>
              <a:t>24</a:t>
            </a:fld>
            <a:endParaRPr lang="nl-NL"/>
          </a:p>
        </p:txBody>
      </p:sp>
    </p:spTree>
    <p:extLst>
      <p:ext uri="{BB962C8B-B14F-4D97-AF65-F5344CB8AC3E}">
        <p14:creationId xmlns:p14="http://schemas.microsoft.com/office/powerpoint/2010/main" val="16695165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dia">
    <p:bg>
      <p:bgPr>
        <a:solidFill>
          <a:schemeClr val="bg1"/>
        </a:solidFill>
        <a:effectLst/>
      </p:bgPr>
    </p:bg>
    <p:spTree>
      <p:nvGrpSpPr>
        <p:cNvPr id="1" name=""/>
        <p:cNvGrpSpPr/>
        <p:nvPr/>
      </p:nvGrpSpPr>
      <p:grpSpPr>
        <a:xfrm>
          <a:off x="0" y="0"/>
          <a:ext cx="0" cy="0"/>
          <a:chOff x="0" y="0"/>
          <a:chExt cx="0" cy="0"/>
        </a:xfrm>
      </p:grpSpPr>
      <p:pic>
        <p:nvPicPr>
          <p:cNvPr id="9" name="Afbeelding 8" descr="titeldia MET FOTO SMAL NL.jpg"/>
          <p:cNvPicPr>
            <a:picLocks noChangeAspect="1"/>
          </p:cNvPicPr>
          <p:nvPr userDrawn="1"/>
        </p:nvPicPr>
        <p:blipFill>
          <a:blip r:embed="rId2" cstate="print"/>
          <a:stretch>
            <a:fillRect/>
          </a:stretch>
        </p:blipFill>
        <p:spPr>
          <a:xfrm>
            <a:off x="0" y="0"/>
            <a:ext cx="9144000" cy="6858000"/>
          </a:xfrm>
          <a:prstGeom prst="rect">
            <a:avLst/>
          </a:prstGeom>
        </p:spPr>
      </p:pic>
      <p:sp>
        <p:nvSpPr>
          <p:cNvPr id="89104" name="Rectangle 16"/>
          <p:cNvSpPr>
            <a:spLocks noGrp="1" noChangeArrowheads="1"/>
          </p:cNvSpPr>
          <p:nvPr>
            <p:ph type="ctrTitle" sz="quarter" hasCustomPrompt="1"/>
          </p:nvPr>
        </p:nvSpPr>
        <p:spPr>
          <a:xfrm>
            <a:off x="1440000" y="1620000"/>
            <a:ext cx="7058300" cy="504255"/>
          </a:xfrm>
        </p:spPr>
        <p:txBody>
          <a:bodyPr anchor="t" anchorCtr="0"/>
          <a:lstStyle>
            <a:lvl1pPr algn="l">
              <a:lnSpc>
                <a:spcPct val="100000"/>
              </a:lnSpc>
              <a:defRPr sz="2300" b="1" baseline="0">
                <a:solidFill>
                  <a:srgbClr val="E11837"/>
                </a:solidFill>
                <a:latin typeface="Arial" pitchFamily="34" charset="0"/>
                <a:cs typeface="Arial" pitchFamily="34" charset="0"/>
              </a:defRPr>
            </a:lvl1pPr>
          </a:lstStyle>
          <a:p>
            <a:pPr lvl="0"/>
            <a:r>
              <a:rPr lang="nl-NL" noProof="0"/>
              <a:t>Klik om een titel te maken</a:t>
            </a:r>
          </a:p>
        </p:txBody>
      </p:sp>
      <p:cxnSp>
        <p:nvCxnSpPr>
          <p:cNvPr id="3" name="Rechte verbindingslijn 2"/>
          <p:cNvCxnSpPr/>
          <p:nvPr/>
        </p:nvCxnSpPr>
        <p:spPr bwMode="auto">
          <a:xfrm>
            <a:off x="-1" y="836712"/>
            <a:ext cx="0" cy="0"/>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Rechthoek 9"/>
          <p:cNvSpPr/>
          <p:nvPr/>
        </p:nvSpPr>
        <p:spPr bwMode="auto">
          <a:xfrm>
            <a:off x="6102170" y="278650"/>
            <a:ext cx="2475275"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nl-NL" sz="3600" b="1" i="0" u="none" strike="noStrike" cap="none" normalizeH="0" baseline="0">
              <a:ln>
                <a:noFill/>
              </a:ln>
              <a:solidFill>
                <a:srgbClr val="000000"/>
              </a:solidFill>
              <a:effectLst/>
              <a:latin typeface="Arial" charset="0"/>
            </a:endParaRPr>
          </a:p>
        </p:txBody>
      </p:sp>
      <p:pic>
        <p:nvPicPr>
          <p:cNvPr id="11" name="Afbeelding 10" descr="logoNLl-transparant.png"/>
          <p:cNvPicPr>
            <a:picLocks noChangeAspect="1"/>
          </p:cNvPicPr>
          <p:nvPr/>
        </p:nvPicPr>
        <p:blipFill>
          <a:blip r:embed="rId3" cstate="print"/>
          <a:stretch>
            <a:fillRect/>
          </a:stretch>
        </p:blipFill>
        <p:spPr>
          <a:xfrm>
            <a:off x="6048000" y="180000"/>
            <a:ext cx="2520280" cy="505422"/>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440000" y="900000"/>
            <a:ext cx="7162800" cy="504701"/>
          </a:xfrm>
        </p:spPr>
        <p:txBody>
          <a:bodyPr/>
          <a:lstStyle>
            <a:lvl1pPr>
              <a:defRPr sz="2800"/>
            </a:lvl1pPr>
          </a:lstStyle>
          <a:p>
            <a:r>
              <a:rPr lang="en-US"/>
              <a:t>Klik om een titel te maken</a:t>
            </a:r>
            <a:endParaRPr lang="nl-NL"/>
          </a:p>
        </p:txBody>
      </p:sp>
      <p:sp>
        <p:nvSpPr>
          <p:cNvPr id="3" name="Tijdelijke aanduiding voor verticale tekst 2"/>
          <p:cNvSpPr>
            <a:spLocks noGrp="1"/>
          </p:cNvSpPr>
          <p:nvPr>
            <p:ph type="body" orient="vert" idx="1" hasCustomPrompt="1"/>
          </p:nvPr>
        </p:nvSpPr>
        <p:spPr/>
        <p:txBody>
          <a:bodyPr vert="eaVert"/>
          <a:lstStyle>
            <a:lvl1pPr>
              <a:defRPr/>
            </a:lvl1pPr>
          </a:lstStyle>
          <a:p>
            <a:pPr lvl="0"/>
            <a:r>
              <a:rPr lang="en-US"/>
              <a:t>Klik om tekst toe te voegen</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ijdelijke aanduiding voor voettekst 3"/>
          <p:cNvSpPr>
            <a:spLocks noGrp="1"/>
          </p:cNvSpPr>
          <p:nvPr>
            <p:ph type="ftr" sz="quarter" idx="10"/>
          </p:nvPr>
        </p:nvSpPr>
        <p:spPr/>
        <p:txBody>
          <a:bodyPr/>
          <a:lstStyle>
            <a:lvl1pPr>
              <a:defRPr sz="1000">
                <a:latin typeface="Arial" pitchFamily="34" charset="0"/>
                <a:cs typeface="Arial" pitchFamily="34" charset="0"/>
              </a:defRPr>
            </a:lvl1pPr>
          </a:lstStyle>
          <a:p>
            <a:pPr>
              <a:defRPr/>
            </a:pPr>
            <a:endParaRPr lang="en-GB"/>
          </a:p>
        </p:txBody>
      </p:sp>
      <p:sp>
        <p:nvSpPr>
          <p:cNvPr id="5" name="Tijdelijke aanduiding voor dianummer 4"/>
          <p:cNvSpPr>
            <a:spLocks noGrp="1"/>
          </p:cNvSpPr>
          <p:nvPr>
            <p:ph type="sldNum" sz="quarter" idx="11"/>
          </p:nvPr>
        </p:nvSpPr>
        <p:spPr/>
        <p:txBody>
          <a:bodyPr/>
          <a:lstStyle>
            <a:lvl1pPr>
              <a:defRPr/>
            </a:lvl1pPr>
          </a:lstStyle>
          <a:p>
            <a:fld id="{1AC6CA96-68DA-406C-BEEF-2DDCACA49A25}" type="slidenum">
              <a:rPr lang="en-US" smtClean="0"/>
              <a:pPr/>
              <a:t>‹#›</a:t>
            </a:fld>
            <a:endParaRPr lang="en-US"/>
          </a:p>
        </p:txBody>
      </p:sp>
      <p:pic>
        <p:nvPicPr>
          <p:cNvPr id="6" name="Picture 2"/>
          <p:cNvPicPr>
            <a:picLocks noChangeAspect="1" noChangeArrowheads="1"/>
          </p:cNvPicPr>
          <p:nvPr/>
        </p:nvPicPr>
        <p:blipFill>
          <a:blip r:embed="rId2" cstate="print"/>
          <a:srcRect/>
          <a:stretch>
            <a:fillRect/>
          </a:stretch>
        </p:blipFill>
        <p:spPr bwMode="auto">
          <a:xfrm>
            <a:off x="1421650" y="773705"/>
            <a:ext cx="7181850" cy="109537"/>
          </a:xfrm>
          <a:prstGeom prst="rect">
            <a:avLst/>
          </a:prstGeom>
          <a:noFill/>
          <a:ln w="9525">
            <a:noFill/>
            <a:miter lim="800000"/>
            <a:headEnd/>
            <a:tailEnd/>
          </a:ln>
        </p:spPr>
      </p:pic>
    </p:spTree>
    <p:extLst>
      <p:ext uri="{BB962C8B-B14F-4D97-AF65-F5344CB8AC3E}">
        <p14:creationId xmlns:p14="http://schemas.microsoft.com/office/powerpoint/2010/main" val="1754138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hasCustomPrompt="1"/>
          </p:nvPr>
        </p:nvSpPr>
        <p:spPr>
          <a:xfrm>
            <a:off x="8037384" y="908720"/>
            <a:ext cx="673229" cy="5368255"/>
          </a:xfrm>
        </p:spPr>
        <p:txBody>
          <a:bodyPr vert="eaVert"/>
          <a:lstStyle>
            <a:lvl1pPr>
              <a:defRPr/>
            </a:lvl1pPr>
          </a:lstStyle>
          <a:p>
            <a:r>
              <a:rPr lang="en-US"/>
              <a:t>Klik om een titel te maken</a:t>
            </a:r>
            <a:endParaRPr lang="nl-NL"/>
          </a:p>
        </p:txBody>
      </p:sp>
      <p:sp>
        <p:nvSpPr>
          <p:cNvPr id="3" name="Tijdelijke aanduiding voor verticale tekst 2"/>
          <p:cNvSpPr>
            <a:spLocks noGrp="1"/>
          </p:cNvSpPr>
          <p:nvPr>
            <p:ph type="body" orient="vert" idx="1" hasCustomPrompt="1"/>
          </p:nvPr>
        </p:nvSpPr>
        <p:spPr>
          <a:xfrm>
            <a:off x="1439999" y="900000"/>
            <a:ext cx="6417365" cy="5368255"/>
          </a:xfrm>
        </p:spPr>
        <p:txBody>
          <a:bodyPr vert="eaVert"/>
          <a:lstStyle>
            <a:lvl1pPr>
              <a:defRPr/>
            </a:lvl1pPr>
          </a:lstStyle>
          <a:p>
            <a:pPr lvl="0"/>
            <a:r>
              <a:rPr lang="en-US"/>
              <a:t>Klik om tekst toe te voegen</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ijdelijke aanduiding voor voettekst 3"/>
          <p:cNvSpPr>
            <a:spLocks noGrp="1"/>
          </p:cNvSpPr>
          <p:nvPr>
            <p:ph type="ftr" sz="quarter" idx="10"/>
          </p:nvPr>
        </p:nvSpPr>
        <p:spPr/>
        <p:txBody>
          <a:bodyPr/>
          <a:lstStyle>
            <a:lvl1pPr>
              <a:defRPr sz="1000">
                <a:latin typeface="Arial" pitchFamily="34" charset="0"/>
                <a:cs typeface="Arial" pitchFamily="34" charset="0"/>
              </a:defRPr>
            </a:lvl1pPr>
          </a:lstStyle>
          <a:p>
            <a:pPr>
              <a:defRPr/>
            </a:pPr>
            <a:endParaRPr lang="en-GB"/>
          </a:p>
        </p:txBody>
      </p:sp>
      <p:sp>
        <p:nvSpPr>
          <p:cNvPr id="5" name="Tijdelijke aanduiding voor dianummer 4"/>
          <p:cNvSpPr>
            <a:spLocks noGrp="1"/>
          </p:cNvSpPr>
          <p:nvPr>
            <p:ph type="sldNum" sz="quarter" idx="11"/>
          </p:nvPr>
        </p:nvSpPr>
        <p:spPr/>
        <p:txBody>
          <a:bodyPr/>
          <a:lstStyle>
            <a:lvl1pPr>
              <a:defRPr/>
            </a:lvl1pPr>
          </a:lstStyle>
          <a:p>
            <a:fld id="{1AC6CA96-68DA-406C-BEEF-2DDCACA49A25}" type="slidenum">
              <a:rPr lang="en-US" smtClean="0"/>
              <a:pPr/>
              <a:t>‹#›</a:t>
            </a:fld>
            <a:endParaRPr lang="en-US"/>
          </a:p>
        </p:txBody>
      </p:sp>
      <p:pic>
        <p:nvPicPr>
          <p:cNvPr id="6" name="Picture 2"/>
          <p:cNvPicPr>
            <a:picLocks noChangeAspect="1" noChangeArrowheads="1"/>
          </p:cNvPicPr>
          <p:nvPr/>
        </p:nvPicPr>
        <p:blipFill>
          <a:blip r:embed="rId2" cstate="print"/>
          <a:srcRect/>
          <a:stretch>
            <a:fillRect/>
          </a:stretch>
        </p:blipFill>
        <p:spPr bwMode="auto">
          <a:xfrm>
            <a:off x="1421650" y="773705"/>
            <a:ext cx="7181850" cy="109537"/>
          </a:xfrm>
          <a:prstGeom prst="rect">
            <a:avLst/>
          </a:prstGeom>
          <a:noFill/>
          <a:ln w="9525">
            <a:noFill/>
            <a:miter lim="800000"/>
            <a:headEnd/>
            <a:tailEnd/>
          </a:ln>
        </p:spPr>
      </p:pic>
    </p:spTree>
    <p:extLst>
      <p:ext uri="{BB962C8B-B14F-4D97-AF65-F5344CB8AC3E}">
        <p14:creationId xmlns:p14="http://schemas.microsoft.com/office/powerpoint/2010/main" val="17475637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Title">
    <p:spTree>
      <p:nvGrpSpPr>
        <p:cNvPr id="1" name=""/>
        <p:cNvGrpSpPr/>
        <p:nvPr/>
      </p:nvGrpSpPr>
      <p:grpSpPr>
        <a:xfrm>
          <a:off x="0" y="0"/>
          <a:ext cx="0" cy="0"/>
          <a:chOff x="0" y="0"/>
          <a:chExt cx="0" cy="0"/>
        </a:xfrm>
      </p:grpSpPr>
      <p:pic>
        <p:nvPicPr>
          <p:cNvPr id="10" name="Afbeelding 9" descr="titeldia zonder vlakken.jp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hasCustomPrompt="1"/>
          </p:nvPr>
        </p:nvSpPr>
        <p:spPr>
          <a:xfrm>
            <a:off x="1440000" y="1620000"/>
            <a:ext cx="7090225" cy="504701"/>
          </a:xfrm>
        </p:spPr>
        <p:txBody>
          <a:bodyPr/>
          <a:lstStyle>
            <a:lvl1pPr>
              <a:defRPr baseline="0"/>
            </a:lvl1pPr>
          </a:lstStyle>
          <a:p>
            <a:r>
              <a:rPr lang="en-US"/>
              <a:t>Klik om een titel te maken</a:t>
            </a:r>
            <a:endParaRPr lang="nl-NL"/>
          </a:p>
        </p:txBody>
      </p:sp>
      <p:sp>
        <p:nvSpPr>
          <p:cNvPr id="3" name="Footer Placeholder 2"/>
          <p:cNvSpPr>
            <a:spLocks noGrp="1"/>
          </p:cNvSpPr>
          <p:nvPr>
            <p:ph type="ftr" sz="quarter" idx="10"/>
          </p:nvPr>
        </p:nvSpPr>
        <p:spPr/>
        <p:txBody>
          <a:bodyPr/>
          <a:lstStyle/>
          <a:p>
            <a:pPr>
              <a:defRPr/>
            </a:pPr>
            <a:endParaRPr lang="en-GB"/>
          </a:p>
        </p:txBody>
      </p:sp>
      <p:sp>
        <p:nvSpPr>
          <p:cNvPr id="4" name="Slide Number Placeholder 3"/>
          <p:cNvSpPr>
            <a:spLocks noGrp="1"/>
          </p:cNvSpPr>
          <p:nvPr>
            <p:ph type="sldNum" sz="quarter" idx="11"/>
          </p:nvPr>
        </p:nvSpPr>
        <p:spPr/>
        <p:txBody>
          <a:bodyPr/>
          <a:lstStyle>
            <a:lvl1pPr>
              <a:defRPr lang="nl-NL" smtClean="0"/>
            </a:lvl1pPr>
          </a:lstStyle>
          <a:p>
            <a:fld id="{1AC6CA96-68DA-406C-BEEF-2DDCACA49A25}" type="slidenum">
              <a:rPr lang="en-US" smtClean="0"/>
              <a:pPr/>
              <a:t>‹#›</a:t>
            </a:fld>
            <a:endParaRPr lang="en-US"/>
          </a:p>
        </p:txBody>
      </p:sp>
      <p:sp>
        <p:nvSpPr>
          <p:cNvPr id="7" name="Picture Placeholder 6"/>
          <p:cNvSpPr>
            <a:spLocks noGrp="1"/>
          </p:cNvSpPr>
          <p:nvPr>
            <p:ph type="pic" sz="quarter" idx="12" hasCustomPrompt="1"/>
          </p:nvPr>
        </p:nvSpPr>
        <p:spPr>
          <a:xfrm>
            <a:off x="1440000" y="2160000"/>
            <a:ext cx="2268000" cy="1574800"/>
          </a:xfrm>
        </p:spPr>
        <p:txBody>
          <a:bodyPr/>
          <a:lstStyle>
            <a:lvl1pPr>
              <a:buNone/>
              <a:defRPr sz="1600"/>
            </a:lvl1pPr>
          </a:lstStyle>
          <a:p>
            <a:r>
              <a:rPr lang="nl-NL"/>
              <a:t> Klik om afbeelding in te voegen</a:t>
            </a:r>
          </a:p>
        </p:txBody>
      </p:sp>
      <p:sp>
        <p:nvSpPr>
          <p:cNvPr id="9" name="Picture Placeholder 8"/>
          <p:cNvSpPr>
            <a:spLocks noGrp="1"/>
          </p:cNvSpPr>
          <p:nvPr>
            <p:ph type="pic" sz="quarter" idx="13" hasCustomPrompt="1"/>
          </p:nvPr>
        </p:nvSpPr>
        <p:spPr>
          <a:xfrm>
            <a:off x="3794389" y="2160000"/>
            <a:ext cx="2268000" cy="1573200"/>
          </a:xfrm>
        </p:spPr>
        <p:txBody>
          <a:bodyPr/>
          <a:lstStyle>
            <a:lvl1pPr>
              <a:buNone/>
              <a:defRPr sz="1600"/>
            </a:lvl1pPr>
          </a:lstStyle>
          <a:p>
            <a:r>
              <a:rPr lang="nl-NL"/>
              <a:t> Klik om afbeelding in te voegen</a:t>
            </a:r>
          </a:p>
        </p:txBody>
      </p:sp>
      <p:sp>
        <p:nvSpPr>
          <p:cNvPr id="11" name="Picture Placeholder 10"/>
          <p:cNvSpPr>
            <a:spLocks noGrp="1"/>
          </p:cNvSpPr>
          <p:nvPr>
            <p:ph type="pic" sz="quarter" idx="14" hasCustomPrompt="1"/>
          </p:nvPr>
        </p:nvSpPr>
        <p:spPr>
          <a:xfrm>
            <a:off x="6147175" y="2160000"/>
            <a:ext cx="2385265" cy="1574800"/>
          </a:xfrm>
        </p:spPr>
        <p:txBody>
          <a:bodyPr/>
          <a:lstStyle>
            <a:lvl1pPr>
              <a:buNone/>
              <a:defRPr sz="1600"/>
            </a:lvl1pPr>
          </a:lstStyle>
          <a:p>
            <a:r>
              <a:rPr lang="nl-NL"/>
              <a:t> Klik om afbeelding in te voegen</a:t>
            </a:r>
          </a:p>
        </p:txBody>
      </p:sp>
      <p:sp>
        <p:nvSpPr>
          <p:cNvPr id="15" name="Text Placeholder 14"/>
          <p:cNvSpPr>
            <a:spLocks noGrp="1"/>
          </p:cNvSpPr>
          <p:nvPr>
            <p:ph type="body" sz="quarter" idx="15" hasCustomPrompt="1"/>
          </p:nvPr>
        </p:nvSpPr>
        <p:spPr>
          <a:xfrm>
            <a:off x="6125227" y="3776399"/>
            <a:ext cx="2392471" cy="687715"/>
          </a:xfrm>
        </p:spPr>
        <p:txBody>
          <a:bodyPr/>
          <a:lstStyle>
            <a:lvl1pPr marL="0" indent="0" algn="ctr">
              <a:buNone/>
              <a:defRPr sz="1400"/>
            </a:lvl1pPr>
            <a:lvl2pPr>
              <a:buNone/>
              <a:defRPr/>
            </a:lvl2pPr>
            <a:lvl3pPr>
              <a:buNone/>
              <a:defRPr/>
            </a:lvl3pPr>
            <a:lvl4pPr>
              <a:buNone/>
              <a:defRPr/>
            </a:lvl4pPr>
            <a:lvl5pPr>
              <a:buNone/>
              <a:defRPr/>
            </a:lvl5pPr>
          </a:lstStyle>
          <a:p>
            <a:pPr lvl="0"/>
            <a:r>
              <a:rPr lang="en-US"/>
              <a:t>Klik om tekst toe te voegen </a:t>
            </a:r>
          </a:p>
        </p:txBody>
      </p:sp>
      <p:pic>
        <p:nvPicPr>
          <p:cNvPr id="12" name="Afbeelding 11" descr="logoNLl-transparant.png"/>
          <p:cNvPicPr>
            <a:picLocks noChangeAspect="1"/>
          </p:cNvPicPr>
          <p:nvPr/>
        </p:nvPicPr>
        <p:blipFill>
          <a:blip r:embed="rId3" cstate="print"/>
          <a:stretch>
            <a:fillRect/>
          </a:stretch>
        </p:blipFill>
        <p:spPr>
          <a:xfrm>
            <a:off x="6048000" y="180000"/>
            <a:ext cx="2520280" cy="505422"/>
          </a:xfrm>
          <a:prstGeom prst="rect">
            <a:avLst/>
          </a:prstGeom>
        </p:spPr>
      </p:pic>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el en object">
    <p:bg>
      <p:bgPr>
        <a:solidFill>
          <a:srgbClr val="FFFFFF"/>
        </a:solidFill>
        <a:effectLst/>
      </p:bgPr>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440000" y="900000"/>
            <a:ext cx="7127190" cy="504701"/>
          </a:xfrm>
        </p:spPr>
        <p:txBody>
          <a:bodyPr/>
          <a:lstStyle>
            <a:lvl1pPr>
              <a:defRPr baseline="0">
                <a:solidFill>
                  <a:srgbClr val="E11837"/>
                </a:solidFill>
              </a:defRPr>
            </a:lvl1pPr>
          </a:lstStyle>
          <a:p>
            <a:r>
              <a:rPr lang="en-US"/>
              <a:t>Klik om een titel te maken</a:t>
            </a:r>
            <a:endParaRPr lang="nl-NL"/>
          </a:p>
        </p:txBody>
      </p:sp>
      <p:sp>
        <p:nvSpPr>
          <p:cNvPr id="3" name="Tijdelijke aanduiding voor inhoud 2"/>
          <p:cNvSpPr>
            <a:spLocks noGrp="1"/>
          </p:cNvSpPr>
          <p:nvPr>
            <p:ph idx="1" hasCustomPrompt="1"/>
          </p:nvPr>
        </p:nvSpPr>
        <p:spPr>
          <a:xfrm>
            <a:off x="1440000" y="1620000"/>
            <a:ext cx="7110789" cy="3744215"/>
          </a:xfrm>
        </p:spPr>
        <p:txBody>
          <a:bodyPr/>
          <a:lstStyle>
            <a:lvl1pPr marL="355600" indent="-355600">
              <a:defRPr sz="2800">
                <a:latin typeface="Arial" pitchFamily="34" charset="0"/>
                <a:cs typeface="Arial" pitchFamily="34" charset="0"/>
              </a:defRPr>
            </a:lvl1pPr>
            <a:lvl2pPr marL="712788" indent="-357188">
              <a:defRPr sz="2400" b="0"/>
            </a:lvl2pPr>
            <a:lvl3pPr marL="985838" indent="-273050">
              <a:defRPr sz="2000" b="0"/>
            </a:lvl3pPr>
            <a:lvl4pPr marL="1341438" indent="-260350">
              <a:defRPr/>
            </a:lvl4pPr>
            <a:lvl5pPr marL="1614488" indent="-273050">
              <a:defRPr/>
            </a:lvl5pPr>
          </a:lstStyle>
          <a:p>
            <a:pPr lvl="0"/>
            <a:r>
              <a:rPr lang="en-US"/>
              <a:t>Klik om tekst toe te voegen</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ijdelijke aanduiding voor voettekst 3"/>
          <p:cNvSpPr>
            <a:spLocks noGrp="1"/>
          </p:cNvSpPr>
          <p:nvPr>
            <p:ph type="ftr" sz="quarter" idx="10"/>
          </p:nvPr>
        </p:nvSpPr>
        <p:spPr>
          <a:xfrm>
            <a:off x="2001662" y="6360100"/>
            <a:ext cx="2895600" cy="337581"/>
          </a:xfrm>
        </p:spPr>
        <p:txBody>
          <a:bodyPr/>
          <a:lstStyle>
            <a:lvl1pPr algn="l">
              <a:defRPr sz="1000">
                <a:latin typeface="Arial" pitchFamily="34" charset="0"/>
                <a:cs typeface="Arial" pitchFamily="34" charset="0"/>
              </a:defRPr>
            </a:lvl1pPr>
          </a:lstStyle>
          <a:p>
            <a:pPr>
              <a:defRPr/>
            </a:pPr>
            <a:endParaRPr lang="en-GB"/>
          </a:p>
        </p:txBody>
      </p:sp>
      <p:sp>
        <p:nvSpPr>
          <p:cNvPr id="5" name="Tijdelijke aanduiding voor dianummer 4"/>
          <p:cNvSpPr>
            <a:spLocks noGrp="1"/>
          </p:cNvSpPr>
          <p:nvPr>
            <p:ph type="sldNum" sz="quarter" idx="11"/>
          </p:nvPr>
        </p:nvSpPr>
        <p:spPr>
          <a:xfrm>
            <a:off x="1440938" y="6360100"/>
            <a:ext cx="459114" cy="337581"/>
          </a:xfrm>
        </p:spPr>
        <p:txBody>
          <a:bodyPr/>
          <a:lstStyle>
            <a:lvl1pPr algn="l">
              <a:defRPr/>
            </a:lvl1pPr>
          </a:lstStyle>
          <a:p>
            <a:fld id="{1AC6CA96-68DA-406C-BEEF-2DDCACA49A25}" type="slidenum">
              <a:rPr lang="en-US" smtClean="0"/>
              <a:pPr/>
              <a:t>‹#›</a:t>
            </a:fld>
            <a:endParaRPr lang="en-US"/>
          </a:p>
        </p:txBody>
      </p:sp>
      <p:pic>
        <p:nvPicPr>
          <p:cNvPr id="7" name="Picture 2"/>
          <p:cNvPicPr>
            <a:picLocks noChangeAspect="1" noChangeArrowheads="1"/>
          </p:cNvPicPr>
          <p:nvPr/>
        </p:nvPicPr>
        <p:blipFill>
          <a:blip r:embed="rId2" cstate="print"/>
          <a:srcRect/>
          <a:stretch>
            <a:fillRect/>
          </a:stretch>
        </p:blipFill>
        <p:spPr bwMode="auto">
          <a:xfrm>
            <a:off x="0" y="5364215"/>
            <a:ext cx="1427163" cy="914400"/>
          </a:xfrm>
          <a:prstGeom prst="rect">
            <a:avLst/>
          </a:prstGeom>
          <a:noFill/>
          <a:ln w="9525">
            <a:noFill/>
            <a:miter lim="800000"/>
            <a:headEnd/>
            <a:tailEnd/>
          </a:ln>
        </p:spPr>
      </p:pic>
      <p:pic>
        <p:nvPicPr>
          <p:cNvPr id="10" name="Picture 2"/>
          <p:cNvPicPr>
            <a:picLocks noChangeAspect="1" noChangeArrowheads="1"/>
          </p:cNvPicPr>
          <p:nvPr/>
        </p:nvPicPr>
        <p:blipFill>
          <a:blip r:embed="rId3" cstate="print"/>
          <a:srcRect/>
          <a:stretch>
            <a:fillRect/>
          </a:stretch>
        </p:blipFill>
        <p:spPr bwMode="auto">
          <a:xfrm>
            <a:off x="1421650" y="773705"/>
            <a:ext cx="7181850" cy="109537"/>
          </a:xfrm>
          <a:prstGeom prst="rect">
            <a:avLst/>
          </a:prstGeom>
          <a:noFill/>
          <a:ln w="9525">
            <a:noFill/>
            <a:miter lim="800000"/>
            <a:headEnd/>
            <a:tailEnd/>
          </a:ln>
        </p:spPr>
      </p:pic>
      <p:pic>
        <p:nvPicPr>
          <p:cNvPr id="9" name="Afbeelding 8" descr="logoNLl-transparant.png"/>
          <p:cNvPicPr>
            <a:picLocks noChangeAspect="1"/>
          </p:cNvPicPr>
          <p:nvPr/>
        </p:nvPicPr>
        <p:blipFill>
          <a:blip r:embed="rId4" cstate="print"/>
          <a:stretch>
            <a:fillRect/>
          </a:stretch>
        </p:blipFill>
        <p:spPr>
          <a:xfrm>
            <a:off x="6048000" y="180000"/>
            <a:ext cx="2520280" cy="505422"/>
          </a:xfrm>
          <a:prstGeom prst="rect">
            <a:avLst/>
          </a:prstGeom>
        </p:spPr>
      </p:pic>
    </p:spTree>
    <p:extLst>
      <p:ext uri="{BB962C8B-B14F-4D97-AF65-F5344CB8AC3E}">
        <p14:creationId xmlns:p14="http://schemas.microsoft.com/office/powerpoint/2010/main" val="1045655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ekop">
    <p:bg>
      <p:bgPr>
        <a:solidFill>
          <a:srgbClr val="FFFFFF"/>
        </a:solidFill>
        <a:effectLst/>
      </p:bgPr>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440000" y="4464115"/>
            <a:ext cx="7118068" cy="855095"/>
          </a:xfrm>
        </p:spPr>
        <p:txBody>
          <a:bodyPr anchor="t"/>
          <a:lstStyle>
            <a:lvl1pPr algn="l">
              <a:defRPr sz="2800" b="1" cap="all"/>
            </a:lvl1pPr>
          </a:lstStyle>
          <a:p>
            <a:r>
              <a:rPr lang="en-US"/>
              <a:t>Klik om een titel te maken</a:t>
            </a:r>
            <a:endParaRPr lang="nl-NL"/>
          </a:p>
        </p:txBody>
      </p:sp>
      <p:sp>
        <p:nvSpPr>
          <p:cNvPr id="3" name="Tijdelijke aanduiding voor tekst 2"/>
          <p:cNvSpPr>
            <a:spLocks noGrp="1"/>
          </p:cNvSpPr>
          <p:nvPr>
            <p:ph type="body" idx="1" hasCustomPrompt="1"/>
          </p:nvPr>
        </p:nvSpPr>
        <p:spPr>
          <a:xfrm>
            <a:off x="1440000" y="2906713"/>
            <a:ext cx="7118068" cy="14400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Klik om tekst toe te voegen</a:t>
            </a:r>
          </a:p>
        </p:txBody>
      </p:sp>
      <p:sp>
        <p:nvSpPr>
          <p:cNvPr id="4" name="Tijdelijke aanduiding voor voettekst 3"/>
          <p:cNvSpPr>
            <a:spLocks noGrp="1"/>
          </p:cNvSpPr>
          <p:nvPr>
            <p:ph type="ftr" sz="quarter" idx="10"/>
          </p:nvPr>
        </p:nvSpPr>
        <p:spPr/>
        <p:txBody>
          <a:bodyPr/>
          <a:lstStyle>
            <a:lvl1pPr>
              <a:defRPr sz="1000">
                <a:latin typeface="Arial" pitchFamily="34" charset="0"/>
                <a:cs typeface="Arial" pitchFamily="34" charset="0"/>
              </a:defRPr>
            </a:lvl1pPr>
          </a:lstStyle>
          <a:p>
            <a:pPr>
              <a:defRPr/>
            </a:pPr>
            <a:endParaRPr lang="en-GB"/>
          </a:p>
        </p:txBody>
      </p:sp>
      <p:sp>
        <p:nvSpPr>
          <p:cNvPr id="5" name="Tijdelijke aanduiding voor dianummer 4"/>
          <p:cNvSpPr>
            <a:spLocks noGrp="1"/>
          </p:cNvSpPr>
          <p:nvPr>
            <p:ph type="sldNum" sz="quarter" idx="11"/>
          </p:nvPr>
        </p:nvSpPr>
        <p:spPr/>
        <p:txBody>
          <a:bodyPr/>
          <a:lstStyle>
            <a:lvl1pPr>
              <a:defRPr/>
            </a:lvl1pPr>
          </a:lstStyle>
          <a:p>
            <a:fld id="{1AC6CA96-68DA-406C-BEEF-2DDCACA49A25}" type="slidenum">
              <a:rPr lang="en-US" smtClean="0"/>
              <a:pPr/>
              <a:t>‹#›</a:t>
            </a:fld>
            <a:endParaRPr lang="en-US"/>
          </a:p>
        </p:txBody>
      </p:sp>
      <p:pic>
        <p:nvPicPr>
          <p:cNvPr id="7" name="Picture 2"/>
          <p:cNvPicPr>
            <a:picLocks noChangeAspect="1" noChangeArrowheads="1"/>
          </p:cNvPicPr>
          <p:nvPr/>
        </p:nvPicPr>
        <p:blipFill>
          <a:blip r:embed="rId2" cstate="print"/>
          <a:srcRect/>
          <a:stretch>
            <a:fillRect/>
          </a:stretch>
        </p:blipFill>
        <p:spPr bwMode="auto">
          <a:xfrm>
            <a:off x="0" y="5364215"/>
            <a:ext cx="1427163" cy="914400"/>
          </a:xfrm>
          <a:prstGeom prst="rect">
            <a:avLst/>
          </a:prstGeom>
          <a:noFill/>
          <a:ln w="9525">
            <a:noFill/>
            <a:miter lim="800000"/>
            <a:headEnd/>
            <a:tailEnd/>
          </a:ln>
        </p:spPr>
      </p:pic>
      <p:pic>
        <p:nvPicPr>
          <p:cNvPr id="10" name="Picture 2"/>
          <p:cNvPicPr>
            <a:picLocks noChangeAspect="1" noChangeArrowheads="1"/>
          </p:cNvPicPr>
          <p:nvPr/>
        </p:nvPicPr>
        <p:blipFill>
          <a:blip r:embed="rId3" cstate="print"/>
          <a:srcRect/>
          <a:stretch>
            <a:fillRect/>
          </a:stretch>
        </p:blipFill>
        <p:spPr bwMode="auto">
          <a:xfrm>
            <a:off x="1421650" y="773705"/>
            <a:ext cx="7181850" cy="109537"/>
          </a:xfrm>
          <a:prstGeom prst="rect">
            <a:avLst/>
          </a:prstGeom>
          <a:noFill/>
          <a:ln w="9525">
            <a:noFill/>
            <a:miter lim="800000"/>
            <a:headEnd/>
            <a:tailEnd/>
          </a:ln>
        </p:spPr>
      </p:pic>
      <p:pic>
        <p:nvPicPr>
          <p:cNvPr id="11" name="Afbeelding 10" descr="logoNLl-transparant.png"/>
          <p:cNvPicPr>
            <a:picLocks noChangeAspect="1"/>
          </p:cNvPicPr>
          <p:nvPr/>
        </p:nvPicPr>
        <p:blipFill>
          <a:blip r:embed="rId4" cstate="print"/>
          <a:stretch>
            <a:fillRect/>
          </a:stretch>
        </p:blipFill>
        <p:spPr>
          <a:xfrm>
            <a:off x="6048000" y="180000"/>
            <a:ext cx="2520280" cy="505422"/>
          </a:xfrm>
          <a:prstGeom prst="rect">
            <a:avLst/>
          </a:prstGeom>
        </p:spPr>
      </p:pic>
    </p:spTree>
    <p:extLst>
      <p:ext uri="{BB962C8B-B14F-4D97-AF65-F5344CB8AC3E}">
        <p14:creationId xmlns:p14="http://schemas.microsoft.com/office/powerpoint/2010/main" val="3886206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440875" y="900000"/>
            <a:ext cx="7079738" cy="504701"/>
          </a:xfrm>
        </p:spPr>
        <p:txBody>
          <a:bodyPr/>
          <a:lstStyle>
            <a:lvl1pPr>
              <a:defRPr sz="2800"/>
            </a:lvl1pPr>
          </a:lstStyle>
          <a:p>
            <a:r>
              <a:rPr lang="en-US"/>
              <a:t>Klik om een titel te maken</a:t>
            </a:r>
            <a:endParaRPr lang="nl-NL"/>
          </a:p>
        </p:txBody>
      </p:sp>
      <p:sp>
        <p:nvSpPr>
          <p:cNvPr id="3" name="Tijdelijke aanduiding voor inhoud 2"/>
          <p:cNvSpPr>
            <a:spLocks noGrp="1"/>
          </p:cNvSpPr>
          <p:nvPr>
            <p:ph sz="half" idx="1" hasCustomPrompt="1"/>
          </p:nvPr>
        </p:nvSpPr>
        <p:spPr>
          <a:xfrm>
            <a:off x="1439998" y="1620000"/>
            <a:ext cx="3420000" cy="3703246"/>
          </a:xfrm>
        </p:spPr>
        <p:txBody>
          <a:bodyPr/>
          <a:lstStyle>
            <a:lvl1pPr marL="177800" indent="-177800">
              <a:defRPr sz="1800" b="0"/>
            </a:lvl1pPr>
            <a:lvl2pPr marL="355600" indent="-177800">
              <a:defRPr sz="1600" b="0"/>
            </a:lvl2pPr>
            <a:lvl3pPr marL="534988" indent="-179388">
              <a:defRPr sz="1400" b="0"/>
            </a:lvl3pPr>
            <a:lvl4pPr marL="712788" indent="-177800">
              <a:defRPr sz="1200"/>
            </a:lvl4pPr>
            <a:lvl5pPr marL="903288" indent="-190500">
              <a:defRPr sz="1000"/>
            </a:lvl5pPr>
            <a:lvl6pPr>
              <a:defRPr sz="1800"/>
            </a:lvl6pPr>
            <a:lvl7pPr>
              <a:defRPr sz="1800"/>
            </a:lvl7pPr>
            <a:lvl8pPr>
              <a:defRPr sz="1800"/>
            </a:lvl8pPr>
            <a:lvl9pPr>
              <a:defRPr sz="1800"/>
            </a:lvl9pPr>
          </a:lstStyle>
          <a:p>
            <a:pPr lvl="0"/>
            <a:r>
              <a:rPr lang="en-US"/>
              <a:t>Klik om tekst toe te voegen</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ijdelijke aanduiding voor inhoud 3"/>
          <p:cNvSpPr>
            <a:spLocks noGrp="1"/>
          </p:cNvSpPr>
          <p:nvPr>
            <p:ph sz="half" idx="2" hasCustomPrompt="1"/>
          </p:nvPr>
        </p:nvSpPr>
        <p:spPr>
          <a:xfrm>
            <a:off x="5039999" y="1620000"/>
            <a:ext cx="3447435" cy="3703246"/>
          </a:xfrm>
        </p:spPr>
        <p:txBody>
          <a:bodyPr/>
          <a:lstStyle>
            <a:lvl1pPr marL="177800" indent="-177800">
              <a:defRPr sz="1800" b="0"/>
            </a:lvl1pPr>
            <a:lvl2pPr marL="355600" indent="-177800">
              <a:defRPr sz="1600" b="0"/>
            </a:lvl2pPr>
            <a:lvl3pPr marL="534988" indent="-179388">
              <a:defRPr sz="1400" b="0"/>
            </a:lvl3pPr>
            <a:lvl4pPr marL="712788" indent="-177800">
              <a:defRPr sz="1200" b="0"/>
            </a:lvl4pPr>
            <a:lvl5pPr marL="903288" indent="-190500">
              <a:defRPr sz="1000" b="0"/>
            </a:lvl5pPr>
            <a:lvl6pPr>
              <a:defRPr sz="1800"/>
            </a:lvl6pPr>
            <a:lvl7pPr>
              <a:defRPr sz="1800"/>
            </a:lvl7pPr>
            <a:lvl8pPr>
              <a:defRPr sz="1800"/>
            </a:lvl8pPr>
            <a:lvl9pPr>
              <a:defRPr sz="1800"/>
            </a:lvl9pPr>
          </a:lstStyle>
          <a:p>
            <a:pPr lvl="0"/>
            <a:r>
              <a:rPr lang="en-US"/>
              <a:t>Klik om tekst toe te voegen</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ijdelijke aanduiding voor voettekst 4"/>
          <p:cNvSpPr>
            <a:spLocks noGrp="1"/>
          </p:cNvSpPr>
          <p:nvPr>
            <p:ph type="ftr" sz="quarter" idx="10"/>
          </p:nvPr>
        </p:nvSpPr>
        <p:spPr/>
        <p:txBody>
          <a:bodyPr/>
          <a:lstStyle>
            <a:lvl1pPr>
              <a:defRPr sz="1000">
                <a:latin typeface="Arial" pitchFamily="34" charset="0"/>
                <a:cs typeface="Arial" pitchFamily="34" charset="0"/>
              </a:defRPr>
            </a:lvl1pPr>
          </a:lstStyle>
          <a:p>
            <a:pPr>
              <a:defRPr/>
            </a:pPr>
            <a:endParaRPr lang="en-GB"/>
          </a:p>
        </p:txBody>
      </p:sp>
      <p:sp>
        <p:nvSpPr>
          <p:cNvPr id="6" name="Tijdelijke aanduiding voor dianummer 5"/>
          <p:cNvSpPr>
            <a:spLocks noGrp="1"/>
          </p:cNvSpPr>
          <p:nvPr>
            <p:ph type="sldNum" sz="quarter" idx="11"/>
          </p:nvPr>
        </p:nvSpPr>
        <p:spPr/>
        <p:txBody>
          <a:bodyPr/>
          <a:lstStyle>
            <a:lvl1pPr>
              <a:defRPr/>
            </a:lvl1pPr>
          </a:lstStyle>
          <a:p>
            <a:fld id="{1AC6CA96-68DA-406C-BEEF-2DDCACA49A25}" type="slidenum">
              <a:rPr lang="en-US" smtClean="0"/>
              <a:pPr/>
              <a:t>‹#›</a:t>
            </a:fld>
            <a:endParaRPr lang="en-US"/>
          </a:p>
        </p:txBody>
      </p:sp>
      <p:pic>
        <p:nvPicPr>
          <p:cNvPr id="8" name="Picture 2"/>
          <p:cNvPicPr>
            <a:picLocks noChangeAspect="1" noChangeArrowheads="1"/>
          </p:cNvPicPr>
          <p:nvPr/>
        </p:nvPicPr>
        <p:blipFill>
          <a:blip r:embed="rId2" cstate="print"/>
          <a:srcRect/>
          <a:stretch>
            <a:fillRect/>
          </a:stretch>
        </p:blipFill>
        <p:spPr bwMode="auto">
          <a:xfrm>
            <a:off x="1421650" y="773705"/>
            <a:ext cx="7181850" cy="109537"/>
          </a:xfrm>
          <a:prstGeom prst="rect">
            <a:avLst/>
          </a:prstGeom>
          <a:noFill/>
          <a:ln w="9525">
            <a:noFill/>
            <a:miter lim="800000"/>
            <a:headEnd/>
            <a:tailEnd/>
          </a:ln>
        </p:spPr>
      </p:pic>
    </p:spTree>
    <p:extLst>
      <p:ext uri="{BB962C8B-B14F-4D97-AF65-F5344CB8AC3E}">
        <p14:creationId xmlns:p14="http://schemas.microsoft.com/office/powerpoint/2010/main" val="703615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454700" y="900000"/>
            <a:ext cx="7122745" cy="643932"/>
          </a:xfrm>
        </p:spPr>
        <p:txBody>
          <a:bodyPr/>
          <a:lstStyle>
            <a:lvl1pPr>
              <a:defRPr sz="2800"/>
            </a:lvl1pPr>
          </a:lstStyle>
          <a:p>
            <a:r>
              <a:rPr lang="en-US"/>
              <a:t>Klik om een titel te maken</a:t>
            </a:r>
            <a:endParaRPr lang="nl-NL"/>
          </a:p>
        </p:txBody>
      </p:sp>
      <p:sp>
        <p:nvSpPr>
          <p:cNvPr id="3" name="Tijdelijke aanduiding voor tekst 2"/>
          <p:cNvSpPr>
            <a:spLocks noGrp="1"/>
          </p:cNvSpPr>
          <p:nvPr>
            <p:ph type="body" idx="1" hasCustomPrompt="1"/>
          </p:nvPr>
        </p:nvSpPr>
        <p:spPr>
          <a:xfrm>
            <a:off x="1454700" y="1577779"/>
            <a:ext cx="3432336" cy="501071"/>
          </a:xfr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Klik om tekst toe te voegen</a:t>
            </a:r>
          </a:p>
        </p:txBody>
      </p:sp>
      <p:sp>
        <p:nvSpPr>
          <p:cNvPr id="4" name="Tijdelijke aanduiding voor inhoud 3"/>
          <p:cNvSpPr>
            <a:spLocks noGrp="1"/>
          </p:cNvSpPr>
          <p:nvPr>
            <p:ph sz="half" idx="2"/>
          </p:nvPr>
        </p:nvSpPr>
        <p:spPr>
          <a:xfrm>
            <a:off x="1454700" y="2160000"/>
            <a:ext cx="3420000" cy="3157146"/>
          </a:xfrm>
        </p:spPr>
        <p:txBody>
          <a:bodyPr/>
          <a:lstStyle>
            <a:lvl1pPr marL="177800" indent="-177800">
              <a:defRPr sz="1600" b="0"/>
            </a:lvl1pPr>
            <a:lvl2pPr marL="355600" indent="-177800">
              <a:defRPr sz="1400" b="0"/>
            </a:lvl2pPr>
            <a:lvl3pPr marL="534988" indent="-179388">
              <a:defRPr sz="1200" b="0"/>
            </a:lvl3pPr>
            <a:lvl4pPr marL="712788" indent="-177800">
              <a:defRPr sz="1000" b="0"/>
            </a:lvl4pPr>
            <a:lvl5pPr marL="903288" indent="-190500">
              <a:defRPr sz="800" b="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ijdelijke aanduiding voor tekst 4"/>
          <p:cNvSpPr>
            <a:spLocks noGrp="1"/>
          </p:cNvSpPr>
          <p:nvPr>
            <p:ph type="body" sz="quarter" idx="3" hasCustomPrompt="1"/>
          </p:nvPr>
        </p:nvSpPr>
        <p:spPr>
          <a:xfrm>
            <a:off x="5153892" y="1580118"/>
            <a:ext cx="3423554" cy="498732"/>
          </a:xfrm>
        </p:spPr>
        <p:txBody>
          <a:bodyPr anchor="b"/>
          <a:lstStyle>
            <a:lvl1pPr marL="0" indent="0">
              <a:buNone/>
              <a:defRPr sz="18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Klik om tekst toe te voegen</a:t>
            </a:r>
          </a:p>
        </p:txBody>
      </p:sp>
      <p:sp>
        <p:nvSpPr>
          <p:cNvPr id="6" name="Tijdelijke aanduiding voor inhoud 5"/>
          <p:cNvSpPr>
            <a:spLocks noGrp="1"/>
          </p:cNvSpPr>
          <p:nvPr>
            <p:ph sz="quarter" idx="4"/>
          </p:nvPr>
        </p:nvSpPr>
        <p:spPr>
          <a:xfrm>
            <a:off x="5153891" y="2160000"/>
            <a:ext cx="3420000" cy="3157146"/>
          </a:xfrm>
        </p:spPr>
        <p:txBody>
          <a:bodyPr/>
          <a:lstStyle>
            <a:lvl1pPr marL="177800" indent="-177800">
              <a:defRPr sz="1600" b="0"/>
            </a:lvl1pPr>
            <a:lvl2pPr marL="355600" indent="-177800">
              <a:defRPr sz="1400" b="0"/>
            </a:lvl2pPr>
            <a:lvl3pPr marL="534988" indent="-179388">
              <a:defRPr sz="1200" b="0"/>
            </a:lvl3pPr>
            <a:lvl4pPr marL="712788" indent="-177800">
              <a:defRPr sz="1000" b="0"/>
            </a:lvl4pPr>
            <a:lvl5pPr marL="903288" indent="-190500">
              <a:defRPr sz="800" b="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Tijdelijke aanduiding voor voettekst 6"/>
          <p:cNvSpPr>
            <a:spLocks noGrp="1"/>
          </p:cNvSpPr>
          <p:nvPr>
            <p:ph type="ftr" sz="quarter" idx="10"/>
          </p:nvPr>
        </p:nvSpPr>
        <p:spPr/>
        <p:txBody>
          <a:bodyPr/>
          <a:lstStyle>
            <a:lvl1pPr>
              <a:defRPr sz="1400">
                <a:latin typeface="+mn-lt"/>
              </a:defRPr>
            </a:lvl1pPr>
          </a:lstStyle>
          <a:p>
            <a:pPr>
              <a:defRPr/>
            </a:pPr>
            <a:endParaRPr lang="en-GB"/>
          </a:p>
        </p:txBody>
      </p:sp>
      <p:sp>
        <p:nvSpPr>
          <p:cNvPr id="8" name="Tijdelijke aanduiding voor dianummer 7"/>
          <p:cNvSpPr>
            <a:spLocks noGrp="1"/>
          </p:cNvSpPr>
          <p:nvPr>
            <p:ph type="sldNum" sz="quarter" idx="11"/>
          </p:nvPr>
        </p:nvSpPr>
        <p:spPr/>
        <p:txBody>
          <a:bodyPr/>
          <a:lstStyle>
            <a:lvl1pPr>
              <a:defRPr/>
            </a:lvl1pPr>
          </a:lstStyle>
          <a:p>
            <a:fld id="{1AC6CA96-68DA-406C-BEEF-2DDCACA49A25}" type="slidenum">
              <a:rPr lang="en-US" smtClean="0"/>
              <a:pPr/>
              <a:t>‹#›</a:t>
            </a:fld>
            <a:endParaRPr lang="en-US"/>
          </a:p>
        </p:txBody>
      </p:sp>
      <p:pic>
        <p:nvPicPr>
          <p:cNvPr id="9" name="Picture 2"/>
          <p:cNvPicPr>
            <a:picLocks noChangeAspect="1" noChangeArrowheads="1"/>
          </p:cNvPicPr>
          <p:nvPr/>
        </p:nvPicPr>
        <p:blipFill>
          <a:blip r:embed="rId2" cstate="print"/>
          <a:srcRect/>
          <a:stretch>
            <a:fillRect/>
          </a:stretch>
        </p:blipFill>
        <p:spPr bwMode="auto">
          <a:xfrm>
            <a:off x="1421650" y="773705"/>
            <a:ext cx="7181850" cy="109537"/>
          </a:xfrm>
          <a:prstGeom prst="rect">
            <a:avLst/>
          </a:prstGeom>
          <a:noFill/>
          <a:ln w="9525">
            <a:noFill/>
            <a:miter lim="800000"/>
            <a:headEnd/>
            <a:tailEnd/>
          </a:ln>
        </p:spPr>
      </p:pic>
    </p:spTree>
    <p:extLst>
      <p:ext uri="{BB962C8B-B14F-4D97-AF65-F5344CB8AC3E}">
        <p14:creationId xmlns:p14="http://schemas.microsoft.com/office/powerpoint/2010/main" val="1521543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440000" y="900000"/>
            <a:ext cx="7162800" cy="504701"/>
          </a:xfrm>
        </p:spPr>
        <p:txBody>
          <a:bodyPr/>
          <a:lstStyle>
            <a:lvl1pPr>
              <a:defRPr sz="2800" baseline="0"/>
            </a:lvl1pPr>
          </a:lstStyle>
          <a:p>
            <a:r>
              <a:rPr lang="en-US"/>
              <a:t>Klik om een titel te maken</a:t>
            </a:r>
            <a:endParaRPr lang="nl-NL"/>
          </a:p>
        </p:txBody>
      </p:sp>
      <p:sp>
        <p:nvSpPr>
          <p:cNvPr id="3" name="Tijdelijke aanduiding voor voettekst 2"/>
          <p:cNvSpPr>
            <a:spLocks noGrp="1"/>
          </p:cNvSpPr>
          <p:nvPr>
            <p:ph type="ftr" sz="quarter" idx="10"/>
          </p:nvPr>
        </p:nvSpPr>
        <p:spPr/>
        <p:txBody>
          <a:bodyPr/>
          <a:lstStyle>
            <a:lvl1pPr>
              <a:defRPr sz="1000">
                <a:latin typeface="Arial" pitchFamily="34" charset="0"/>
                <a:cs typeface="Arial" pitchFamily="34" charset="0"/>
              </a:defRPr>
            </a:lvl1pPr>
          </a:lstStyle>
          <a:p>
            <a:pPr>
              <a:defRPr/>
            </a:pPr>
            <a:endParaRPr lang="en-GB"/>
          </a:p>
        </p:txBody>
      </p:sp>
      <p:sp>
        <p:nvSpPr>
          <p:cNvPr id="4" name="Tijdelijke aanduiding voor dianummer 3"/>
          <p:cNvSpPr>
            <a:spLocks noGrp="1"/>
          </p:cNvSpPr>
          <p:nvPr>
            <p:ph type="sldNum" sz="quarter" idx="11"/>
          </p:nvPr>
        </p:nvSpPr>
        <p:spPr/>
        <p:txBody>
          <a:bodyPr/>
          <a:lstStyle>
            <a:lvl1pPr>
              <a:defRPr sz="1000"/>
            </a:lvl1pPr>
          </a:lstStyle>
          <a:p>
            <a:fld id="{1AC6CA96-68DA-406C-BEEF-2DDCACA49A25}" type="slidenum">
              <a:rPr lang="en-US" smtClean="0"/>
              <a:pPr/>
              <a:t>‹#›</a:t>
            </a:fld>
            <a:endParaRPr lang="en-US"/>
          </a:p>
        </p:txBody>
      </p:sp>
      <p:pic>
        <p:nvPicPr>
          <p:cNvPr id="5" name="Picture 2"/>
          <p:cNvPicPr>
            <a:picLocks noChangeAspect="1" noChangeArrowheads="1"/>
          </p:cNvPicPr>
          <p:nvPr/>
        </p:nvPicPr>
        <p:blipFill>
          <a:blip r:embed="rId2" cstate="print"/>
          <a:srcRect/>
          <a:stretch>
            <a:fillRect/>
          </a:stretch>
        </p:blipFill>
        <p:spPr bwMode="auto">
          <a:xfrm>
            <a:off x="1421650" y="773705"/>
            <a:ext cx="7181850" cy="109537"/>
          </a:xfrm>
          <a:prstGeom prst="rect">
            <a:avLst/>
          </a:prstGeom>
          <a:noFill/>
          <a:ln w="9525">
            <a:noFill/>
            <a:miter lim="800000"/>
            <a:headEnd/>
            <a:tailEnd/>
          </a:ln>
        </p:spPr>
      </p:pic>
    </p:spTree>
    <p:extLst>
      <p:ext uri="{BB962C8B-B14F-4D97-AF65-F5344CB8AC3E}">
        <p14:creationId xmlns:p14="http://schemas.microsoft.com/office/powerpoint/2010/main" val="2298611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voettekst 1"/>
          <p:cNvSpPr>
            <a:spLocks noGrp="1"/>
          </p:cNvSpPr>
          <p:nvPr>
            <p:ph type="ftr" sz="quarter" idx="10"/>
          </p:nvPr>
        </p:nvSpPr>
        <p:spPr/>
        <p:txBody>
          <a:bodyPr/>
          <a:lstStyle>
            <a:lvl1pPr>
              <a:defRPr sz="1000">
                <a:latin typeface="Arial" pitchFamily="34" charset="0"/>
                <a:cs typeface="Arial" pitchFamily="34" charset="0"/>
              </a:defRPr>
            </a:lvl1pPr>
          </a:lstStyle>
          <a:p>
            <a:pPr>
              <a:defRPr/>
            </a:pPr>
            <a:endParaRPr lang="en-GB"/>
          </a:p>
        </p:txBody>
      </p:sp>
      <p:sp>
        <p:nvSpPr>
          <p:cNvPr id="3" name="Tijdelijke aanduiding voor dianummer 2"/>
          <p:cNvSpPr>
            <a:spLocks noGrp="1"/>
          </p:cNvSpPr>
          <p:nvPr>
            <p:ph type="sldNum" sz="quarter" idx="11"/>
          </p:nvPr>
        </p:nvSpPr>
        <p:spPr/>
        <p:txBody>
          <a:bodyPr/>
          <a:lstStyle>
            <a:lvl1pPr>
              <a:defRPr/>
            </a:lvl1pPr>
          </a:lstStyle>
          <a:p>
            <a:fld id="{1AC6CA96-68DA-406C-BEEF-2DDCACA49A25}" type="slidenum">
              <a:rPr lang="en-US" smtClean="0"/>
              <a:pPr/>
              <a:t>‹#›</a:t>
            </a:fld>
            <a:endParaRPr lang="en-US"/>
          </a:p>
        </p:txBody>
      </p:sp>
      <p:pic>
        <p:nvPicPr>
          <p:cNvPr id="4" name="Picture 2"/>
          <p:cNvPicPr>
            <a:picLocks noChangeAspect="1" noChangeArrowheads="1"/>
          </p:cNvPicPr>
          <p:nvPr/>
        </p:nvPicPr>
        <p:blipFill>
          <a:blip r:embed="rId2" cstate="print"/>
          <a:srcRect/>
          <a:stretch>
            <a:fillRect/>
          </a:stretch>
        </p:blipFill>
        <p:spPr bwMode="auto">
          <a:xfrm>
            <a:off x="1421650" y="773705"/>
            <a:ext cx="7181850" cy="109537"/>
          </a:xfrm>
          <a:prstGeom prst="rect">
            <a:avLst/>
          </a:prstGeom>
          <a:noFill/>
          <a:ln w="9525">
            <a:noFill/>
            <a:miter lim="800000"/>
            <a:headEnd/>
            <a:tailEnd/>
          </a:ln>
        </p:spPr>
      </p:pic>
    </p:spTree>
    <p:extLst>
      <p:ext uri="{BB962C8B-B14F-4D97-AF65-F5344CB8AC3E}">
        <p14:creationId xmlns:p14="http://schemas.microsoft.com/office/powerpoint/2010/main" val="4153882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425038" y="900000"/>
            <a:ext cx="2040477" cy="783156"/>
          </a:xfrm>
        </p:spPr>
        <p:txBody>
          <a:bodyPr/>
          <a:lstStyle>
            <a:lvl1pPr algn="l">
              <a:defRPr sz="2000" b="1"/>
            </a:lvl1pPr>
          </a:lstStyle>
          <a:p>
            <a:r>
              <a:rPr lang="en-US"/>
              <a:t>Klik om een titel te maken</a:t>
            </a:r>
            <a:endParaRPr lang="nl-NL"/>
          </a:p>
        </p:txBody>
      </p:sp>
      <p:sp>
        <p:nvSpPr>
          <p:cNvPr id="3" name="Tijdelijke aanduiding voor inhoud 2"/>
          <p:cNvSpPr>
            <a:spLocks noGrp="1"/>
          </p:cNvSpPr>
          <p:nvPr>
            <p:ph idx="1" hasCustomPrompt="1"/>
          </p:nvPr>
        </p:nvSpPr>
        <p:spPr>
          <a:xfrm>
            <a:off x="3575050" y="900000"/>
            <a:ext cx="5111750" cy="5235516"/>
          </a:xfrm>
        </p:spPr>
        <p:txBody>
          <a:bodyPr/>
          <a:lstStyle>
            <a:lvl1pPr>
              <a:defRPr sz="2800" b="0"/>
            </a:lvl1pPr>
            <a:lvl2pPr>
              <a:defRPr sz="2400" b="0"/>
            </a:lvl2pPr>
            <a:lvl3pPr>
              <a:defRPr sz="2000" b="0"/>
            </a:lvl3pPr>
            <a:lvl4pPr>
              <a:defRPr sz="1600" b="0"/>
            </a:lvl4pPr>
            <a:lvl5pPr>
              <a:defRPr sz="1400" b="0"/>
            </a:lvl5pPr>
            <a:lvl6pPr>
              <a:defRPr sz="2000"/>
            </a:lvl6pPr>
            <a:lvl7pPr>
              <a:defRPr sz="2000"/>
            </a:lvl7pPr>
            <a:lvl8pPr>
              <a:defRPr sz="2000"/>
            </a:lvl8pPr>
            <a:lvl9pPr>
              <a:defRPr sz="2000"/>
            </a:lvl9pPr>
          </a:lstStyle>
          <a:p>
            <a:pPr lvl="0"/>
            <a:r>
              <a:rPr lang="en-US"/>
              <a:t>Klik om tekst toe te voegen</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ijdelijke aanduiding voor tekst 3"/>
          <p:cNvSpPr>
            <a:spLocks noGrp="1"/>
          </p:cNvSpPr>
          <p:nvPr>
            <p:ph type="body" sz="half" idx="2" hasCustomPrompt="1"/>
          </p:nvPr>
        </p:nvSpPr>
        <p:spPr>
          <a:xfrm>
            <a:off x="1425038" y="1853825"/>
            <a:ext cx="2064227" cy="4272340"/>
          </a:xfrm>
        </p:spPr>
        <p:txBody>
          <a:bodyPr/>
          <a:lstStyle>
            <a:lvl1pPr marL="0" indent="0">
              <a:buNone/>
              <a:defRPr sz="1400" b="1"/>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Klik om tekst toe te voegen</a:t>
            </a:r>
          </a:p>
        </p:txBody>
      </p:sp>
      <p:sp>
        <p:nvSpPr>
          <p:cNvPr id="5" name="Tijdelijke aanduiding voor voettekst 4"/>
          <p:cNvSpPr>
            <a:spLocks noGrp="1"/>
          </p:cNvSpPr>
          <p:nvPr>
            <p:ph type="ftr" sz="quarter" idx="10"/>
          </p:nvPr>
        </p:nvSpPr>
        <p:spPr/>
        <p:txBody>
          <a:bodyPr/>
          <a:lstStyle>
            <a:lvl1pPr>
              <a:defRPr sz="1000">
                <a:latin typeface="Arial" pitchFamily="34" charset="0"/>
                <a:cs typeface="Arial" pitchFamily="34" charset="0"/>
              </a:defRPr>
            </a:lvl1pPr>
          </a:lstStyle>
          <a:p>
            <a:pPr>
              <a:defRPr/>
            </a:pPr>
            <a:endParaRPr lang="en-GB"/>
          </a:p>
        </p:txBody>
      </p:sp>
      <p:sp>
        <p:nvSpPr>
          <p:cNvPr id="6" name="Tijdelijke aanduiding voor dianummer 5"/>
          <p:cNvSpPr>
            <a:spLocks noGrp="1"/>
          </p:cNvSpPr>
          <p:nvPr>
            <p:ph type="sldNum" sz="quarter" idx="11"/>
          </p:nvPr>
        </p:nvSpPr>
        <p:spPr/>
        <p:txBody>
          <a:bodyPr/>
          <a:lstStyle>
            <a:lvl1pPr>
              <a:defRPr/>
            </a:lvl1pPr>
          </a:lstStyle>
          <a:p>
            <a:fld id="{1AC6CA96-68DA-406C-BEEF-2DDCACA49A25}" type="slidenum">
              <a:rPr lang="en-US" smtClean="0"/>
              <a:pPr/>
              <a:t>‹#›</a:t>
            </a:fld>
            <a:endParaRPr lang="en-US"/>
          </a:p>
        </p:txBody>
      </p:sp>
      <p:pic>
        <p:nvPicPr>
          <p:cNvPr id="7" name="Picture 2"/>
          <p:cNvPicPr>
            <a:picLocks noChangeAspect="1" noChangeArrowheads="1"/>
          </p:cNvPicPr>
          <p:nvPr/>
        </p:nvPicPr>
        <p:blipFill>
          <a:blip r:embed="rId2" cstate="print"/>
          <a:srcRect/>
          <a:stretch>
            <a:fillRect/>
          </a:stretch>
        </p:blipFill>
        <p:spPr bwMode="auto">
          <a:xfrm>
            <a:off x="1421650" y="773705"/>
            <a:ext cx="7181850" cy="109537"/>
          </a:xfrm>
          <a:prstGeom prst="rect">
            <a:avLst/>
          </a:prstGeom>
          <a:noFill/>
          <a:ln w="9525">
            <a:noFill/>
            <a:miter lim="800000"/>
            <a:headEnd/>
            <a:tailEnd/>
          </a:ln>
        </p:spPr>
      </p:pic>
    </p:spTree>
    <p:extLst>
      <p:ext uri="{BB962C8B-B14F-4D97-AF65-F5344CB8AC3E}">
        <p14:creationId xmlns:p14="http://schemas.microsoft.com/office/powerpoint/2010/main" val="754471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447913" y="4349350"/>
            <a:ext cx="7039522" cy="566739"/>
          </a:xfrm>
        </p:spPr>
        <p:txBody>
          <a:bodyPr/>
          <a:lstStyle>
            <a:lvl1pPr algn="l">
              <a:defRPr sz="2000" b="1" baseline="0"/>
            </a:lvl1pPr>
          </a:lstStyle>
          <a:p>
            <a:r>
              <a:rPr lang="en-US"/>
              <a:t>Klik om een titel te maken</a:t>
            </a:r>
            <a:endParaRPr lang="nl-NL"/>
          </a:p>
        </p:txBody>
      </p:sp>
      <p:sp>
        <p:nvSpPr>
          <p:cNvPr id="3" name="Tijdelijke aanduiding voor afbeelding 2"/>
          <p:cNvSpPr>
            <a:spLocks noGrp="1"/>
          </p:cNvSpPr>
          <p:nvPr>
            <p:ph type="pic" idx="1" hasCustomPrompt="1"/>
          </p:nvPr>
        </p:nvSpPr>
        <p:spPr>
          <a:xfrm>
            <a:off x="1439999" y="900000"/>
            <a:ext cx="7047435" cy="3431968"/>
          </a:xfrm>
        </p:spPr>
        <p:txBody>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Klik om een afbeelding toe te voegen</a:t>
            </a:r>
            <a:endParaRPr lang="nl-NL"/>
          </a:p>
        </p:txBody>
      </p:sp>
      <p:sp>
        <p:nvSpPr>
          <p:cNvPr id="4" name="Tijdelijke aanduiding voor tekst 3"/>
          <p:cNvSpPr>
            <a:spLocks noGrp="1"/>
          </p:cNvSpPr>
          <p:nvPr>
            <p:ph type="body" sz="half" idx="2" hasCustomPrompt="1"/>
          </p:nvPr>
        </p:nvSpPr>
        <p:spPr>
          <a:xfrm>
            <a:off x="1447912" y="4964906"/>
            <a:ext cx="7069787" cy="3196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Klik om tekst toe te voegen</a:t>
            </a:r>
          </a:p>
        </p:txBody>
      </p:sp>
      <p:sp>
        <p:nvSpPr>
          <p:cNvPr id="5" name="Tijdelijke aanduiding voor voettekst 4"/>
          <p:cNvSpPr>
            <a:spLocks noGrp="1"/>
          </p:cNvSpPr>
          <p:nvPr>
            <p:ph type="ftr" sz="quarter" idx="10"/>
          </p:nvPr>
        </p:nvSpPr>
        <p:spPr/>
        <p:txBody>
          <a:bodyPr/>
          <a:lstStyle>
            <a:lvl1pPr>
              <a:defRPr sz="1000">
                <a:latin typeface="Arial" pitchFamily="34" charset="0"/>
                <a:cs typeface="Arial" pitchFamily="34" charset="0"/>
              </a:defRPr>
            </a:lvl1pPr>
          </a:lstStyle>
          <a:p>
            <a:pPr>
              <a:defRPr/>
            </a:pPr>
            <a:endParaRPr lang="en-GB"/>
          </a:p>
        </p:txBody>
      </p:sp>
      <p:sp>
        <p:nvSpPr>
          <p:cNvPr id="6" name="Tijdelijke aanduiding voor dianummer 5"/>
          <p:cNvSpPr>
            <a:spLocks noGrp="1"/>
          </p:cNvSpPr>
          <p:nvPr>
            <p:ph type="sldNum" sz="quarter" idx="11"/>
          </p:nvPr>
        </p:nvSpPr>
        <p:spPr/>
        <p:txBody>
          <a:bodyPr/>
          <a:lstStyle>
            <a:lvl1pPr>
              <a:defRPr/>
            </a:lvl1pPr>
          </a:lstStyle>
          <a:p>
            <a:fld id="{1AC6CA96-68DA-406C-BEEF-2DDCACA49A25}" type="slidenum">
              <a:rPr lang="en-US" smtClean="0"/>
              <a:pPr/>
              <a:t>‹#›</a:t>
            </a:fld>
            <a:endParaRPr lang="en-US"/>
          </a:p>
        </p:txBody>
      </p:sp>
      <p:pic>
        <p:nvPicPr>
          <p:cNvPr id="7" name="Picture 2"/>
          <p:cNvPicPr>
            <a:picLocks noChangeAspect="1" noChangeArrowheads="1"/>
          </p:cNvPicPr>
          <p:nvPr/>
        </p:nvPicPr>
        <p:blipFill>
          <a:blip r:embed="rId2" cstate="print"/>
          <a:srcRect/>
          <a:stretch>
            <a:fillRect/>
          </a:stretch>
        </p:blipFill>
        <p:spPr bwMode="auto">
          <a:xfrm>
            <a:off x="1421650" y="773705"/>
            <a:ext cx="7181850" cy="109537"/>
          </a:xfrm>
          <a:prstGeom prst="rect">
            <a:avLst/>
          </a:prstGeom>
          <a:noFill/>
          <a:ln w="9525">
            <a:noFill/>
            <a:miter lim="800000"/>
            <a:headEnd/>
            <a:tailEnd/>
          </a:ln>
        </p:spPr>
      </p:pic>
    </p:spTree>
    <p:extLst>
      <p:ext uri="{BB962C8B-B14F-4D97-AF65-F5344CB8AC3E}">
        <p14:creationId xmlns:p14="http://schemas.microsoft.com/office/powerpoint/2010/main" val="3789879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8084" name="Rectangle 20"/>
          <p:cNvSpPr>
            <a:spLocks noGrp="1" noChangeArrowheads="1"/>
          </p:cNvSpPr>
          <p:nvPr>
            <p:ph type="title"/>
          </p:nvPr>
        </p:nvSpPr>
        <p:spPr bwMode="auto">
          <a:xfrm>
            <a:off x="1452750" y="900000"/>
            <a:ext cx="7162800" cy="504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b" anchorCtr="0" compatLnSpc="1">
            <a:prstTxWarp prst="textNoShape">
              <a:avLst/>
            </a:prstTxWarp>
          </a:bodyPr>
          <a:lstStyle/>
          <a:p>
            <a:pPr lvl="0"/>
            <a:r>
              <a:rPr lang="en-US"/>
              <a:t>Klik om een titel te maken</a:t>
            </a:r>
            <a:endParaRPr lang="nl-NL"/>
          </a:p>
        </p:txBody>
      </p:sp>
      <p:sp>
        <p:nvSpPr>
          <p:cNvPr id="88085" name="Rectangle 21"/>
          <p:cNvSpPr>
            <a:spLocks noGrp="1" noChangeArrowheads="1"/>
          </p:cNvSpPr>
          <p:nvPr>
            <p:ph type="body" idx="1"/>
          </p:nvPr>
        </p:nvSpPr>
        <p:spPr bwMode="auto">
          <a:xfrm>
            <a:off x="1440938" y="1620000"/>
            <a:ext cx="7162800" cy="3703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bodyPr>
          <a:lstStyle/>
          <a:p>
            <a:pPr lvl="0"/>
            <a:r>
              <a:rPr lang="en-US"/>
              <a:t>Klik om tekst toe te voegen</a:t>
            </a:r>
          </a:p>
          <a:p>
            <a:pPr lvl="1"/>
            <a:r>
              <a:rPr lang="en-US"/>
              <a:t>Second level</a:t>
            </a:r>
          </a:p>
          <a:p>
            <a:pPr lvl="2"/>
            <a:r>
              <a:rPr lang="en-US"/>
              <a:t>Third level</a:t>
            </a:r>
          </a:p>
          <a:p>
            <a:pPr lvl="3"/>
            <a:r>
              <a:rPr lang="en-US"/>
              <a:t>Fourth level</a:t>
            </a:r>
          </a:p>
          <a:p>
            <a:pPr lvl="4"/>
            <a:r>
              <a:rPr lang="en-US"/>
              <a:t>Fifth level</a:t>
            </a:r>
            <a:endParaRPr lang="nl-NL"/>
          </a:p>
        </p:txBody>
      </p:sp>
      <p:sp>
        <p:nvSpPr>
          <p:cNvPr id="88101" name="Rectangle 37"/>
          <p:cNvSpPr>
            <a:spLocks noGrp="1" noChangeArrowheads="1"/>
          </p:cNvSpPr>
          <p:nvPr>
            <p:ph type="ftr" sz="quarter" idx="3"/>
          </p:nvPr>
        </p:nvSpPr>
        <p:spPr bwMode="auto">
          <a:xfrm>
            <a:off x="1935695" y="6381751"/>
            <a:ext cx="3491346"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eaLnBrk="0" hangingPunct="0">
              <a:lnSpc>
                <a:spcPct val="100000"/>
              </a:lnSpc>
              <a:defRPr kumimoji="1" sz="1000" b="0">
                <a:solidFill>
                  <a:srgbClr val="0B1A58"/>
                </a:solidFill>
                <a:latin typeface="Arial" pitchFamily="34" charset="0"/>
                <a:cs typeface="Arial" pitchFamily="34" charset="0"/>
              </a:defRPr>
            </a:lvl1pPr>
          </a:lstStyle>
          <a:p>
            <a:pPr>
              <a:defRPr/>
            </a:pPr>
            <a:endParaRPr lang="en-GB"/>
          </a:p>
        </p:txBody>
      </p:sp>
      <p:sp>
        <p:nvSpPr>
          <p:cNvPr id="88102" name="Rectangle 38"/>
          <p:cNvSpPr>
            <a:spLocks noGrp="1" noChangeArrowheads="1"/>
          </p:cNvSpPr>
          <p:nvPr>
            <p:ph type="sldNum" sz="quarter" idx="4"/>
          </p:nvPr>
        </p:nvSpPr>
        <p:spPr bwMode="auto">
          <a:xfrm>
            <a:off x="1405314" y="6381751"/>
            <a:ext cx="556396"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marL="0" algn="l" defTabSz="914400" rtl="0" eaLnBrk="0" latinLnBrk="0" hangingPunct="0">
              <a:lnSpc>
                <a:spcPct val="100000"/>
              </a:lnSpc>
              <a:defRPr kumimoji="1" lang="nl-NL" sz="1000" b="0" kern="1200" smtClean="0">
                <a:solidFill>
                  <a:srgbClr val="0B1A58"/>
                </a:solidFill>
                <a:latin typeface="Arial" pitchFamily="34" charset="0"/>
                <a:ea typeface="+mn-ea"/>
                <a:cs typeface="Arial" pitchFamily="34" charset="0"/>
              </a:defRPr>
            </a:lvl1pPr>
          </a:lstStyle>
          <a:p>
            <a:fld id="{1AC6CA96-68DA-406C-BEEF-2DDCACA49A25}" type="slidenum">
              <a:rPr lang="en-US" smtClean="0"/>
              <a:pPr/>
              <a:t>‹#›</a:t>
            </a:fld>
            <a:endParaRPr lang="en-US"/>
          </a:p>
        </p:txBody>
      </p:sp>
      <p:pic>
        <p:nvPicPr>
          <p:cNvPr id="1026" name="Picture 2"/>
          <p:cNvPicPr>
            <a:picLocks noChangeAspect="1" noChangeArrowheads="1"/>
          </p:cNvPicPr>
          <p:nvPr/>
        </p:nvPicPr>
        <p:blipFill>
          <a:blip r:embed="rId14" cstate="print"/>
          <a:srcRect/>
          <a:stretch>
            <a:fillRect/>
          </a:stretch>
        </p:blipFill>
        <p:spPr bwMode="auto">
          <a:xfrm>
            <a:off x="0" y="5364215"/>
            <a:ext cx="1427163" cy="914400"/>
          </a:xfrm>
          <a:prstGeom prst="rect">
            <a:avLst/>
          </a:prstGeom>
          <a:noFill/>
          <a:ln w="9525">
            <a:noFill/>
            <a:miter lim="800000"/>
            <a:headEnd/>
            <a:tailEnd/>
          </a:ln>
        </p:spPr>
      </p:pic>
      <p:pic>
        <p:nvPicPr>
          <p:cNvPr id="8" name="Picture 2"/>
          <p:cNvPicPr>
            <a:picLocks noChangeAspect="1" noChangeArrowheads="1"/>
          </p:cNvPicPr>
          <p:nvPr/>
        </p:nvPicPr>
        <p:blipFill>
          <a:blip r:embed="rId15" cstate="print"/>
          <a:srcRect/>
          <a:stretch>
            <a:fillRect/>
          </a:stretch>
        </p:blipFill>
        <p:spPr bwMode="auto">
          <a:xfrm>
            <a:off x="0" y="760717"/>
            <a:ext cx="9144000" cy="195263"/>
          </a:xfrm>
          <a:prstGeom prst="rect">
            <a:avLst/>
          </a:prstGeom>
          <a:noFill/>
          <a:ln w="9525">
            <a:noFill/>
            <a:miter lim="800000"/>
            <a:headEnd/>
            <a:tailEnd/>
          </a:ln>
        </p:spPr>
      </p:pic>
      <p:pic>
        <p:nvPicPr>
          <p:cNvPr id="10" name="Afbeelding 9" descr="logoNLl-transparant.png"/>
          <p:cNvPicPr>
            <a:picLocks noChangeAspect="1"/>
          </p:cNvPicPr>
          <p:nvPr/>
        </p:nvPicPr>
        <p:blipFill>
          <a:blip r:embed="rId16" cstate="print"/>
          <a:stretch>
            <a:fillRect/>
          </a:stretch>
        </p:blipFill>
        <p:spPr>
          <a:xfrm>
            <a:off x="6048000" y="180000"/>
            <a:ext cx="2520280" cy="505422"/>
          </a:xfrm>
          <a:prstGeom prst="rect">
            <a:avLst/>
          </a:prstGeom>
        </p:spPr>
      </p:pic>
    </p:spTree>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Lst>
  <p:transition>
    <p:fade/>
  </p:transition>
  <p:txStyles>
    <p:titleStyle>
      <a:lvl1pPr algn="l" rtl="0" eaLnBrk="1" fontAlgn="base" hangingPunct="1">
        <a:lnSpc>
          <a:spcPct val="90000"/>
        </a:lnSpc>
        <a:spcBef>
          <a:spcPct val="0"/>
        </a:spcBef>
        <a:spcAft>
          <a:spcPct val="0"/>
        </a:spcAft>
        <a:defRPr lang="nl-NL" sz="2600" b="1" baseline="0" smtClean="0">
          <a:solidFill>
            <a:srgbClr val="E11837"/>
          </a:solidFill>
          <a:latin typeface="Arial" pitchFamily="34" charset="0"/>
          <a:ea typeface="+mj-ea"/>
          <a:cs typeface="Arial" pitchFamily="34" charset="0"/>
        </a:defRPr>
      </a:lvl1pPr>
      <a:lvl2pPr algn="l" rtl="0" eaLnBrk="1" fontAlgn="base" hangingPunct="1">
        <a:lnSpc>
          <a:spcPct val="90000"/>
        </a:lnSpc>
        <a:spcBef>
          <a:spcPct val="0"/>
        </a:spcBef>
        <a:spcAft>
          <a:spcPct val="0"/>
        </a:spcAft>
        <a:defRPr sz="3200" b="1">
          <a:solidFill>
            <a:srgbClr val="000050"/>
          </a:solidFill>
          <a:latin typeface="OfficinaSans" pitchFamily="2" charset="0"/>
        </a:defRPr>
      </a:lvl2pPr>
      <a:lvl3pPr algn="l" rtl="0" eaLnBrk="1" fontAlgn="base" hangingPunct="1">
        <a:lnSpc>
          <a:spcPct val="90000"/>
        </a:lnSpc>
        <a:spcBef>
          <a:spcPct val="0"/>
        </a:spcBef>
        <a:spcAft>
          <a:spcPct val="0"/>
        </a:spcAft>
        <a:defRPr sz="3200" b="1">
          <a:solidFill>
            <a:srgbClr val="000050"/>
          </a:solidFill>
          <a:latin typeface="OfficinaSans" pitchFamily="2" charset="0"/>
        </a:defRPr>
      </a:lvl3pPr>
      <a:lvl4pPr algn="l" rtl="0" eaLnBrk="1" fontAlgn="base" hangingPunct="1">
        <a:lnSpc>
          <a:spcPct val="90000"/>
        </a:lnSpc>
        <a:spcBef>
          <a:spcPct val="0"/>
        </a:spcBef>
        <a:spcAft>
          <a:spcPct val="0"/>
        </a:spcAft>
        <a:defRPr sz="3200" b="1">
          <a:solidFill>
            <a:srgbClr val="000050"/>
          </a:solidFill>
          <a:latin typeface="OfficinaSans" pitchFamily="2" charset="0"/>
        </a:defRPr>
      </a:lvl4pPr>
      <a:lvl5pPr algn="l" rtl="0" eaLnBrk="1" fontAlgn="base" hangingPunct="1">
        <a:lnSpc>
          <a:spcPct val="90000"/>
        </a:lnSpc>
        <a:spcBef>
          <a:spcPct val="0"/>
        </a:spcBef>
        <a:spcAft>
          <a:spcPct val="0"/>
        </a:spcAft>
        <a:defRPr sz="3200" b="1">
          <a:solidFill>
            <a:srgbClr val="000050"/>
          </a:solidFill>
          <a:latin typeface="OfficinaSans" pitchFamily="2" charset="0"/>
        </a:defRPr>
      </a:lvl5pPr>
      <a:lvl6pPr marL="457200" algn="l" rtl="0" eaLnBrk="1" fontAlgn="base" hangingPunct="1">
        <a:lnSpc>
          <a:spcPct val="90000"/>
        </a:lnSpc>
        <a:spcBef>
          <a:spcPct val="0"/>
        </a:spcBef>
        <a:spcAft>
          <a:spcPct val="0"/>
        </a:spcAft>
        <a:defRPr sz="3200" b="1">
          <a:solidFill>
            <a:srgbClr val="000050"/>
          </a:solidFill>
          <a:latin typeface="OfficinaSans" pitchFamily="2" charset="0"/>
        </a:defRPr>
      </a:lvl6pPr>
      <a:lvl7pPr marL="914400" algn="l" rtl="0" eaLnBrk="1" fontAlgn="base" hangingPunct="1">
        <a:lnSpc>
          <a:spcPct val="90000"/>
        </a:lnSpc>
        <a:spcBef>
          <a:spcPct val="0"/>
        </a:spcBef>
        <a:spcAft>
          <a:spcPct val="0"/>
        </a:spcAft>
        <a:defRPr sz="3200" b="1">
          <a:solidFill>
            <a:srgbClr val="000050"/>
          </a:solidFill>
          <a:latin typeface="OfficinaSans" pitchFamily="2" charset="0"/>
        </a:defRPr>
      </a:lvl7pPr>
      <a:lvl8pPr marL="1371600" algn="l" rtl="0" eaLnBrk="1" fontAlgn="base" hangingPunct="1">
        <a:lnSpc>
          <a:spcPct val="90000"/>
        </a:lnSpc>
        <a:spcBef>
          <a:spcPct val="0"/>
        </a:spcBef>
        <a:spcAft>
          <a:spcPct val="0"/>
        </a:spcAft>
        <a:defRPr sz="3200" b="1">
          <a:solidFill>
            <a:srgbClr val="000050"/>
          </a:solidFill>
          <a:latin typeface="OfficinaSans" pitchFamily="2" charset="0"/>
        </a:defRPr>
      </a:lvl8pPr>
      <a:lvl9pPr marL="1828800" algn="l" rtl="0" eaLnBrk="1" fontAlgn="base" hangingPunct="1">
        <a:lnSpc>
          <a:spcPct val="90000"/>
        </a:lnSpc>
        <a:spcBef>
          <a:spcPct val="0"/>
        </a:spcBef>
        <a:spcAft>
          <a:spcPct val="0"/>
        </a:spcAft>
        <a:defRPr sz="3200" b="1">
          <a:solidFill>
            <a:srgbClr val="000050"/>
          </a:solidFill>
          <a:latin typeface="OfficinaSans" pitchFamily="2" charset="0"/>
        </a:defRPr>
      </a:lvl9pPr>
    </p:titleStyle>
    <p:bodyStyle>
      <a:lvl1pPr marL="342900" indent="-342900" algn="l" rtl="0" eaLnBrk="1" fontAlgn="base" hangingPunct="1">
        <a:lnSpc>
          <a:spcPct val="110000"/>
        </a:lnSpc>
        <a:spcBef>
          <a:spcPct val="20000"/>
        </a:spcBef>
        <a:spcAft>
          <a:spcPct val="0"/>
        </a:spcAft>
        <a:buClr>
          <a:srgbClr val="000050"/>
        </a:buClr>
        <a:buSzPct val="60000"/>
        <a:buFont typeface="Wingdings" pitchFamily="2" charset="2"/>
        <a:buChar char="l"/>
        <a:defRPr sz="2600" b="1">
          <a:solidFill>
            <a:srgbClr val="0B1A58"/>
          </a:solidFill>
          <a:latin typeface="Arial" pitchFamily="34" charset="0"/>
          <a:ea typeface="+mn-ea"/>
          <a:cs typeface="Arial" pitchFamily="34" charset="0"/>
        </a:defRPr>
      </a:lvl1pPr>
      <a:lvl2pPr marL="712788" indent="-357188" algn="l" rtl="0" eaLnBrk="1" fontAlgn="base" hangingPunct="1">
        <a:lnSpc>
          <a:spcPct val="110000"/>
        </a:lnSpc>
        <a:spcBef>
          <a:spcPct val="20000"/>
        </a:spcBef>
        <a:spcAft>
          <a:spcPct val="0"/>
        </a:spcAft>
        <a:buClr>
          <a:schemeClr val="tx1"/>
        </a:buClr>
        <a:buSzPct val="75000"/>
        <a:buChar char="–"/>
        <a:defRPr sz="2300" b="1">
          <a:solidFill>
            <a:srgbClr val="0B1A58"/>
          </a:solidFill>
          <a:latin typeface="Arial" pitchFamily="34" charset="0"/>
          <a:cs typeface="Arial" pitchFamily="34" charset="0"/>
        </a:defRPr>
      </a:lvl2pPr>
      <a:lvl3pPr marL="985838" indent="-273050" algn="l" rtl="0" eaLnBrk="1" fontAlgn="base" hangingPunct="1">
        <a:lnSpc>
          <a:spcPct val="110000"/>
        </a:lnSpc>
        <a:spcBef>
          <a:spcPct val="20000"/>
        </a:spcBef>
        <a:spcAft>
          <a:spcPct val="0"/>
        </a:spcAft>
        <a:buClr>
          <a:srgbClr val="000050"/>
        </a:buClr>
        <a:buSzPct val="90000"/>
        <a:buFont typeface="Arial" pitchFamily="34" charset="0"/>
        <a:buChar char="•"/>
        <a:defRPr sz="2000" b="1">
          <a:solidFill>
            <a:srgbClr val="0B1A58"/>
          </a:solidFill>
          <a:latin typeface="Arial" pitchFamily="34" charset="0"/>
          <a:cs typeface="Arial" pitchFamily="34" charset="0"/>
        </a:defRPr>
      </a:lvl3pPr>
      <a:lvl4pPr marL="1258888" indent="-273050" algn="l" rtl="0" eaLnBrk="1" fontAlgn="base" hangingPunct="1">
        <a:spcBef>
          <a:spcPct val="20000"/>
        </a:spcBef>
        <a:spcAft>
          <a:spcPct val="0"/>
        </a:spcAft>
        <a:buClr>
          <a:schemeClr val="tx1"/>
        </a:buClr>
        <a:buSzPct val="80000"/>
        <a:buChar char="–"/>
        <a:defRPr sz="1600">
          <a:solidFill>
            <a:srgbClr val="0B1A58"/>
          </a:solidFill>
          <a:latin typeface="Arial" pitchFamily="34" charset="0"/>
          <a:cs typeface="Arial" pitchFamily="34" charset="0"/>
        </a:defRPr>
      </a:lvl4pPr>
      <a:lvl5pPr marL="1520825" indent="-261938" algn="l" rtl="0" eaLnBrk="1" fontAlgn="base" hangingPunct="1">
        <a:spcBef>
          <a:spcPct val="20000"/>
        </a:spcBef>
        <a:spcAft>
          <a:spcPct val="0"/>
        </a:spcAft>
        <a:buClr>
          <a:schemeClr val="tx1"/>
        </a:buClr>
        <a:buSzPct val="50000"/>
        <a:buFont typeface="Wingdings" pitchFamily="2" charset="2"/>
        <a:buChar char="l"/>
        <a:defRPr sz="1400">
          <a:solidFill>
            <a:srgbClr val="0B1A58"/>
          </a:solidFill>
          <a:latin typeface="Arial" pitchFamily="34" charset="0"/>
          <a:cs typeface="Arial" pitchFamily="34" charset="0"/>
        </a:defRPr>
      </a:lvl5pPr>
      <a:lvl6pPr marL="2514600" indent="-228600" algn="l" rtl="0" eaLnBrk="1" fontAlgn="base" hangingPunct="1">
        <a:spcBef>
          <a:spcPct val="20000"/>
        </a:spcBef>
        <a:spcAft>
          <a:spcPct val="0"/>
        </a:spcAft>
        <a:buClr>
          <a:schemeClr val="tx1"/>
        </a:buClr>
        <a:buSzPct val="65000"/>
        <a:buFont typeface="Wingdings" pitchFamily="2" charset="2"/>
        <a:buChar char="l"/>
        <a:defRPr sz="1400">
          <a:solidFill>
            <a:srgbClr val="000000"/>
          </a:solidFill>
          <a:latin typeface="+mn-lt"/>
        </a:defRPr>
      </a:lvl6pPr>
      <a:lvl7pPr marL="2971800" indent="-228600" algn="l" rtl="0" eaLnBrk="1" fontAlgn="base" hangingPunct="1">
        <a:spcBef>
          <a:spcPct val="20000"/>
        </a:spcBef>
        <a:spcAft>
          <a:spcPct val="0"/>
        </a:spcAft>
        <a:buClr>
          <a:schemeClr val="tx1"/>
        </a:buClr>
        <a:buSzPct val="65000"/>
        <a:buFont typeface="Wingdings" pitchFamily="2" charset="2"/>
        <a:buChar char="l"/>
        <a:defRPr sz="1400">
          <a:solidFill>
            <a:srgbClr val="000000"/>
          </a:solidFill>
          <a:latin typeface="+mn-lt"/>
        </a:defRPr>
      </a:lvl7pPr>
      <a:lvl8pPr marL="3429000" indent="-228600" algn="l" rtl="0" eaLnBrk="1" fontAlgn="base" hangingPunct="1">
        <a:spcBef>
          <a:spcPct val="20000"/>
        </a:spcBef>
        <a:spcAft>
          <a:spcPct val="0"/>
        </a:spcAft>
        <a:buClr>
          <a:schemeClr val="tx1"/>
        </a:buClr>
        <a:buSzPct val="65000"/>
        <a:buFont typeface="Wingdings" pitchFamily="2" charset="2"/>
        <a:buChar char="l"/>
        <a:defRPr sz="1400">
          <a:solidFill>
            <a:srgbClr val="000000"/>
          </a:solidFill>
          <a:latin typeface="+mn-lt"/>
        </a:defRPr>
      </a:lvl8pPr>
      <a:lvl9pPr marL="3886200" indent="-228600" algn="l" rtl="0" eaLnBrk="1" fontAlgn="base" hangingPunct="1">
        <a:spcBef>
          <a:spcPct val="20000"/>
        </a:spcBef>
        <a:spcAft>
          <a:spcPct val="0"/>
        </a:spcAft>
        <a:buClr>
          <a:schemeClr val="tx1"/>
        </a:buClr>
        <a:buSzPct val="65000"/>
        <a:buFont typeface="Wingdings" pitchFamily="2" charset="2"/>
        <a:buChar char="l"/>
        <a:defRPr sz="1400">
          <a:solidFill>
            <a:srgbClr val="000000"/>
          </a:solidFill>
          <a:latin typeface="+mn-lt"/>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flask.pocoo.org/docs/1.0/quickstart/#sessions"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flask.pocoo.org/docs/1.0/deploying/#deployment"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s://ia600506.us.archive.org/17/items/ExploreFlask/ExploreFlask.pdf"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85.90.70.140/"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sz="quarter"/>
          </p:nvPr>
        </p:nvSpPr>
        <p:spPr/>
        <p:txBody>
          <a:bodyPr/>
          <a:lstStyle/>
          <a:p>
            <a:r>
              <a:rPr lang="nl-NL"/>
              <a:t>WebTechnology Architectuur</a:t>
            </a:r>
          </a:p>
        </p:txBody>
      </p:sp>
      <p:sp>
        <p:nvSpPr>
          <p:cNvPr id="4" name="Rechthoek 4"/>
          <p:cNvSpPr/>
          <p:nvPr/>
        </p:nvSpPr>
        <p:spPr>
          <a:xfrm rot="5400000">
            <a:off x="-2485626" y="2638026"/>
            <a:ext cx="5400600" cy="429348"/>
          </a:xfrm>
          <a:prstGeom prst="rect">
            <a:avLst/>
          </a:prstGeom>
        </p:spPr>
        <p:txBody>
          <a:bodyPr wrap="square">
            <a:spAutoFit/>
          </a:bodyPr>
          <a:lstStyle/>
          <a:p>
            <a:r>
              <a:rPr lang="en-US" sz="1200" b="0" dirty="0">
                <a:solidFill>
                  <a:schemeClr val="tx1"/>
                </a:solidFill>
                <a:latin typeface="Courier" pitchFamily="49" charset="0"/>
              </a:rPr>
              <a:t>Everything in this presentation was made by the author</a:t>
            </a:r>
          </a:p>
          <a:p>
            <a:r>
              <a:rPr lang="en-US" sz="1200" b="0" dirty="0">
                <a:solidFill>
                  <a:schemeClr val="tx1"/>
                </a:solidFill>
                <a:latin typeface="Courier" pitchFamily="49" charset="0"/>
              </a:rPr>
              <a:t>©HAN/Martijn van der Bruggen</a:t>
            </a:r>
            <a:endParaRPr lang="nl-NL" sz="1200" b="0" dirty="0">
              <a:solidFill>
                <a:schemeClr val="tx1"/>
              </a:solidFill>
              <a:latin typeface="Courier" pitchFamily="49" charset="0"/>
            </a:endParaRPr>
          </a:p>
        </p:txBody>
      </p:sp>
      <p:sp>
        <p:nvSpPr>
          <p:cNvPr id="8" name="Tekstvak 7"/>
          <p:cNvSpPr txBox="1"/>
          <p:nvPr/>
        </p:nvSpPr>
        <p:spPr>
          <a:xfrm>
            <a:off x="3496300" y="6516368"/>
            <a:ext cx="5647700" cy="341632"/>
          </a:xfrm>
          <a:prstGeom prst="rect">
            <a:avLst/>
          </a:prstGeom>
          <a:noFill/>
        </p:spPr>
        <p:txBody>
          <a:bodyPr wrap="none" rtlCol="0">
            <a:spAutoFit/>
          </a:bodyPr>
          <a:lstStyle/>
          <a:p>
            <a:r>
              <a:rPr lang="nl-NL" sz="1800" dirty="0"/>
              <a:t>Gecontroleerd door het readerbureau 30 mei 2012</a:t>
            </a:r>
          </a:p>
        </p:txBody>
      </p:sp>
      <p:sp>
        <p:nvSpPr>
          <p:cNvPr id="9" name="Subtitle 6"/>
          <p:cNvSpPr txBox="1">
            <a:spLocks/>
          </p:cNvSpPr>
          <p:nvPr/>
        </p:nvSpPr>
        <p:spPr bwMode="auto">
          <a:xfrm>
            <a:off x="6019800" y="3861221"/>
            <a:ext cx="2340259" cy="459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bodyPr>
          <a:lstStyle>
            <a:lvl1pPr marL="342900" indent="-342900" algn="ctr" rtl="0" eaLnBrk="1" fontAlgn="base" hangingPunct="1">
              <a:lnSpc>
                <a:spcPct val="110000"/>
              </a:lnSpc>
              <a:spcBef>
                <a:spcPct val="20000"/>
              </a:spcBef>
              <a:spcAft>
                <a:spcPct val="0"/>
              </a:spcAft>
              <a:buClr>
                <a:srgbClr val="000050"/>
              </a:buClr>
              <a:buSzPct val="60000"/>
              <a:buFont typeface="Wingdings" pitchFamily="2" charset="2"/>
              <a:buNone/>
              <a:defRPr sz="1400" b="1">
                <a:solidFill>
                  <a:srgbClr val="0B1A58"/>
                </a:solidFill>
                <a:latin typeface="Arial" pitchFamily="34" charset="0"/>
                <a:ea typeface="+mn-ea"/>
                <a:cs typeface="Arial" pitchFamily="34" charset="0"/>
              </a:defRPr>
            </a:lvl1pPr>
            <a:lvl2pPr marL="712788" indent="-357188" algn="l" rtl="0" eaLnBrk="1" fontAlgn="base" hangingPunct="1">
              <a:lnSpc>
                <a:spcPct val="110000"/>
              </a:lnSpc>
              <a:spcBef>
                <a:spcPct val="20000"/>
              </a:spcBef>
              <a:spcAft>
                <a:spcPct val="0"/>
              </a:spcAft>
              <a:buClr>
                <a:schemeClr val="tx1"/>
              </a:buClr>
              <a:buSzPct val="75000"/>
              <a:buChar char="–"/>
              <a:defRPr sz="2300" b="1">
                <a:solidFill>
                  <a:srgbClr val="0B1A58"/>
                </a:solidFill>
                <a:latin typeface="Arial" pitchFamily="34" charset="0"/>
                <a:cs typeface="Arial" pitchFamily="34" charset="0"/>
              </a:defRPr>
            </a:lvl2pPr>
            <a:lvl3pPr marL="985838" indent="-273050" algn="l" rtl="0" eaLnBrk="1" fontAlgn="base" hangingPunct="1">
              <a:lnSpc>
                <a:spcPct val="110000"/>
              </a:lnSpc>
              <a:spcBef>
                <a:spcPct val="20000"/>
              </a:spcBef>
              <a:spcAft>
                <a:spcPct val="0"/>
              </a:spcAft>
              <a:buClr>
                <a:srgbClr val="000050"/>
              </a:buClr>
              <a:buSzPct val="90000"/>
              <a:buFont typeface="Arial" pitchFamily="34" charset="0"/>
              <a:buChar char="•"/>
              <a:defRPr sz="2000" b="1">
                <a:solidFill>
                  <a:srgbClr val="0B1A58"/>
                </a:solidFill>
                <a:latin typeface="Arial" pitchFamily="34" charset="0"/>
                <a:cs typeface="Arial" pitchFamily="34" charset="0"/>
              </a:defRPr>
            </a:lvl3pPr>
            <a:lvl4pPr marL="1258888" indent="-273050" algn="l" rtl="0" eaLnBrk="1" fontAlgn="base" hangingPunct="1">
              <a:spcBef>
                <a:spcPct val="20000"/>
              </a:spcBef>
              <a:spcAft>
                <a:spcPct val="0"/>
              </a:spcAft>
              <a:buClr>
                <a:schemeClr val="tx1"/>
              </a:buClr>
              <a:buSzPct val="80000"/>
              <a:buChar char="–"/>
              <a:defRPr sz="1600">
                <a:solidFill>
                  <a:srgbClr val="0B1A58"/>
                </a:solidFill>
                <a:latin typeface="Arial" pitchFamily="34" charset="0"/>
                <a:cs typeface="Arial" pitchFamily="34" charset="0"/>
              </a:defRPr>
            </a:lvl4pPr>
            <a:lvl5pPr marL="1520825" indent="-261938" algn="l" rtl="0" eaLnBrk="1" fontAlgn="base" hangingPunct="1">
              <a:spcBef>
                <a:spcPct val="20000"/>
              </a:spcBef>
              <a:spcAft>
                <a:spcPct val="0"/>
              </a:spcAft>
              <a:buClr>
                <a:schemeClr val="tx1"/>
              </a:buClr>
              <a:buSzPct val="50000"/>
              <a:buFont typeface="Wingdings" pitchFamily="2" charset="2"/>
              <a:buChar char="l"/>
              <a:defRPr sz="1400">
                <a:solidFill>
                  <a:srgbClr val="0B1A58"/>
                </a:solidFill>
                <a:latin typeface="Arial" pitchFamily="34" charset="0"/>
                <a:cs typeface="Arial" pitchFamily="34" charset="0"/>
              </a:defRPr>
            </a:lvl5pPr>
            <a:lvl6pPr marL="2514600" indent="-228600" algn="l" rtl="0" eaLnBrk="1" fontAlgn="base" hangingPunct="1">
              <a:spcBef>
                <a:spcPct val="20000"/>
              </a:spcBef>
              <a:spcAft>
                <a:spcPct val="0"/>
              </a:spcAft>
              <a:buClr>
                <a:schemeClr val="tx1"/>
              </a:buClr>
              <a:buSzPct val="65000"/>
              <a:buFont typeface="Wingdings" pitchFamily="2" charset="2"/>
              <a:buChar char="l"/>
              <a:defRPr sz="1400">
                <a:solidFill>
                  <a:srgbClr val="000000"/>
                </a:solidFill>
                <a:latin typeface="+mn-lt"/>
              </a:defRPr>
            </a:lvl6pPr>
            <a:lvl7pPr marL="2971800" indent="-228600" algn="l" rtl="0" eaLnBrk="1" fontAlgn="base" hangingPunct="1">
              <a:spcBef>
                <a:spcPct val="20000"/>
              </a:spcBef>
              <a:spcAft>
                <a:spcPct val="0"/>
              </a:spcAft>
              <a:buClr>
                <a:schemeClr val="tx1"/>
              </a:buClr>
              <a:buSzPct val="65000"/>
              <a:buFont typeface="Wingdings" pitchFamily="2" charset="2"/>
              <a:buChar char="l"/>
              <a:defRPr sz="1400">
                <a:solidFill>
                  <a:srgbClr val="000000"/>
                </a:solidFill>
                <a:latin typeface="+mn-lt"/>
              </a:defRPr>
            </a:lvl7pPr>
            <a:lvl8pPr marL="3429000" indent="-228600" algn="l" rtl="0" eaLnBrk="1" fontAlgn="base" hangingPunct="1">
              <a:spcBef>
                <a:spcPct val="20000"/>
              </a:spcBef>
              <a:spcAft>
                <a:spcPct val="0"/>
              </a:spcAft>
              <a:buClr>
                <a:schemeClr val="tx1"/>
              </a:buClr>
              <a:buSzPct val="65000"/>
              <a:buFont typeface="Wingdings" pitchFamily="2" charset="2"/>
              <a:buChar char="l"/>
              <a:defRPr sz="1400">
                <a:solidFill>
                  <a:srgbClr val="000000"/>
                </a:solidFill>
                <a:latin typeface="+mn-lt"/>
              </a:defRPr>
            </a:lvl8pPr>
            <a:lvl9pPr marL="3886200" indent="-228600" algn="l" rtl="0" eaLnBrk="1" fontAlgn="base" hangingPunct="1">
              <a:spcBef>
                <a:spcPct val="20000"/>
              </a:spcBef>
              <a:spcAft>
                <a:spcPct val="0"/>
              </a:spcAft>
              <a:buClr>
                <a:schemeClr val="tx1"/>
              </a:buClr>
              <a:buSzPct val="65000"/>
              <a:buFont typeface="Wingdings" pitchFamily="2" charset="2"/>
              <a:buChar char="l"/>
              <a:defRPr sz="1400">
                <a:solidFill>
                  <a:srgbClr val="000000"/>
                </a:solidFill>
                <a:latin typeface="+mn-lt"/>
              </a:defRPr>
            </a:lvl9pPr>
          </a:lstStyle>
          <a:p>
            <a:r>
              <a:rPr lang="nl-NL" kern="0" dirty="0"/>
              <a:t>Architectuur van Web Applicaties en Server Side Programming</a:t>
            </a:r>
          </a:p>
          <a:p>
            <a:endParaRPr lang="en-US" kern="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a:t>localhost</a:t>
            </a:r>
            <a:endParaRPr lang="nl-NL" dirty="0"/>
          </a:p>
        </p:txBody>
      </p:sp>
      <p:sp>
        <p:nvSpPr>
          <p:cNvPr id="3" name="Tijdelijke aanduiding voor inhoud 2"/>
          <p:cNvSpPr>
            <a:spLocks noGrp="1"/>
          </p:cNvSpPr>
          <p:nvPr>
            <p:ph idx="1"/>
          </p:nvPr>
        </p:nvSpPr>
        <p:spPr/>
        <p:txBody>
          <a:bodyPr/>
          <a:lstStyle/>
          <a:p>
            <a:r>
              <a:rPr lang="nl-NL" dirty="0"/>
              <a:t>Een machine verwijst altijd naar zichzelf middels het IP adres 127.0.0.1 meestal aangeduid met </a:t>
            </a:r>
            <a:r>
              <a:rPr lang="nl-NL" dirty="0" err="1"/>
              <a:t>localhost</a:t>
            </a:r>
            <a:endParaRPr lang="nl-NL" dirty="0"/>
          </a:p>
        </p:txBody>
      </p:sp>
    </p:spTree>
    <p:extLst>
      <p:ext uri="{BB962C8B-B14F-4D97-AF65-F5344CB8AC3E}">
        <p14:creationId xmlns:p14="http://schemas.microsoft.com/office/powerpoint/2010/main" val="4228545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Samengevat</a:t>
            </a:r>
          </a:p>
        </p:txBody>
      </p:sp>
      <p:sp>
        <p:nvSpPr>
          <p:cNvPr id="3" name="Tijdelijke aanduiding voor inhoud 2"/>
          <p:cNvSpPr>
            <a:spLocks noGrp="1"/>
          </p:cNvSpPr>
          <p:nvPr>
            <p:ph idx="1"/>
          </p:nvPr>
        </p:nvSpPr>
        <p:spPr/>
        <p:txBody>
          <a:bodyPr/>
          <a:lstStyle/>
          <a:p>
            <a:r>
              <a:rPr lang="nl-NL" dirty="0"/>
              <a:t>Computers benaderen elkaar via openstaande poorten op basis van een IP over een protocol </a:t>
            </a:r>
          </a:p>
          <a:p>
            <a:r>
              <a:rPr lang="nl-NL" dirty="0"/>
              <a:t>Een DNS server lost de naam naar IP adressen op</a:t>
            </a:r>
          </a:p>
          <a:p>
            <a:endParaRPr lang="nl-NL" dirty="0"/>
          </a:p>
        </p:txBody>
      </p:sp>
    </p:spTree>
    <p:extLst>
      <p:ext uri="{BB962C8B-B14F-4D97-AF65-F5344CB8AC3E}">
        <p14:creationId xmlns:p14="http://schemas.microsoft.com/office/powerpoint/2010/main" val="31712147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el 1"/>
          <p:cNvSpPr>
            <a:spLocks noGrp="1"/>
          </p:cNvSpPr>
          <p:nvPr>
            <p:ph type="title"/>
          </p:nvPr>
        </p:nvSpPr>
        <p:spPr/>
        <p:txBody>
          <a:bodyPr/>
          <a:lstStyle/>
          <a:p>
            <a:pPr eaLnBrk="1" hangingPunct="1"/>
            <a:r>
              <a:rPr lang="en-US"/>
              <a:t>Agenda</a:t>
            </a:r>
          </a:p>
        </p:txBody>
      </p:sp>
      <p:sp>
        <p:nvSpPr>
          <p:cNvPr id="5123" name="Tijdelijke aanduiding voor inhoud 2"/>
          <p:cNvSpPr>
            <a:spLocks noGrp="1"/>
          </p:cNvSpPr>
          <p:nvPr>
            <p:ph idx="1"/>
          </p:nvPr>
        </p:nvSpPr>
        <p:spPr/>
        <p:txBody>
          <a:bodyPr/>
          <a:lstStyle/>
          <a:p>
            <a:pPr eaLnBrk="1" hangingPunct="1"/>
            <a:r>
              <a:rPr lang="en-US" dirty="0"/>
              <a:t>Internet </a:t>
            </a:r>
            <a:r>
              <a:rPr lang="en-US" dirty="0" err="1"/>
              <a:t>Architectuur</a:t>
            </a:r>
            <a:endParaRPr lang="en-US" dirty="0"/>
          </a:p>
          <a:p>
            <a:pPr eaLnBrk="1" hangingPunct="1"/>
            <a:r>
              <a:rPr lang="en-US" dirty="0">
                <a:solidFill>
                  <a:srgbClr val="FF0000"/>
                </a:solidFill>
              </a:rPr>
              <a:t>Post parameters</a:t>
            </a:r>
          </a:p>
          <a:p>
            <a:pPr eaLnBrk="1" hangingPunct="1"/>
            <a:r>
              <a:rPr lang="en-US" dirty="0"/>
              <a:t>Templates</a:t>
            </a:r>
          </a:p>
          <a:p>
            <a:pPr eaLnBrk="1" hangingPunct="1"/>
            <a:r>
              <a:rPr lang="en-US" dirty="0"/>
              <a:t>Cookies</a:t>
            </a:r>
          </a:p>
          <a:p>
            <a:pPr eaLnBrk="1" hangingPunct="1"/>
            <a:r>
              <a:rPr lang="en-US" dirty="0" err="1"/>
              <a:t>Sessies</a:t>
            </a:r>
            <a:endParaRPr lang="en-US" dirty="0"/>
          </a:p>
          <a:p>
            <a:pPr eaLnBrk="1" hangingPunct="1"/>
            <a:r>
              <a:rPr lang="en-US">
                <a:latin typeface="Arial"/>
                <a:cs typeface="Arial"/>
              </a:rPr>
              <a:t>Deployment</a:t>
            </a:r>
            <a:endParaRPr lang="en-US"/>
          </a:p>
        </p:txBody>
      </p:sp>
    </p:spTree>
    <p:extLst>
      <p:ext uri="{BB962C8B-B14F-4D97-AF65-F5344CB8AC3E}">
        <p14:creationId xmlns:p14="http://schemas.microsoft.com/office/powerpoint/2010/main" val="33271591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a:t>Request</a:t>
            </a:r>
            <a:r>
              <a:rPr lang="nl-NL" dirty="0"/>
              <a:t> objecten</a:t>
            </a:r>
          </a:p>
        </p:txBody>
      </p:sp>
      <p:sp>
        <p:nvSpPr>
          <p:cNvPr id="3" name="Tijdelijke aanduiding voor inhoud 2"/>
          <p:cNvSpPr>
            <a:spLocks noGrp="1"/>
          </p:cNvSpPr>
          <p:nvPr>
            <p:ph idx="1"/>
          </p:nvPr>
        </p:nvSpPr>
        <p:spPr/>
        <p:txBody>
          <a:bodyPr/>
          <a:lstStyle/>
          <a:p>
            <a:r>
              <a:rPr lang="nl-NL" dirty="0"/>
              <a:t>De functies in </a:t>
            </a:r>
            <a:r>
              <a:rPr lang="nl-NL" dirty="0" err="1"/>
              <a:t>Flask</a:t>
            </a:r>
            <a:r>
              <a:rPr lang="nl-NL" dirty="0"/>
              <a:t> krijgen </a:t>
            </a:r>
            <a:r>
              <a:rPr lang="nl-NL" dirty="0" err="1"/>
              <a:t>request</a:t>
            </a:r>
            <a:r>
              <a:rPr lang="nl-NL" dirty="0"/>
              <a:t> objecten aangereikt</a:t>
            </a:r>
          </a:p>
          <a:p>
            <a:r>
              <a:rPr lang="nl-NL" dirty="0"/>
              <a:t>Deze </a:t>
            </a:r>
            <a:r>
              <a:rPr lang="nl-NL" dirty="0" err="1"/>
              <a:t>request</a:t>
            </a:r>
            <a:r>
              <a:rPr lang="nl-NL" dirty="0"/>
              <a:t> objecten zijn raadpleegbaar</a:t>
            </a:r>
          </a:p>
        </p:txBody>
      </p:sp>
    </p:spTree>
    <p:extLst>
      <p:ext uri="{BB962C8B-B14F-4D97-AF65-F5344CB8AC3E}">
        <p14:creationId xmlns:p14="http://schemas.microsoft.com/office/powerpoint/2010/main" val="23450157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Parameters via de HTTP methode GET</a:t>
            </a:r>
          </a:p>
        </p:txBody>
      </p:sp>
      <p:sp>
        <p:nvSpPr>
          <p:cNvPr id="3" name="Tijdelijke aanduiding voor inhoud 2"/>
          <p:cNvSpPr>
            <a:spLocks noGrp="1"/>
          </p:cNvSpPr>
          <p:nvPr>
            <p:ph idx="1"/>
          </p:nvPr>
        </p:nvSpPr>
        <p:spPr/>
        <p:txBody>
          <a:bodyPr/>
          <a:lstStyle/>
          <a:p>
            <a:r>
              <a:rPr lang="nl-NL" dirty="0"/>
              <a:t>Standaard worden parameters doorgegeven in de URL</a:t>
            </a:r>
          </a:p>
          <a:p>
            <a:r>
              <a:rPr lang="nl-NL" dirty="0"/>
              <a:t>We spreken dan van de GET methode</a:t>
            </a:r>
          </a:p>
          <a:p>
            <a:r>
              <a:rPr lang="nl-NL" dirty="0"/>
              <a:t>Voornamelijk wil je dan data </a:t>
            </a:r>
            <a:r>
              <a:rPr lang="nl-NL" i="1" dirty="0"/>
              <a:t>ophalen</a:t>
            </a:r>
          </a:p>
          <a:p>
            <a:r>
              <a:rPr lang="nl-NL" dirty="0"/>
              <a:t>http://example.com/index?q=han&amp;lang=nl</a:t>
            </a:r>
          </a:p>
        </p:txBody>
      </p:sp>
    </p:spTree>
    <p:extLst>
      <p:ext uri="{BB962C8B-B14F-4D97-AF65-F5344CB8AC3E}">
        <p14:creationId xmlns:p14="http://schemas.microsoft.com/office/powerpoint/2010/main" val="12984747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HTTP POST methode</a:t>
            </a:r>
          </a:p>
        </p:txBody>
      </p:sp>
      <p:sp>
        <p:nvSpPr>
          <p:cNvPr id="3" name="Tijdelijke aanduiding voor inhoud 2"/>
          <p:cNvSpPr>
            <a:spLocks noGrp="1"/>
          </p:cNvSpPr>
          <p:nvPr>
            <p:ph idx="1"/>
          </p:nvPr>
        </p:nvSpPr>
        <p:spPr/>
        <p:txBody>
          <a:bodyPr/>
          <a:lstStyle/>
          <a:p>
            <a:r>
              <a:rPr lang="nl-NL" dirty="0"/>
              <a:t>De HTTP POST methode draagt parameters “onderwater” over van </a:t>
            </a:r>
            <a:r>
              <a:rPr lang="nl-NL" dirty="0" err="1"/>
              <a:t>client</a:t>
            </a:r>
            <a:r>
              <a:rPr lang="nl-NL" dirty="0"/>
              <a:t> aan server</a:t>
            </a:r>
          </a:p>
          <a:p>
            <a:r>
              <a:rPr lang="nl-NL" dirty="0"/>
              <a:t>Deze parameters zijn niet zichtbaar in de URL</a:t>
            </a:r>
          </a:p>
          <a:p>
            <a:r>
              <a:rPr lang="nl-NL" dirty="0"/>
              <a:t>Er is geen beperking in grootte van de overdracht</a:t>
            </a:r>
          </a:p>
        </p:txBody>
      </p:sp>
    </p:spTree>
    <p:extLst>
      <p:ext uri="{BB962C8B-B14F-4D97-AF65-F5344CB8AC3E}">
        <p14:creationId xmlns:p14="http://schemas.microsoft.com/office/powerpoint/2010/main" val="664069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a:t>Request</a:t>
            </a:r>
            <a:r>
              <a:rPr lang="nl-NL" dirty="0"/>
              <a:t> object</a:t>
            </a:r>
          </a:p>
        </p:txBody>
      </p:sp>
      <p:pic>
        <p:nvPicPr>
          <p:cNvPr id="4" name="Tijdelijke aanduiding voor inhoud 3"/>
          <p:cNvPicPr>
            <a:picLocks noGrp="1" noChangeAspect="1"/>
          </p:cNvPicPr>
          <p:nvPr>
            <p:ph idx="1"/>
          </p:nvPr>
        </p:nvPicPr>
        <p:blipFill>
          <a:blip r:embed="rId2"/>
          <a:stretch>
            <a:fillRect/>
          </a:stretch>
        </p:blipFill>
        <p:spPr>
          <a:xfrm>
            <a:off x="533400" y="1752600"/>
            <a:ext cx="7856238" cy="4855989"/>
          </a:xfrm>
          <a:prstGeom prst="rect">
            <a:avLst/>
          </a:prstGeom>
        </p:spPr>
      </p:pic>
    </p:spTree>
    <p:extLst>
      <p:ext uri="{BB962C8B-B14F-4D97-AF65-F5344CB8AC3E}">
        <p14:creationId xmlns:p14="http://schemas.microsoft.com/office/powerpoint/2010/main" val="6847951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GET methode</a:t>
            </a:r>
          </a:p>
        </p:txBody>
      </p:sp>
      <p:sp>
        <p:nvSpPr>
          <p:cNvPr id="3" name="Tijdelijke aanduiding voor inhoud 2"/>
          <p:cNvSpPr>
            <a:spLocks noGrp="1"/>
          </p:cNvSpPr>
          <p:nvPr>
            <p:ph idx="1"/>
          </p:nvPr>
        </p:nvSpPr>
        <p:spPr/>
        <p:txBody>
          <a:bodyPr/>
          <a:lstStyle/>
          <a:p>
            <a:pPr marL="0" indent="0">
              <a:buNone/>
            </a:pPr>
            <a:r>
              <a:rPr lang="nl-NL" sz="2000" dirty="0">
                <a:latin typeface="Courier New" panose="02070309020205020404" pitchFamily="49" charset="0"/>
                <a:cs typeface="Courier New" panose="02070309020205020404" pitchFamily="49" charset="0"/>
              </a:rPr>
              <a:t>@</a:t>
            </a:r>
            <a:r>
              <a:rPr lang="nl-NL" sz="2000" dirty="0" err="1">
                <a:latin typeface="Courier New" panose="02070309020205020404" pitchFamily="49" charset="0"/>
                <a:cs typeface="Courier New" panose="02070309020205020404" pitchFamily="49" charset="0"/>
              </a:rPr>
              <a:t>app.route</a:t>
            </a:r>
            <a:r>
              <a:rPr lang="nl-NL" sz="2000" dirty="0">
                <a:latin typeface="Courier New" panose="02070309020205020404" pitchFamily="49" charset="0"/>
                <a:cs typeface="Courier New" panose="02070309020205020404" pitchFamily="49" charset="0"/>
              </a:rPr>
              <a:t>('/</a:t>
            </a:r>
            <a:r>
              <a:rPr lang="nl-NL" sz="2000" dirty="0" err="1">
                <a:latin typeface="Courier New" panose="02070309020205020404" pitchFamily="49" charset="0"/>
                <a:cs typeface="Courier New" panose="02070309020205020404" pitchFamily="49" charset="0"/>
              </a:rPr>
              <a:t>showget</a:t>
            </a:r>
            <a:r>
              <a:rPr lang="nl-NL" sz="2000" dirty="0">
                <a:latin typeface="Courier New" panose="02070309020205020404" pitchFamily="49" charset="0"/>
                <a:cs typeface="Courier New" panose="02070309020205020404" pitchFamily="49" charset="0"/>
              </a:rPr>
              <a:t>', </a:t>
            </a:r>
            <a:r>
              <a:rPr lang="nl-NL" sz="2000" dirty="0" err="1">
                <a:latin typeface="Courier New" panose="02070309020205020404" pitchFamily="49" charset="0"/>
                <a:cs typeface="Courier New" panose="02070309020205020404" pitchFamily="49" charset="0"/>
              </a:rPr>
              <a:t>methods</a:t>
            </a:r>
            <a:r>
              <a:rPr lang="nl-NL" sz="2000" dirty="0">
                <a:latin typeface="Courier New" panose="02070309020205020404" pitchFamily="49" charset="0"/>
                <a:cs typeface="Courier New" panose="02070309020205020404" pitchFamily="49" charset="0"/>
              </a:rPr>
              <a:t>=['GET'])</a:t>
            </a:r>
          </a:p>
          <a:p>
            <a:pPr marL="0" indent="0">
              <a:buNone/>
            </a:pPr>
            <a:r>
              <a:rPr lang="nl-NL" sz="2000" dirty="0" err="1">
                <a:latin typeface="Courier New" panose="02070309020205020404" pitchFamily="49" charset="0"/>
                <a:cs typeface="Courier New" panose="02070309020205020404" pitchFamily="49" charset="0"/>
              </a:rPr>
              <a:t>def</a:t>
            </a:r>
            <a:r>
              <a:rPr lang="nl-NL" sz="2000" dirty="0">
                <a:latin typeface="Courier New" panose="02070309020205020404" pitchFamily="49" charset="0"/>
                <a:cs typeface="Courier New" panose="02070309020205020404" pitchFamily="49" charset="0"/>
              </a:rPr>
              <a:t> </a:t>
            </a:r>
            <a:r>
              <a:rPr lang="nl-NL" sz="2000" dirty="0" err="1">
                <a:latin typeface="Courier New" panose="02070309020205020404" pitchFamily="49" charset="0"/>
                <a:cs typeface="Courier New" panose="02070309020205020404" pitchFamily="49" charset="0"/>
              </a:rPr>
              <a:t>showget</a:t>
            </a:r>
            <a:r>
              <a:rPr lang="nl-NL" sz="2000" dirty="0">
                <a:latin typeface="Courier New" panose="02070309020205020404" pitchFamily="49" charset="0"/>
                <a:cs typeface="Courier New" panose="02070309020205020404" pitchFamily="49" charset="0"/>
              </a:rPr>
              <a:t>():</a:t>
            </a:r>
          </a:p>
          <a:p>
            <a:pPr marL="0" indent="0">
              <a:buNone/>
            </a:pPr>
            <a:r>
              <a:rPr lang="nl-NL" sz="2000" dirty="0">
                <a:latin typeface="Courier New" panose="02070309020205020404" pitchFamily="49" charset="0"/>
                <a:cs typeface="Courier New" panose="02070309020205020404" pitchFamily="49" charset="0"/>
              </a:rPr>
              <a:t>    kleur = </a:t>
            </a:r>
            <a:r>
              <a:rPr lang="nl-NL" sz="2000" dirty="0" err="1">
                <a:latin typeface="Courier New" panose="02070309020205020404" pitchFamily="49" charset="0"/>
                <a:cs typeface="Courier New" panose="02070309020205020404" pitchFamily="49" charset="0"/>
              </a:rPr>
              <a:t>request.</a:t>
            </a:r>
            <a:r>
              <a:rPr lang="nl-NL" sz="2000" dirty="0" err="1">
                <a:solidFill>
                  <a:srgbClr val="FF0000"/>
                </a:solidFill>
                <a:latin typeface="Courier New" panose="02070309020205020404" pitchFamily="49" charset="0"/>
                <a:cs typeface="Courier New" panose="02070309020205020404" pitchFamily="49" charset="0"/>
              </a:rPr>
              <a:t>args</a:t>
            </a:r>
            <a:r>
              <a:rPr lang="nl-NL" sz="2000" dirty="0" err="1">
                <a:latin typeface="Courier New" panose="02070309020205020404" pitchFamily="49" charset="0"/>
                <a:cs typeface="Courier New" panose="02070309020205020404" pitchFamily="49" charset="0"/>
              </a:rPr>
              <a:t>.get</a:t>
            </a:r>
            <a:r>
              <a:rPr lang="nl-NL" sz="2000" dirty="0">
                <a:latin typeface="Courier New" panose="02070309020205020404" pitchFamily="49" charset="0"/>
                <a:cs typeface="Courier New" panose="02070309020205020404" pitchFamily="49" charset="0"/>
              </a:rPr>
              <a:t>('kleur', '')</a:t>
            </a:r>
          </a:p>
          <a:p>
            <a:pPr marL="0" indent="0">
              <a:buNone/>
            </a:pPr>
            <a:r>
              <a:rPr lang="nl-NL" sz="2000" dirty="0">
                <a:latin typeface="Courier New" panose="02070309020205020404" pitchFamily="49" charset="0"/>
                <a:cs typeface="Courier New" panose="02070309020205020404" pitchFamily="49" charset="0"/>
              </a:rPr>
              <a:t>    return '''&lt;body </a:t>
            </a:r>
            <a:r>
              <a:rPr lang="nl-NL" sz="2000" dirty="0" err="1">
                <a:latin typeface="Courier New" panose="02070309020205020404" pitchFamily="49" charset="0"/>
                <a:cs typeface="Courier New" panose="02070309020205020404" pitchFamily="49" charset="0"/>
              </a:rPr>
              <a:t>bgcolor</a:t>
            </a:r>
            <a:r>
              <a:rPr lang="nl-NL" sz="2000" dirty="0">
                <a:latin typeface="Courier New" panose="02070309020205020404" pitchFamily="49" charset="0"/>
                <a:cs typeface="Courier New" panose="02070309020205020404" pitchFamily="49" charset="0"/>
              </a:rPr>
              <a:t>="%s"&gt;kleur</a:t>
            </a:r>
          </a:p>
          <a:p>
            <a:pPr marL="0" indent="0">
              <a:buNone/>
            </a:pPr>
            <a:r>
              <a:rPr lang="nl-NL" sz="2000" dirty="0">
                <a:latin typeface="Courier New" panose="02070309020205020404" pitchFamily="49" charset="0"/>
                <a:cs typeface="Courier New" panose="02070309020205020404" pitchFamily="49" charset="0"/>
              </a:rPr>
              <a:t>            &lt;form </a:t>
            </a:r>
            <a:r>
              <a:rPr lang="nl-NL" sz="2000" dirty="0" err="1">
                <a:latin typeface="Courier New" panose="02070309020205020404" pitchFamily="49" charset="0"/>
                <a:cs typeface="Courier New" panose="02070309020205020404" pitchFamily="49" charset="0"/>
              </a:rPr>
              <a:t>method</a:t>
            </a:r>
            <a:r>
              <a:rPr lang="nl-NL" sz="2000" dirty="0">
                <a:latin typeface="Courier New" panose="02070309020205020404" pitchFamily="49" charset="0"/>
                <a:cs typeface="Courier New" panose="02070309020205020404" pitchFamily="49" charset="0"/>
              </a:rPr>
              <a:t>="</a:t>
            </a:r>
            <a:r>
              <a:rPr lang="nl-NL" sz="2000" dirty="0">
                <a:solidFill>
                  <a:srgbClr val="FF0000"/>
                </a:solidFill>
                <a:latin typeface="Courier New" panose="02070309020205020404" pitchFamily="49" charset="0"/>
                <a:cs typeface="Courier New" panose="02070309020205020404" pitchFamily="49" charset="0"/>
              </a:rPr>
              <a:t>get</a:t>
            </a:r>
            <a:r>
              <a:rPr lang="nl-NL" sz="2000" dirty="0">
                <a:latin typeface="Courier New" panose="02070309020205020404" pitchFamily="49" charset="0"/>
                <a:cs typeface="Courier New" panose="02070309020205020404" pitchFamily="49" charset="0"/>
              </a:rPr>
              <a:t>"&gt;</a:t>
            </a:r>
          </a:p>
          <a:p>
            <a:pPr marL="0" indent="0">
              <a:buNone/>
            </a:pPr>
            <a:r>
              <a:rPr lang="nl-NL" sz="2000" dirty="0">
                <a:latin typeface="Courier New" panose="02070309020205020404" pitchFamily="49" charset="0"/>
                <a:cs typeface="Courier New" panose="02070309020205020404" pitchFamily="49" charset="0"/>
              </a:rPr>
              <a:t>            &lt;p&gt;&lt;input type=</a:t>
            </a:r>
            <a:r>
              <a:rPr lang="nl-NL" sz="2000" dirty="0" err="1">
                <a:latin typeface="Courier New" panose="02070309020205020404" pitchFamily="49" charset="0"/>
                <a:cs typeface="Courier New" panose="02070309020205020404" pitchFamily="49" charset="0"/>
              </a:rPr>
              <a:t>text</a:t>
            </a:r>
            <a:r>
              <a:rPr lang="nl-NL" sz="2000" dirty="0">
                <a:latin typeface="Courier New" panose="02070309020205020404" pitchFamily="49" charset="0"/>
                <a:cs typeface="Courier New" panose="02070309020205020404" pitchFamily="49" charset="0"/>
              </a:rPr>
              <a:t> name=kleur&gt;</a:t>
            </a:r>
          </a:p>
          <a:p>
            <a:pPr marL="0" indent="0">
              <a:buNone/>
            </a:pPr>
            <a:r>
              <a:rPr lang="nl-NL" sz="2000" dirty="0">
                <a:latin typeface="Courier New" panose="02070309020205020404" pitchFamily="49" charset="0"/>
                <a:cs typeface="Courier New" panose="02070309020205020404" pitchFamily="49" charset="0"/>
              </a:rPr>
              <a:t>            &lt;p&gt;&lt;input type=</a:t>
            </a:r>
            <a:r>
              <a:rPr lang="nl-NL" sz="2000" dirty="0" err="1">
                <a:latin typeface="Courier New" panose="02070309020205020404" pitchFamily="49" charset="0"/>
                <a:cs typeface="Courier New" panose="02070309020205020404" pitchFamily="49" charset="0"/>
              </a:rPr>
              <a:t>submit</a:t>
            </a:r>
            <a:r>
              <a:rPr lang="nl-NL" sz="2000" dirty="0">
                <a:latin typeface="Courier New" panose="02070309020205020404" pitchFamily="49" charset="0"/>
                <a:cs typeface="Courier New" panose="02070309020205020404" pitchFamily="49" charset="0"/>
              </a:rPr>
              <a:t>&gt;</a:t>
            </a:r>
          </a:p>
          <a:p>
            <a:pPr marL="0" indent="0">
              <a:buNone/>
            </a:pPr>
            <a:r>
              <a:rPr lang="nl-NL" sz="2000" dirty="0">
                <a:latin typeface="Courier New" panose="02070309020205020404" pitchFamily="49" charset="0"/>
                <a:cs typeface="Courier New" panose="02070309020205020404" pitchFamily="49" charset="0"/>
              </a:rPr>
              <a:t>            &lt;/form&gt;</a:t>
            </a:r>
          </a:p>
          <a:p>
            <a:pPr marL="0" indent="0">
              <a:buNone/>
            </a:pPr>
            <a:r>
              <a:rPr lang="nl-NL" sz="2000" dirty="0">
                <a:latin typeface="Courier New" panose="02070309020205020404" pitchFamily="49" charset="0"/>
                <a:cs typeface="Courier New" panose="02070309020205020404" pitchFamily="49" charset="0"/>
              </a:rPr>
              <a:t>            &lt;/body&gt;''' % kleur</a:t>
            </a:r>
          </a:p>
          <a:p>
            <a:pPr marL="0" indent="0">
              <a:buNone/>
            </a:pPr>
            <a:endParaRPr lang="nl-NL" sz="2000" dirty="0">
              <a:latin typeface="Courier New" panose="02070309020205020404" pitchFamily="49" charset="0"/>
              <a:cs typeface="Courier New" panose="02070309020205020404" pitchFamily="49" charset="0"/>
            </a:endParaRPr>
          </a:p>
          <a:p>
            <a:pPr marL="0" indent="0">
              <a:buNone/>
            </a:pPr>
            <a:endParaRPr lang="nl-NL"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701345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POST methode</a:t>
            </a:r>
          </a:p>
        </p:txBody>
      </p:sp>
      <p:sp>
        <p:nvSpPr>
          <p:cNvPr id="3" name="Tijdelijke aanduiding voor inhoud 2"/>
          <p:cNvSpPr>
            <a:spLocks noGrp="1"/>
          </p:cNvSpPr>
          <p:nvPr>
            <p:ph idx="1"/>
          </p:nvPr>
        </p:nvSpPr>
        <p:spPr>
          <a:xfrm>
            <a:off x="1440000" y="1620000"/>
            <a:ext cx="7585241" cy="3744215"/>
          </a:xfrm>
        </p:spPr>
        <p:txBody>
          <a:bodyPr/>
          <a:lstStyle/>
          <a:p>
            <a:pPr marL="0" indent="0">
              <a:buNone/>
            </a:pPr>
            <a:r>
              <a:rPr lang="nl-NL" sz="2000" dirty="0">
                <a:latin typeface="Courier New" panose="02070309020205020404" pitchFamily="49" charset="0"/>
                <a:cs typeface="Courier New" panose="02070309020205020404" pitchFamily="49" charset="0"/>
              </a:rPr>
              <a:t>@</a:t>
            </a:r>
            <a:r>
              <a:rPr lang="nl-NL" sz="2000" dirty="0" err="1">
                <a:latin typeface="Courier New" panose="02070309020205020404" pitchFamily="49" charset="0"/>
                <a:cs typeface="Courier New" panose="02070309020205020404" pitchFamily="49" charset="0"/>
              </a:rPr>
              <a:t>app.route</a:t>
            </a:r>
            <a:r>
              <a:rPr lang="nl-NL" sz="2000" dirty="0">
                <a:latin typeface="Courier New" panose="02070309020205020404" pitchFamily="49" charset="0"/>
                <a:cs typeface="Courier New" panose="02070309020205020404" pitchFamily="49" charset="0"/>
              </a:rPr>
              <a:t>('/showpost', </a:t>
            </a:r>
            <a:r>
              <a:rPr lang="nl-NL" sz="2000" dirty="0" err="1">
                <a:latin typeface="Courier New" panose="02070309020205020404" pitchFamily="49" charset="0"/>
                <a:cs typeface="Courier New" panose="02070309020205020404" pitchFamily="49" charset="0"/>
              </a:rPr>
              <a:t>methods</a:t>
            </a:r>
            <a:r>
              <a:rPr lang="nl-NL" sz="2000" dirty="0">
                <a:latin typeface="Courier New" panose="02070309020205020404" pitchFamily="49" charset="0"/>
                <a:cs typeface="Courier New" panose="02070309020205020404" pitchFamily="49" charset="0"/>
              </a:rPr>
              <a:t>=['GET','POST'])</a:t>
            </a:r>
          </a:p>
          <a:p>
            <a:pPr marL="0" indent="0">
              <a:buNone/>
            </a:pPr>
            <a:r>
              <a:rPr lang="nl-NL" sz="2000" dirty="0" err="1">
                <a:latin typeface="Courier New" panose="02070309020205020404" pitchFamily="49" charset="0"/>
                <a:cs typeface="Courier New" panose="02070309020205020404" pitchFamily="49" charset="0"/>
              </a:rPr>
              <a:t>def</a:t>
            </a:r>
            <a:r>
              <a:rPr lang="nl-NL" sz="2000" dirty="0">
                <a:latin typeface="Courier New" panose="02070309020205020404" pitchFamily="49" charset="0"/>
                <a:cs typeface="Courier New" panose="02070309020205020404" pitchFamily="49" charset="0"/>
              </a:rPr>
              <a:t> showpost():</a:t>
            </a:r>
          </a:p>
          <a:p>
            <a:pPr marL="0" indent="0">
              <a:buNone/>
            </a:pPr>
            <a:r>
              <a:rPr lang="nl-NL" sz="2000" dirty="0">
                <a:latin typeface="Courier New" panose="02070309020205020404" pitchFamily="49" charset="0"/>
                <a:cs typeface="Courier New" panose="02070309020205020404" pitchFamily="49" charset="0"/>
              </a:rPr>
              <a:t>    kleur = </a:t>
            </a:r>
            <a:r>
              <a:rPr lang="nl-NL" sz="2000" dirty="0" err="1">
                <a:latin typeface="Courier New" panose="02070309020205020404" pitchFamily="49" charset="0"/>
                <a:cs typeface="Courier New" panose="02070309020205020404" pitchFamily="49" charset="0"/>
              </a:rPr>
              <a:t>request.</a:t>
            </a:r>
            <a:r>
              <a:rPr lang="nl-NL" sz="2000" dirty="0" err="1">
                <a:solidFill>
                  <a:srgbClr val="FF0000"/>
                </a:solidFill>
                <a:latin typeface="Courier New" panose="02070309020205020404" pitchFamily="49" charset="0"/>
                <a:cs typeface="Courier New" panose="02070309020205020404" pitchFamily="49" charset="0"/>
              </a:rPr>
              <a:t>form</a:t>
            </a:r>
            <a:r>
              <a:rPr lang="nl-NL" sz="2000" dirty="0" err="1">
                <a:latin typeface="Courier New" panose="02070309020205020404" pitchFamily="49" charset="0"/>
                <a:cs typeface="Courier New" panose="02070309020205020404" pitchFamily="49" charset="0"/>
              </a:rPr>
              <a:t>.get</a:t>
            </a:r>
            <a:r>
              <a:rPr lang="nl-NL" sz="2000" dirty="0">
                <a:latin typeface="Courier New" panose="02070309020205020404" pitchFamily="49" charset="0"/>
                <a:cs typeface="Courier New" panose="02070309020205020404" pitchFamily="49" charset="0"/>
              </a:rPr>
              <a:t>('kleur', '')</a:t>
            </a:r>
          </a:p>
          <a:p>
            <a:pPr marL="0" indent="0">
              <a:buNone/>
            </a:pPr>
            <a:r>
              <a:rPr lang="nl-NL" sz="2000" dirty="0">
                <a:latin typeface="Courier New" panose="02070309020205020404" pitchFamily="49" charset="0"/>
                <a:cs typeface="Courier New" panose="02070309020205020404" pitchFamily="49" charset="0"/>
              </a:rPr>
              <a:t>    return '''&lt;body </a:t>
            </a:r>
            <a:r>
              <a:rPr lang="nl-NL" sz="2000" dirty="0" err="1">
                <a:latin typeface="Courier New" panose="02070309020205020404" pitchFamily="49" charset="0"/>
                <a:cs typeface="Courier New" panose="02070309020205020404" pitchFamily="49" charset="0"/>
              </a:rPr>
              <a:t>bgcolor</a:t>
            </a:r>
            <a:r>
              <a:rPr lang="nl-NL" sz="2000" dirty="0">
                <a:latin typeface="Courier New" panose="02070309020205020404" pitchFamily="49" charset="0"/>
                <a:cs typeface="Courier New" panose="02070309020205020404" pitchFamily="49" charset="0"/>
              </a:rPr>
              <a:t>="%s"&gt;kleur</a:t>
            </a:r>
          </a:p>
          <a:p>
            <a:pPr marL="0" indent="0">
              <a:buNone/>
            </a:pPr>
            <a:r>
              <a:rPr lang="nl-NL" sz="2000" dirty="0">
                <a:latin typeface="Courier New" panose="02070309020205020404" pitchFamily="49" charset="0"/>
                <a:cs typeface="Courier New" panose="02070309020205020404" pitchFamily="49" charset="0"/>
              </a:rPr>
              <a:t>            &lt;form </a:t>
            </a:r>
            <a:r>
              <a:rPr lang="nl-NL" sz="2000">
                <a:latin typeface="Courier New" panose="02070309020205020404" pitchFamily="49" charset="0"/>
                <a:cs typeface="Courier New" panose="02070309020205020404" pitchFamily="49" charset="0"/>
              </a:rPr>
              <a:t>method="</a:t>
            </a:r>
            <a:r>
              <a:rPr lang="nl-NL" sz="2000">
                <a:solidFill>
                  <a:srgbClr val="FF0000"/>
                </a:solidFill>
                <a:latin typeface="Courier New" panose="02070309020205020404" pitchFamily="49" charset="0"/>
                <a:cs typeface="Courier New" panose="02070309020205020404" pitchFamily="49" charset="0"/>
              </a:rPr>
              <a:t>post</a:t>
            </a:r>
            <a:r>
              <a:rPr lang="nl-NL" sz="2000">
                <a:latin typeface="Courier New" panose="02070309020205020404" pitchFamily="49" charset="0"/>
                <a:cs typeface="Courier New" panose="02070309020205020404" pitchFamily="49" charset="0"/>
              </a:rPr>
              <a:t>"&gt;</a:t>
            </a:r>
          </a:p>
          <a:p>
            <a:pPr marL="0" indent="0">
              <a:buNone/>
            </a:pPr>
            <a:r>
              <a:rPr lang="nl-NL" sz="2000" dirty="0">
                <a:latin typeface="Courier New" panose="02070309020205020404" pitchFamily="49" charset="0"/>
                <a:cs typeface="Courier New" panose="02070309020205020404" pitchFamily="49" charset="0"/>
              </a:rPr>
              <a:t>            &lt;p&gt;&lt;input type="</a:t>
            </a:r>
            <a:r>
              <a:rPr lang="nl-NL" sz="2000" dirty="0" err="1">
                <a:latin typeface="Courier New" panose="02070309020205020404" pitchFamily="49" charset="0"/>
                <a:cs typeface="Courier New" panose="02070309020205020404" pitchFamily="49" charset="0"/>
              </a:rPr>
              <a:t>text</a:t>
            </a:r>
            <a:r>
              <a:rPr lang="nl-NL" sz="2000" dirty="0">
                <a:latin typeface="Courier New" panose="02070309020205020404" pitchFamily="49" charset="0"/>
                <a:cs typeface="Courier New" panose="02070309020205020404" pitchFamily="49" charset="0"/>
              </a:rPr>
              <a:t>" name="kleur"&gt;</a:t>
            </a:r>
          </a:p>
          <a:p>
            <a:pPr marL="0" indent="0">
              <a:buNone/>
            </a:pPr>
            <a:r>
              <a:rPr lang="nl-NL" sz="2000" dirty="0">
                <a:latin typeface="Courier New" panose="02070309020205020404" pitchFamily="49" charset="0"/>
                <a:cs typeface="Courier New" panose="02070309020205020404" pitchFamily="49" charset="0"/>
              </a:rPr>
              <a:t>            &lt;p&gt;&lt;input type="</a:t>
            </a:r>
            <a:r>
              <a:rPr lang="nl-NL" sz="2000" dirty="0" err="1">
                <a:latin typeface="Courier New" panose="02070309020205020404" pitchFamily="49" charset="0"/>
                <a:cs typeface="Courier New" panose="02070309020205020404" pitchFamily="49" charset="0"/>
              </a:rPr>
              <a:t>submit</a:t>
            </a:r>
            <a:r>
              <a:rPr lang="nl-NL" sz="2000" dirty="0">
                <a:latin typeface="Courier New" panose="02070309020205020404" pitchFamily="49" charset="0"/>
                <a:cs typeface="Courier New" panose="02070309020205020404" pitchFamily="49" charset="0"/>
              </a:rPr>
              <a:t>"&gt;</a:t>
            </a:r>
          </a:p>
          <a:p>
            <a:pPr marL="0" indent="0">
              <a:buNone/>
            </a:pPr>
            <a:r>
              <a:rPr lang="nl-NL" sz="2000" dirty="0">
                <a:latin typeface="Courier New" panose="02070309020205020404" pitchFamily="49" charset="0"/>
                <a:cs typeface="Courier New" panose="02070309020205020404" pitchFamily="49" charset="0"/>
              </a:rPr>
              <a:t>            &lt;/form&gt;</a:t>
            </a:r>
          </a:p>
          <a:p>
            <a:pPr marL="0" indent="0">
              <a:buNone/>
            </a:pPr>
            <a:r>
              <a:rPr lang="nl-NL" sz="2000" dirty="0">
                <a:latin typeface="Courier New" panose="02070309020205020404" pitchFamily="49" charset="0"/>
                <a:cs typeface="Courier New" panose="02070309020205020404" pitchFamily="49" charset="0"/>
              </a:rPr>
              <a:t>            &lt;/body&gt;''' % kleur</a:t>
            </a:r>
          </a:p>
          <a:p>
            <a:pPr marL="0" indent="0">
              <a:buNone/>
            </a:pPr>
            <a:endParaRPr lang="nl-NL" sz="2000" dirty="0">
              <a:latin typeface="Courier New" panose="02070309020205020404" pitchFamily="49" charset="0"/>
              <a:cs typeface="Courier New" panose="02070309020205020404" pitchFamily="49" charset="0"/>
            </a:endParaRPr>
          </a:p>
          <a:p>
            <a:pPr marL="0" indent="0">
              <a:buNone/>
            </a:pPr>
            <a:endParaRPr lang="nl-NL" sz="2000" dirty="0">
              <a:latin typeface="Courier New" panose="02070309020205020404" pitchFamily="49" charset="0"/>
              <a:cs typeface="Courier New" panose="02070309020205020404" pitchFamily="49" charset="0"/>
            </a:endParaRPr>
          </a:p>
          <a:p>
            <a:pPr marL="0" indent="0">
              <a:buNone/>
            </a:pPr>
            <a:endParaRPr lang="nl-NL"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712484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a:t>GET vs. POST</a:t>
            </a:r>
          </a:p>
        </p:txBody>
      </p:sp>
      <p:sp>
        <p:nvSpPr>
          <p:cNvPr id="5" name="Tijdelijke aanduiding voor tekst 4"/>
          <p:cNvSpPr>
            <a:spLocks noGrp="1"/>
          </p:cNvSpPr>
          <p:nvPr>
            <p:ph type="body" idx="1"/>
          </p:nvPr>
        </p:nvSpPr>
        <p:spPr/>
        <p:txBody>
          <a:bodyPr/>
          <a:lstStyle/>
          <a:p>
            <a:r>
              <a:rPr lang="nl-NL" dirty="0"/>
              <a:t>GET</a:t>
            </a:r>
          </a:p>
        </p:txBody>
      </p:sp>
      <p:sp>
        <p:nvSpPr>
          <p:cNvPr id="6" name="Tijdelijke aanduiding voor inhoud 5"/>
          <p:cNvSpPr>
            <a:spLocks noGrp="1"/>
          </p:cNvSpPr>
          <p:nvPr>
            <p:ph sz="half" idx="2"/>
          </p:nvPr>
        </p:nvSpPr>
        <p:spPr/>
        <p:txBody>
          <a:bodyPr/>
          <a:lstStyle/>
          <a:p>
            <a:r>
              <a:rPr lang="nl-NL" dirty="0"/>
              <a:t>Deel van de URL</a:t>
            </a:r>
          </a:p>
          <a:p>
            <a:r>
              <a:rPr lang="nl-NL" dirty="0"/>
              <a:t>Beperkt in grootte</a:t>
            </a:r>
          </a:p>
          <a:p>
            <a:r>
              <a:rPr lang="nl-NL" dirty="0"/>
              <a:t>Zichtbaar in URL</a:t>
            </a:r>
          </a:p>
          <a:p>
            <a:r>
              <a:rPr lang="nl-NL" dirty="0"/>
              <a:t>Deel van de bookmark/favoriet bij opslaan</a:t>
            </a:r>
          </a:p>
          <a:p>
            <a:endParaRPr lang="nl-NL" dirty="0"/>
          </a:p>
        </p:txBody>
      </p:sp>
      <p:sp>
        <p:nvSpPr>
          <p:cNvPr id="7" name="Tijdelijke aanduiding voor tekst 6"/>
          <p:cNvSpPr>
            <a:spLocks noGrp="1"/>
          </p:cNvSpPr>
          <p:nvPr>
            <p:ph type="body" sz="quarter" idx="3"/>
          </p:nvPr>
        </p:nvSpPr>
        <p:spPr/>
        <p:txBody>
          <a:bodyPr/>
          <a:lstStyle/>
          <a:p>
            <a:r>
              <a:rPr lang="nl-NL" dirty="0"/>
              <a:t>POST</a:t>
            </a:r>
          </a:p>
        </p:txBody>
      </p:sp>
      <p:sp>
        <p:nvSpPr>
          <p:cNvPr id="8" name="Tijdelijke aanduiding voor inhoud 7"/>
          <p:cNvSpPr>
            <a:spLocks noGrp="1"/>
          </p:cNvSpPr>
          <p:nvPr>
            <p:ph sz="quarter" idx="4"/>
          </p:nvPr>
        </p:nvSpPr>
        <p:spPr/>
        <p:txBody>
          <a:bodyPr/>
          <a:lstStyle/>
          <a:p>
            <a:r>
              <a:rPr lang="nl-NL" dirty="0"/>
              <a:t>Onderwater in </a:t>
            </a:r>
            <a:r>
              <a:rPr lang="nl-NL" dirty="0" err="1"/>
              <a:t>request</a:t>
            </a:r>
            <a:r>
              <a:rPr lang="nl-NL" dirty="0"/>
              <a:t> header</a:t>
            </a:r>
          </a:p>
          <a:p>
            <a:r>
              <a:rPr lang="nl-NL" dirty="0"/>
              <a:t>Onbeperkt in grootte</a:t>
            </a:r>
          </a:p>
          <a:p>
            <a:r>
              <a:rPr lang="nl-NL" dirty="0"/>
              <a:t>Onzichtbaar in URL maar zichtbaar in HTTP </a:t>
            </a:r>
            <a:r>
              <a:rPr lang="nl-NL" dirty="0" err="1"/>
              <a:t>request</a:t>
            </a:r>
            <a:r>
              <a:rPr lang="nl-NL" dirty="0"/>
              <a:t> header</a:t>
            </a:r>
          </a:p>
          <a:p>
            <a:pPr marL="0" indent="0">
              <a:buNone/>
            </a:pPr>
            <a:endParaRPr lang="nl-NL" dirty="0"/>
          </a:p>
          <a:p>
            <a:endParaRPr lang="nl-NL" dirty="0"/>
          </a:p>
        </p:txBody>
      </p:sp>
    </p:spTree>
    <p:extLst>
      <p:ext uri="{BB962C8B-B14F-4D97-AF65-F5344CB8AC3E}">
        <p14:creationId xmlns:p14="http://schemas.microsoft.com/office/powerpoint/2010/main" val="3152183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hthoek 7"/>
          <p:cNvSpPr/>
          <p:nvPr/>
        </p:nvSpPr>
        <p:spPr>
          <a:xfrm>
            <a:off x="0" y="5301208"/>
            <a:ext cx="2952328" cy="1008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 name="Titel 5"/>
          <p:cNvSpPr>
            <a:spLocks noGrp="1"/>
          </p:cNvSpPr>
          <p:nvPr>
            <p:ph type="title"/>
          </p:nvPr>
        </p:nvSpPr>
        <p:spPr>
          <a:xfrm>
            <a:off x="1043608" y="404664"/>
            <a:ext cx="7162800" cy="504701"/>
          </a:xfrm>
        </p:spPr>
        <p:txBody>
          <a:bodyPr/>
          <a:lstStyle/>
          <a:p>
            <a:r>
              <a:rPr lang="nl-NL"/>
              <a:t>Curriculum overzicht</a:t>
            </a:r>
          </a:p>
        </p:txBody>
      </p:sp>
      <p:graphicFrame>
        <p:nvGraphicFramePr>
          <p:cNvPr id="7" name="Tabel 6"/>
          <p:cNvGraphicFramePr>
            <a:graphicFrameLocks noGrp="1"/>
          </p:cNvGraphicFramePr>
          <p:nvPr/>
        </p:nvGraphicFramePr>
        <p:xfrm>
          <a:off x="179512" y="1247766"/>
          <a:ext cx="8784976" cy="4975700"/>
        </p:xfrm>
        <a:graphic>
          <a:graphicData uri="http://schemas.openxmlformats.org/drawingml/2006/table">
            <a:tbl>
              <a:tblPr/>
              <a:tblGrid>
                <a:gridCol w="864096">
                  <a:extLst>
                    <a:ext uri="{9D8B030D-6E8A-4147-A177-3AD203B41FA5}">
                      <a16:colId xmlns:a16="http://schemas.microsoft.com/office/drawing/2014/main" val="20000"/>
                    </a:ext>
                  </a:extLst>
                </a:gridCol>
                <a:gridCol w="1800200">
                  <a:extLst>
                    <a:ext uri="{9D8B030D-6E8A-4147-A177-3AD203B41FA5}">
                      <a16:colId xmlns:a16="http://schemas.microsoft.com/office/drawing/2014/main" val="20001"/>
                    </a:ext>
                  </a:extLst>
                </a:gridCol>
                <a:gridCol w="2088232">
                  <a:extLst>
                    <a:ext uri="{9D8B030D-6E8A-4147-A177-3AD203B41FA5}">
                      <a16:colId xmlns:a16="http://schemas.microsoft.com/office/drawing/2014/main" val="20002"/>
                    </a:ext>
                  </a:extLst>
                </a:gridCol>
                <a:gridCol w="1944216">
                  <a:extLst>
                    <a:ext uri="{9D8B030D-6E8A-4147-A177-3AD203B41FA5}">
                      <a16:colId xmlns:a16="http://schemas.microsoft.com/office/drawing/2014/main" val="20003"/>
                    </a:ext>
                  </a:extLst>
                </a:gridCol>
                <a:gridCol w="2088232">
                  <a:extLst>
                    <a:ext uri="{9D8B030D-6E8A-4147-A177-3AD203B41FA5}">
                      <a16:colId xmlns:a16="http://schemas.microsoft.com/office/drawing/2014/main" val="20004"/>
                    </a:ext>
                  </a:extLst>
                </a:gridCol>
              </a:tblGrid>
              <a:tr h="201892">
                <a:tc>
                  <a:txBody>
                    <a:bodyPr/>
                    <a:lstStyle/>
                    <a:p>
                      <a:pPr>
                        <a:spcAft>
                          <a:spcPts val="0"/>
                        </a:spcAft>
                      </a:pPr>
                      <a:endParaRPr lang="nl-NL" sz="900" b="0" dirty="0">
                        <a:latin typeface="Arial"/>
                        <a:ea typeface="Times New Roman"/>
                        <a:cs typeface="Times New Roman"/>
                      </a:endParaRPr>
                    </a:p>
                  </a:txBody>
                  <a:tcPr marL="60960" marR="609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spcAft>
                          <a:spcPts val="0"/>
                        </a:spcAft>
                      </a:pPr>
                      <a:r>
                        <a:rPr lang="nl-NL" sz="900" b="0">
                          <a:latin typeface="Arial"/>
                          <a:ea typeface="Times New Roman"/>
                          <a:cs typeface="Times New Roman"/>
                        </a:rPr>
                        <a:t>Periode 1</a:t>
                      </a:r>
                      <a:endParaRPr lang="nl-NL" sz="900" b="1">
                        <a:latin typeface="Arial"/>
                        <a:ea typeface="Times New Roman"/>
                        <a:cs typeface="Times New Roman"/>
                      </a:endParaRPr>
                    </a:p>
                  </a:txBody>
                  <a:tcPr marL="60960" marR="609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spcAft>
                          <a:spcPts val="0"/>
                        </a:spcAft>
                      </a:pPr>
                      <a:r>
                        <a:rPr lang="nl-NL" sz="900" b="0">
                          <a:latin typeface="Arial"/>
                          <a:ea typeface="Times New Roman"/>
                          <a:cs typeface="Times New Roman"/>
                        </a:rPr>
                        <a:t>Periode 2</a:t>
                      </a:r>
                      <a:endParaRPr lang="nl-NL" sz="900" b="1">
                        <a:latin typeface="Arial"/>
                        <a:ea typeface="Times New Roman"/>
                        <a:cs typeface="Times New Roman"/>
                      </a:endParaRPr>
                    </a:p>
                  </a:txBody>
                  <a:tcPr marL="60960" marR="609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spcAft>
                          <a:spcPts val="0"/>
                        </a:spcAft>
                      </a:pPr>
                      <a:r>
                        <a:rPr lang="nl-NL" sz="900" b="0">
                          <a:latin typeface="Arial"/>
                          <a:ea typeface="Times New Roman"/>
                          <a:cs typeface="Times New Roman"/>
                        </a:rPr>
                        <a:t>Periode 3</a:t>
                      </a:r>
                      <a:endParaRPr lang="nl-NL" sz="900" b="1">
                        <a:latin typeface="Arial"/>
                        <a:ea typeface="Times New Roman"/>
                        <a:cs typeface="Times New Roman"/>
                      </a:endParaRPr>
                    </a:p>
                  </a:txBody>
                  <a:tcPr marL="60960" marR="609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spcAft>
                          <a:spcPts val="0"/>
                        </a:spcAft>
                      </a:pPr>
                      <a:r>
                        <a:rPr lang="nl-NL" sz="900" b="0">
                          <a:latin typeface="Arial"/>
                          <a:ea typeface="Times New Roman"/>
                          <a:cs typeface="Times New Roman"/>
                        </a:rPr>
                        <a:t>Periode 4</a:t>
                      </a:r>
                      <a:endParaRPr lang="nl-NL" sz="900" b="1">
                        <a:latin typeface="Arial"/>
                        <a:ea typeface="Times New Roman"/>
                        <a:cs typeface="Times New Roman"/>
                      </a:endParaRPr>
                    </a:p>
                  </a:txBody>
                  <a:tcPr marL="60960" marR="609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0"/>
                  </a:ext>
                </a:extLst>
              </a:tr>
              <a:tr h="662204">
                <a:tc rowSpan="2">
                  <a:txBody>
                    <a:bodyPr/>
                    <a:lstStyle/>
                    <a:p>
                      <a:pPr>
                        <a:spcAft>
                          <a:spcPts val="0"/>
                        </a:spcAft>
                      </a:pPr>
                      <a:r>
                        <a:rPr lang="nl-NL" sz="1100" b="0" i="0" u="none" strike="noStrike" kern="1200">
                          <a:solidFill>
                            <a:srgbClr val="000000"/>
                          </a:solidFill>
                          <a:latin typeface="Calibri"/>
                          <a:ea typeface="+mn-ea"/>
                          <a:cs typeface="+mn-cs"/>
                        </a:rPr>
                        <a:t>1e jaar</a:t>
                      </a:r>
                    </a:p>
                  </a:txBody>
                  <a:tcPr marL="60960" marR="609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D9D9D9"/>
                    </a:solidFill>
                  </a:tcPr>
                </a:tc>
                <a:tc>
                  <a:txBody>
                    <a:bodyPr/>
                    <a:lstStyle/>
                    <a:p>
                      <a:pPr>
                        <a:spcAft>
                          <a:spcPts val="0"/>
                        </a:spcAft>
                      </a:pPr>
                      <a:r>
                        <a:rPr lang="en-US" sz="1100" b="0" i="0" u="none" strike="noStrike" kern="1200">
                          <a:solidFill>
                            <a:srgbClr val="000000"/>
                          </a:solidFill>
                          <a:latin typeface="Calibri"/>
                          <a:ea typeface="+mn-ea"/>
                          <a:cs typeface="+mn-cs"/>
                        </a:rPr>
                        <a:t>Programmeren in Python (1)</a:t>
                      </a:r>
                      <a:endParaRPr lang="nl-NL" sz="1100" b="0" i="0" u="none" strike="noStrike" kern="1200">
                        <a:solidFill>
                          <a:srgbClr val="000000"/>
                        </a:solidFill>
                        <a:latin typeface="Calibri"/>
                        <a:ea typeface="+mn-ea"/>
                        <a:cs typeface="+mn-cs"/>
                      </a:endParaRPr>
                    </a:p>
                  </a:txBody>
                  <a:tcPr marL="60960" marR="609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spcAft>
                          <a:spcPts val="0"/>
                        </a:spcAft>
                      </a:pPr>
                      <a:r>
                        <a:rPr lang="en-US" sz="1100" b="0" i="0" u="none" strike="noStrike" kern="1200">
                          <a:solidFill>
                            <a:srgbClr val="000000"/>
                          </a:solidFill>
                          <a:latin typeface="Calibri"/>
                          <a:ea typeface="+mn-ea"/>
                          <a:cs typeface="+mn-cs"/>
                        </a:rPr>
                        <a:t>Programmeren in python (2)</a:t>
                      </a:r>
                      <a:endParaRPr lang="nl-NL" sz="1100" b="0" i="0" u="none" strike="noStrike" kern="1200">
                        <a:solidFill>
                          <a:srgbClr val="000000"/>
                        </a:solidFill>
                        <a:latin typeface="Calibri"/>
                        <a:ea typeface="+mn-ea"/>
                        <a:cs typeface="+mn-cs"/>
                      </a:endParaRPr>
                    </a:p>
                  </a:txBody>
                  <a:tcPr marL="60960" marR="609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buNone/>
                      </a:pPr>
                      <a:r>
                        <a:rPr lang="nl-NL" sz="1100" b="0" i="0" u="none" strike="noStrike" kern="1200" dirty="0">
                          <a:solidFill>
                            <a:srgbClr val="000000"/>
                          </a:solidFill>
                          <a:latin typeface="Calibri"/>
                          <a:ea typeface="+mn-ea"/>
                          <a:cs typeface="+mn-cs"/>
                        </a:rPr>
                        <a:t>Informatiesystemen met Python</a:t>
                      </a:r>
                    </a:p>
                  </a:txBody>
                  <a:tcPr marL="60960" marR="609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spcAft>
                          <a:spcPts val="0"/>
                        </a:spcAft>
                      </a:pPr>
                      <a:r>
                        <a:rPr lang="nl-NL" sz="1100" b="0" i="0" u="none" strike="noStrike" kern="1200" dirty="0">
                          <a:solidFill>
                            <a:srgbClr val="000000"/>
                          </a:solidFill>
                          <a:latin typeface="Calibri"/>
                          <a:ea typeface="+mn-ea"/>
                          <a:cs typeface="+mn-cs"/>
                        </a:rPr>
                        <a:t>Geautomatiseerde identificatie van eiwitten via sequentievergelijking</a:t>
                      </a:r>
                    </a:p>
                  </a:txBody>
                  <a:tcPr marL="60960" marR="609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1"/>
                  </a:ext>
                </a:extLst>
              </a:tr>
              <a:tr h="676050">
                <a:tc vMerge="1">
                  <a:txBody>
                    <a:bodyPr/>
                    <a:lstStyle/>
                    <a:p>
                      <a:endParaRPr lang="nl-NL"/>
                    </a:p>
                  </a:txBody>
                  <a:tcPr/>
                </a:tc>
                <a:tc>
                  <a:txBody>
                    <a:bodyPr/>
                    <a:lstStyle/>
                    <a:p>
                      <a:pPr algn="l" fontAlgn="ctr"/>
                      <a:r>
                        <a:rPr lang="nl-NL" sz="1100" b="0" i="0" u="none" strike="noStrike">
                          <a:solidFill>
                            <a:srgbClr val="000000"/>
                          </a:solidFill>
                          <a:latin typeface="Calibri"/>
                        </a:rPr>
                        <a:t>Metabolisme</a:t>
                      </a:r>
                    </a:p>
                  </a:txBody>
                  <a:tcPr marL="9525" marR="9525" marT="9525" marB="0">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spcAft>
                          <a:spcPts val="0"/>
                        </a:spcAft>
                      </a:pPr>
                      <a:r>
                        <a:rPr lang="nl-NL" sz="1100" b="0" i="0" u="none" strike="noStrike" kern="1200">
                          <a:solidFill>
                            <a:srgbClr val="000000"/>
                          </a:solidFill>
                          <a:latin typeface="Calibri"/>
                          <a:ea typeface="+mn-ea"/>
                          <a:cs typeface="+mn-cs"/>
                        </a:rPr>
                        <a:t>Opsporen van genetische mutaties bij erfelijke ziektes</a:t>
                      </a:r>
                    </a:p>
                  </a:txBody>
                  <a:tcPr marL="60960" marR="60960" marT="0" marB="0">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spcAft>
                          <a:spcPts val="0"/>
                        </a:spcAft>
                      </a:pPr>
                      <a:r>
                        <a:rPr lang="nl-NL" sz="1100" b="0" i="0" u="none" strike="noStrike" kern="1200">
                          <a:solidFill>
                            <a:srgbClr val="000000"/>
                          </a:solidFill>
                          <a:latin typeface="Calibri"/>
                          <a:ea typeface="+mn-ea"/>
                          <a:cs typeface="+mn-cs"/>
                        </a:rPr>
                        <a:t>Vergelijkende genoomanalyse: evolutie van virussen</a:t>
                      </a:r>
                    </a:p>
                  </a:txBody>
                  <a:tcPr marL="60960" marR="609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spcAft>
                          <a:spcPts val="0"/>
                        </a:spcAft>
                      </a:pPr>
                      <a:r>
                        <a:rPr lang="nl-NL" sz="1100" b="0" i="0" u="none" strike="noStrike" kern="1200">
                          <a:solidFill>
                            <a:srgbClr val="000000"/>
                          </a:solidFill>
                          <a:latin typeface="Calibri"/>
                          <a:ea typeface="+mn-ea"/>
                          <a:cs typeface="+mn-cs"/>
                        </a:rPr>
                        <a:t>Sequentie </a:t>
                      </a:r>
                      <a:r>
                        <a:rPr lang="nl-NL" sz="1100" b="0" i="0" u="none" strike="noStrike" kern="1200" err="1">
                          <a:solidFill>
                            <a:srgbClr val="000000"/>
                          </a:solidFill>
                          <a:latin typeface="Calibri"/>
                          <a:ea typeface="+mn-ea"/>
                          <a:cs typeface="+mn-cs"/>
                        </a:rPr>
                        <a:t>alignment</a:t>
                      </a:r>
                      <a:r>
                        <a:rPr lang="nl-NL" sz="1100" b="0" i="0" u="none" strike="noStrike" kern="1200">
                          <a:solidFill>
                            <a:srgbClr val="000000"/>
                          </a:solidFill>
                          <a:latin typeface="Calibri"/>
                          <a:ea typeface="+mn-ea"/>
                          <a:cs typeface="+mn-cs"/>
                        </a:rPr>
                        <a:t> (BLAST) en functionele eiwit analyse</a:t>
                      </a:r>
                    </a:p>
                  </a:txBody>
                  <a:tcPr marL="60960" marR="609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606248">
                <a:tc rowSpan="2">
                  <a:txBody>
                    <a:bodyPr/>
                    <a:lstStyle/>
                    <a:p>
                      <a:pPr>
                        <a:spcAft>
                          <a:spcPts val="0"/>
                        </a:spcAft>
                      </a:pPr>
                      <a:r>
                        <a:rPr lang="nl-NL" sz="1100" b="0" i="0" u="none" strike="noStrike" kern="1200">
                          <a:solidFill>
                            <a:srgbClr val="000000"/>
                          </a:solidFill>
                          <a:latin typeface="Calibri"/>
                          <a:ea typeface="+mn-ea"/>
                          <a:cs typeface="+mn-cs"/>
                        </a:rPr>
                        <a:t>2e jaar</a:t>
                      </a:r>
                    </a:p>
                  </a:txBody>
                  <a:tcPr marL="60960" marR="609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D9D9D9"/>
                    </a:solidFill>
                  </a:tcPr>
                </a:tc>
                <a:tc>
                  <a:txBody>
                    <a:bodyPr/>
                    <a:lstStyle/>
                    <a:p>
                      <a:pPr>
                        <a:spcAft>
                          <a:spcPts val="0"/>
                        </a:spcAft>
                      </a:pPr>
                      <a:r>
                        <a:rPr lang="en-US" sz="1100" b="0" i="0" u="none" strike="noStrike" kern="1200">
                          <a:solidFill>
                            <a:srgbClr val="000000"/>
                          </a:solidFill>
                          <a:latin typeface="Calibri"/>
                          <a:ea typeface="+mn-ea"/>
                          <a:cs typeface="+mn-cs"/>
                        </a:rPr>
                        <a:t>Programmeren in Java </a:t>
                      </a:r>
                      <a:endParaRPr lang="nl-NL" sz="1100" b="0" i="0" u="none" strike="noStrike" kern="1200">
                        <a:solidFill>
                          <a:srgbClr val="000000"/>
                        </a:solidFill>
                        <a:latin typeface="Calibri"/>
                        <a:ea typeface="+mn-ea"/>
                        <a:cs typeface="+mn-cs"/>
                      </a:endParaRPr>
                    </a:p>
                  </a:txBody>
                  <a:tcPr marL="60960" marR="609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spcAft>
                          <a:spcPts val="0"/>
                        </a:spcAft>
                      </a:pPr>
                      <a:r>
                        <a:rPr lang="nl-NL" sz="1100" b="0" i="0" u="none" strike="noStrike" kern="1200">
                          <a:solidFill>
                            <a:srgbClr val="000000"/>
                          </a:solidFill>
                          <a:latin typeface="Calibri"/>
                          <a:ea typeface="+mn-ea"/>
                          <a:cs typeface="+mn-cs"/>
                        </a:rPr>
                        <a:t>Datastructuren en algoritmen in Java</a:t>
                      </a:r>
                    </a:p>
                  </a:txBody>
                  <a:tcPr marL="60960" marR="609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spcAft>
                          <a:spcPts val="0"/>
                        </a:spcAft>
                      </a:pPr>
                      <a:r>
                        <a:rPr lang="nl-NL" sz="1100" b="0" i="0" u="none" strike="noStrike" kern="1200">
                          <a:solidFill>
                            <a:srgbClr val="000000"/>
                          </a:solidFill>
                          <a:latin typeface="Calibri"/>
                          <a:ea typeface="+mn-ea"/>
                          <a:cs typeface="+mn-cs"/>
                        </a:rPr>
                        <a:t>Analyse en ontwerptechnieken</a:t>
                      </a:r>
                    </a:p>
                  </a:txBody>
                  <a:tcPr marL="60960" marR="609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spcAft>
                          <a:spcPts val="0"/>
                        </a:spcAft>
                      </a:pPr>
                      <a:r>
                        <a:rPr lang="nl-NL" sz="1100" b="0" i="0" u="none" strike="noStrike" kern="1200">
                          <a:solidFill>
                            <a:srgbClr val="000000"/>
                          </a:solidFill>
                          <a:latin typeface="Calibri"/>
                          <a:ea typeface="+mn-ea"/>
                          <a:cs typeface="+mn-cs"/>
                        </a:rPr>
                        <a:t>Webtechnologie en textmining</a:t>
                      </a:r>
                    </a:p>
                  </a:txBody>
                  <a:tcPr marL="60960" marR="609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817626">
                <a:tc vMerge="1">
                  <a:txBody>
                    <a:bodyPr/>
                    <a:lstStyle/>
                    <a:p>
                      <a:endParaRPr lang="nl-NL"/>
                    </a:p>
                  </a:txBody>
                  <a:tcPr/>
                </a:tc>
                <a:tc>
                  <a:txBody>
                    <a:bodyPr/>
                    <a:lstStyle/>
                    <a:p>
                      <a:pPr>
                        <a:spcAft>
                          <a:spcPts val="0"/>
                        </a:spcAft>
                      </a:pPr>
                      <a:r>
                        <a:rPr lang="nl-NL" sz="1100" b="0" i="0" u="none" strike="noStrike" kern="1200">
                          <a:solidFill>
                            <a:srgbClr val="000000"/>
                          </a:solidFill>
                          <a:latin typeface="Calibri"/>
                          <a:ea typeface="+mn-ea"/>
                          <a:cs typeface="+mn-cs"/>
                        </a:rPr>
                        <a:t>Proteomics: eiwitstructuren, eiwitfuncties, scheidingstechnieken en data analyse</a:t>
                      </a:r>
                    </a:p>
                  </a:txBody>
                  <a:tcPr marL="60960" marR="609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spcAft>
                          <a:spcPts val="0"/>
                        </a:spcAft>
                      </a:pPr>
                      <a:r>
                        <a:rPr lang="nl-NL" sz="1100" b="0" i="0" u="none" strike="noStrike" kern="1200">
                          <a:solidFill>
                            <a:srgbClr val="000000"/>
                          </a:solidFill>
                          <a:latin typeface="Calibri"/>
                          <a:ea typeface="+mn-ea"/>
                          <a:cs typeface="+mn-cs"/>
                        </a:rPr>
                        <a:t>Transcriptomics: data analyse </a:t>
                      </a:r>
                      <a:r>
                        <a:rPr lang="nl-NL" sz="1100" b="0" i="0" u="none" strike="noStrike" kern="1200" err="1">
                          <a:solidFill>
                            <a:srgbClr val="000000"/>
                          </a:solidFill>
                          <a:latin typeface="Calibri"/>
                          <a:ea typeface="+mn-ea"/>
                          <a:cs typeface="+mn-cs"/>
                        </a:rPr>
                        <a:t>mbt</a:t>
                      </a:r>
                      <a:r>
                        <a:rPr lang="nl-NL" sz="1100" b="0" i="0" u="none" strike="noStrike" kern="1200">
                          <a:solidFill>
                            <a:srgbClr val="000000"/>
                          </a:solidFill>
                          <a:latin typeface="Calibri"/>
                          <a:ea typeface="+mn-ea"/>
                          <a:cs typeface="+mn-cs"/>
                        </a:rPr>
                        <a:t> regulatie van metabole routes</a:t>
                      </a:r>
                    </a:p>
                  </a:txBody>
                  <a:tcPr marL="60960" marR="609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spcAft>
                          <a:spcPts val="0"/>
                        </a:spcAft>
                      </a:pPr>
                      <a:r>
                        <a:rPr lang="nl-NL" sz="1100" b="0" i="0" u="none" strike="noStrike" kern="1200">
                          <a:solidFill>
                            <a:srgbClr val="000000"/>
                          </a:solidFill>
                          <a:latin typeface="Calibri"/>
                          <a:ea typeface="+mn-ea"/>
                          <a:cs typeface="+mn-cs"/>
                        </a:rPr>
                        <a:t>Genomics: annoteren van genomisch DNA</a:t>
                      </a:r>
                    </a:p>
                  </a:txBody>
                  <a:tcPr marL="60960" marR="609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spcAft>
                          <a:spcPts val="0"/>
                        </a:spcAft>
                      </a:pPr>
                      <a:r>
                        <a:rPr lang="nl-NL" sz="1100" b="0" i="0" u="none" strike="noStrike" kern="1200">
                          <a:solidFill>
                            <a:srgbClr val="000000"/>
                          </a:solidFill>
                          <a:latin typeface="Calibri"/>
                          <a:ea typeface="+mn-ea"/>
                          <a:cs typeface="+mn-cs"/>
                        </a:rPr>
                        <a:t>Moleculaire </a:t>
                      </a:r>
                      <a:r>
                        <a:rPr lang="nl-NL" sz="1100" b="0" i="0" u="none" strike="noStrike" kern="1200" err="1">
                          <a:solidFill>
                            <a:srgbClr val="000000"/>
                          </a:solidFill>
                          <a:latin typeface="Calibri"/>
                          <a:ea typeface="+mn-ea"/>
                          <a:cs typeface="+mn-cs"/>
                        </a:rPr>
                        <a:t>fylogenie</a:t>
                      </a:r>
                      <a:r>
                        <a:rPr lang="nl-NL" sz="1100" b="0" i="0" u="none" strike="noStrike" kern="1200">
                          <a:solidFill>
                            <a:srgbClr val="000000"/>
                          </a:solidFill>
                          <a:latin typeface="Calibri"/>
                          <a:ea typeface="+mn-ea"/>
                          <a:cs typeface="+mn-cs"/>
                        </a:rPr>
                        <a:t>: evolutie, multiple </a:t>
                      </a:r>
                      <a:r>
                        <a:rPr lang="nl-NL" sz="1100" b="0" i="0" u="none" strike="noStrike" kern="1200" err="1">
                          <a:solidFill>
                            <a:srgbClr val="000000"/>
                          </a:solidFill>
                          <a:latin typeface="Calibri"/>
                          <a:ea typeface="+mn-ea"/>
                          <a:cs typeface="+mn-cs"/>
                        </a:rPr>
                        <a:t>sequence</a:t>
                      </a:r>
                      <a:r>
                        <a:rPr lang="nl-NL" sz="1100" b="0" i="0" u="none" strike="noStrike" kern="1200">
                          <a:solidFill>
                            <a:srgbClr val="000000"/>
                          </a:solidFill>
                          <a:latin typeface="Calibri"/>
                          <a:ea typeface="+mn-ea"/>
                          <a:cs typeface="+mn-cs"/>
                        </a:rPr>
                        <a:t> </a:t>
                      </a:r>
                      <a:r>
                        <a:rPr lang="nl-NL" sz="1100" b="0" i="0" u="none" strike="noStrike" kern="1200" err="1">
                          <a:solidFill>
                            <a:srgbClr val="000000"/>
                          </a:solidFill>
                          <a:latin typeface="Calibri"/>
                          <a:ea typeface="+mn-ea"/>
                          <a:cs typeface="+mn-cs"/>
                        </a:rPr>
                        <a:t>alignment</a:t>
                      </a:r>
                      <a:r>
                        <a:rPr lang="nl-NL" sz="1100" b="0" i="0" u="none" strike="noStrike" kern="1200">
                          <a:solidFill>
                            <a:srgbClr val="000000"/>
                          </a:solidFill>
                          <a:latin typeface="Calibri"/>
                          <a:ea typeface="+mn-ea"/>
                          <a:cs typeface="+mn-cs"/>
                        </a:rPr>
                        <a:t> </a:t>
                      </a:r>
                      <a:r>
                        <a:rPr lang="nl-NL" sz="1100" b="0" i="0" u="none" strike="noStrike" kern="1200" err="1">
                          <a:solidFill>
                            <a:srgbClr val="000000"/>
                          </a:solidFill>
                          <a:latin typeface="Calibri"/>
                          <a:ea typeface="+mn-ea"/>
                          <a:cs typeface="+mn-cs"/>
                        </a:rPr>
                        <a:t>mbt</a:t>
                      </a:r>
                      <a:r>
                        <a:rPr lang="nl-NL" sz="1100" b="0" i="0" u="none" strike="noStrike" kern="1200">
                          <a:solidFill>
                            <a:srgbClr val="000000"/>
                          </a:solidFill>
                          <a:latin typeface="Calibri"/>
                          <a:ea typeface="+mn-ea"/>
                          <a:cs typeface="+mn-cs"/>
                        </a:rPr>
                        <a:t> </a:t>
                      </a:r>
                      <a:r>
                        <a:rPr lang="nl-NL" sz="1100" b="0" i="0" u="none" strike="noStrike" kern="1200" err="1">
                          <a:solidFill>
                            <a:srgbClr val="000000"/>
                          </a:solidFill>
                          <a:latin typeface="Calibri"/>
                          <a:ea typeface="+mn-ea"/>
                          <a:cs typeface="+mn-cs"/>
                        </a:rPr>
                        <a:t>signaaltransductie</a:t>
                      </a:r>
                      <a:endParaRPr lang="nl-NL" sz="1100" b="0" i="0" u="none" strike="noStrike" kern="1200">
                        <a:solidFill>
                          <a:srgbClr val="000000"/>
                        </a:solidFill>
                        <a:latin typeface="Calibri"/>
                        <a:ea typeface="+mn-ea"/>
                        <a:cs typeface="+mn-cs"/>
                      </a:endParaRPr>
                    </a:p>
                  </a:txBody>
                  <a:tcPr marL="60960" marR="609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03783">
                <a:tc rowSpan="2">
                  <a:txBody>
                    <a:bodyPr/>
                    <a:lstStyle/>
                    <a:p>
                      <a:pPr>
                        <a:spcAft>
                          <a:spcPts val="0"/>
                        </a:spcAft>
                      </a:pPr>
                      <a:r>
                        <a:rPr lang="nl-NL" sz="1100" b="0" i="0" u="none" strike="noStrike" kern="1200">
                          <a:solidFill>
                            <a:srgbClr val="000000"/>
                          </a:solidFill>
                          <a:latin typeface="Calibri"/>
                          <a:ea typeface="+mn-ea"/>
                          <a:cs typeface="+mn-cs"/>
                        </a:rPr>
                        <a:t>3e jaar</a:t>
                      </a:r>
                    </a:p>
                  </a:txBody>
                  <a:tcPr marL="60960" marR="609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D9D9D9"/>
                    </a:solidFill>
                  </a:tcPr>
                </a:tc>
                <a:tc rowSpan="2" gridSpan="2">
                  <a:txBody>
                    <a:bodyPr/>
                    <a:lstStyle/>
                    <a:p>
                      <a:pPr>
                        <a:spcAft>
                          <a:spcPts val="0"/>
                        </a:spcAft>
                      </a:pPr>
                      <a:r>
                        <a:rPr lang="nl-NL" sz="1100" b="0" i="0" u="none" strike="noStrike" kern="1200">
                          <a:solidFill>
                            <a:srgbClr val="000000"/>
                          </a:solidFill>
                          <a:latin typeface="Calibri"/>
                          <a:ea typeface="+mn-ea"/>
                          <a:cs typeface="+mn-cs"/>
                        </a:rPr>
                        <a:t>Stage of minor</a:t>
                      </a:r>
                    </a:p>
                  </a:txBody>
                  <a:tcPr marL="60960" marR="609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rowSpan="2" hMerge="1">
                  <a:txBody>
                    <a:bodyPr/>
                    <a:lstStyle/>
                    <a:p>
                      <a:endParaRPr lang="nl-NL"/>
                    </a:p>
                  </a:txBody>
                  <a:tcPr/>
                </a:tc>
                <a:tc>
                  <a:txBody>
                    <a:bodyPr/>
                    <a:lstStyle/>
                    <a:p>
                      <a:pPr>
                        <a:spcAft>
                          <a:spcPts val="0"/>
                        </a:spcAft>
                      </a:pPr>
                      <a:r>
                        <a:rPr lang="nb-NO" sz="1100" b="0" i="0" u="none" strike="noStrike" kern="1200">
                          <a:solidFill>
                            <a:srgbClr val="000000"/>
                          </a:solidFill>
                          <a:latin typeface="Calibri"/>
                          <a:ea typeface="+mn-ea"/>
                          <a:cs typeface="+mn-cs"/>
                        </a:rPr>
                        <a:t>Data Mining en grid </a:t>
                      </a:r>
                      <a:r>
                        <a:rPr lang="nb-NO" sz="1100" b="0" i="0" u="none" strike="noStrike" kern="1200" err="1">
                          <a:solidFill>
                            <a:srgbClr val="000000"/>
                          </a:solidFill>
                          <a:latin typeface="Calibri"/>
                          <a:ea typeface="+mn-ea"/>
                          <a:cs typeface="+mn-cs"/>
                        </a:rPr>
                        <a:t>computing</a:t>
                      </a:r>
                      <a:endParaRPr lang="nb-NO" sz="1100" b="0" i="0" u="none" strike="noStrike" kern="1200">
                        <a:solidFill>
                          <a:srgbClr val="000000"/>
                        </a:solidFill>
                        <a:latin typeface="Calibri"/>
                        <a:ea typeface="+mn-ea"/>
                        <a:cs typeface="+mn-cs"/>
                      </a:endParaRPr>
                    </a:p>
                    <a:p>
                      <a:pPr>
                        <a:spcAft>
                          <a:spcPts val="0"/>
                        </a:spcAft>
                      </a:pPr>
                      <a:endParaRPr lang="nb-NO" sz="1100" b="0" i="0" u="none" strike="noStrike" kern="1200">
                        <a:solidFill>
                          <a:srgbClr val="000000"/>
                        </a:solidFill>
                        <a:latin typeface="Calibri"/>
                        <a:ea typeface="+mn-ea"/>
                        <a:cs typeface="+mn-cs"/>
                      </a:endParaRPr>
                    </a:p>
                    <a:p>
                      <a:pPr>
                        <a:spcAft>
                          <a:spcPts val="0"/>
                        </a:spcAft>
                      </a:pPr>
                      <a:endParaRPr lang="nl-NL" sz="1100" b="0" i="0" u="none" strike="noStrike" kern="1200">
                        <a:solidFill>
                          <a:srgbClr val="000000"/>
                        </a:solidFill>
                        <a:latin typeface="Calibri"/>
                        <a:ea typeface="+mn-ea"/>
                        <a:cs typeface="+mn-cs"/>
                      </a:endParaRPr>
                    </a:p>
                  </a:txBody>
                  <a:tcPr marL="60960" marR="609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spcAft>
                          <a:spcPts val="0"/>
                        </a:spcAft>
                      </a:pPr>
                      <a:r>
                        <a:rPr lang="nl-NL" sz="1100" b="0" i="0" u="none" strike="noStrike" kern="1200">
                          <a:solidFill>
                            <a:srgbClr val="000000"/>
                          </a:solidFill>
                          <a:latin typeface="Calibri"/>
                          <a:ea typeface="+mn-ea"/>
                          <a:cs typeface="+mn-cs"/>
                        </a:rPr>
                        <a:t>RNA seq, biostatistiek, </a:t>
                      </a:r>
                    </a:p>
                  </a:txBody>
                  <a:tcPr marL="60960" marR="609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382441">
                <a:tc vMerge="1">
                  <a:txBody>
                    <a:bodyPr/>
                    <a:lstStyle/>
                    <a:p>
                      <a:endParaRPr lang="nl-NL"/>
                    </a:p>
                  </a:txBody>
                  <a:tcPr/>
                </a:tc>
                <a:tc gridSpan="2" vMerge="1">
                  <a:txBody>
                    <a:bodyPr/>
                    <a:lstStyle/>
                    <a:p>
                      <a:endParaRPr lang="nl-NL"/>
                    </a:p>
                  </a:txBody>
                  <a:tcPr/>
                </a:tc>
                <a:tc hMerge="1" vMerge="1">
                  <a:txBody>
                    <a:bodyPr/>
                    <a:lstStyle/>
                    <a:p>
                      <a:endParaRPr lang="nl-NL"/>
                    </a:p>
                  </a:txBody>
                  <a:tcPr/>
                </a:tc>
                <a:tc>
                  <a:txBody>
                    <a:bodyPr/>
                    <a:lstStyle/>
                    <a:p>
                      <a:pPr>
                        <a:spcAft>
                          <a:spcPts val="0"/>
                        </a:spcAft>
                      </a:pPr>
                      <a:r>
                        <a:rPr lang="nl-NL" sz="1100" b="0" i="0" u="none" strike="noStrike" kern="1200">
                          <a:solidFill>
                            <a:srgbClr val="000000"/>
                          </a:solidFill>
                          <a:latin typeface="Calibri"/>
                          <a:ea typeface="+mn-ea"/>
                          <a:cs typeface="+mn-cs"/>
                        </a:rPr>
                        <a:t>Eiwitten: </a:t>
                      </a:r>
                      <a:r>
                        <a:rPr lang="nl-NL" sz="1100" b="0" i="0" u="none" strike="noStrike" kern="1200" err="1">
                          <a:solidFill>
                            <a:srgbClr val="000000"/>
                          </a:solidFill>
                          <a:latin typeface="Calibri"/>
                          <a:ea typeface="+mn-ea"/>
                          <a:cs typeface="+mn-cs"/>
                        </a:rPr>
                        <a:t>carcinogenese</a:t>
                      </a:r>
                      <a:r>
                        <a:rPr lang="nl-NL" sz="1100" b="0" i="0" u="none" strike="noStrike" kern="1200">
                          <a:solidFill>
                            <a:srgbClr val="000000"/>
                          </a:solidFill>
                          <a:latin typeface="Calibri"/>
                          <a:ea typeface="+mn-ea"/>
                          <a:cs typeface="+mn-cs"/>
                        </a:rPr>
                        <a:t> en eiwitstructuren</a:t>
                      </a:r>
                    </a:p>
                    <a:p>
                      <a:pPr>
                        <a:spcAft>
                          <a:spcPts val="0"/>
                        </a:spcAft>
                      </a:pPr>
                      <a:endParaRPr lang="nl-NL" sz="1100" b="0" i="0" u="none" strike="noStrike" kern="1200">
                        <a:solidFill>
                          <a:srgbClr val="000000"/>
                        </a:solidFill>
                        <a:latin typeface="Calibri"/>
                        <a:ea typeface="+mn-ea"/>
                        <a:cs typeface="+mn-cs"/>
                      </a:endParaRPr>
                    </a:p>
                  </a:txBody>
                  <a:tcPr marL="60960" marR="609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spcAft>
                          <a:spcPts val="0"/>
                        </a:spcAft>
                      </a:pPr>
                      <a:r>
                        <a:rPr lang="nl-NL" sz="1100" b="0" i="0" u="none" strike="noStrike" kern="1200" err="1">
                          <a:solidFill>
                            <a:srgbClr val="000000"/>
                          </a:solidFill>
                          <a:latin typeface="Calibri"/>
                          <a:ea typeface="+mn-ea"/>
                          <a:cs typeface="+mn-cs"/>
                        </a:rPr>
                        <a:t>Workflows</a:t>
                      </a:r>
                      <a:endParaRPr lang="nl-NL" sz="1100" b="0" i="0" u="none" strike="noStrike" kern="1200">
                        <a:solidFill>
                          <a:srgbClr val="000000"/>
                        </a:solidFill>
                        <a:latin typeface="Calibri"/>
                        <a:ea typeface="+mn-ea"/>
                        <a:cs typeface="+mn-cs"/>
                      </a:endParaRPr>
                    </a:p>
                  </a:txBody>
                  <a:tcPr marL="60960" marR="609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403783">
                <a:tc>
                  <a:txBody>
                    <a:bodyPr/>
                    <a:lstStyle/>
                    <a:p>
                      <a:pPr>
                        <a:spcAft>
                          <a:spcPts val="0"/>
                        </a:spcAft>
                      </a:pPr>
                      <a:r>
                        <a:rPr lang="nl-NL" sz="1100" b="0" i="0" u="none" strike="noStrike" kern="1200">
                          <a:solidFill>
                            <a:srgbClr val="000000"/>
                          </a:solidFill>
                          <a:latin typeface="Calibri"/>
                          <a:ea typeface="+mn-ea"/>
                          <a:cs typeface="+mn-cs"/>
                        </a:rPr>
                        <a:t>4e jaar</a:t>
                      </a:r>
                    </a:p>
                  </a:txBody>
                  <a:tcPr marL="60960" marR="609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gridSpan="2">
                  <a:txBody>
                    <a:bodyPr/>
                    <a:lstStyle/>
                    <a:p>
                      <a:pPr>
                        <a:spcAft>
                          <a:spcPts val="0"/>
                        </a:spcAft>
                      </a:pPr>
                      <a:r>
                        <a:rPr lang="nl-NL" sz="1100" b="0" i="0" u="none" strike="noStrike" kern="1200">
                          <a:solidFill>
                            <a:srgbClr val="000000"/>
                          </a:solidFill>
                          <a:latin typeface="Calibri"/>
                          <a:ea typeface="+mn-ea"/>
                          <a:cs typeface="+mn-cs"/>
                        </a:rPr>
                        <a:t>Stage</a:t>
                      </a:r>
                      <a:r>
                        <a:rPr lang="nl-NL" sz="1100" b="0" i="0" u="none" strike="noStrike" kern="1200" baseline="0">
                          <a:solidFill>
                            <a:srgbClr val="000000"/>
                          </a:solidFill>
                          <a:latin typeface="Calibri"/>
                          <a:ea typeface="+mn-ea"/>
                          <a:cs typeface="+mn-cs"/>
                        </a:rPr>
                        <a:t>, a</a:t>
                      </a:r>
                      <a:r>
                        <a:rPr lang="nl-NL" sz="1100" b="0" i="0" u="none" strike="noStrike" kern="1200">
                          <a:solidFill>
                            <a:srgbClr val="000000"/>
                          </a:solidFill>
                          <a:latin typeface="Calibri"/>
                          <a:ea typeface="+mn-ea"/>
                          <a:cs typeface="+mn-cs"/>
                        </a:rPr>
                        <a:t>fstudeerstage of minor</a:t>
                      </a:r>
                    </a:p>
                    <a:p>
                      <a:pPr>
                        <a:spcAft>
                          <a:spcPts val="0"/>
                        </a:spcAft>
                      </a:pPr>
                      <a:endParaRPr lang="nl-NL" sz="1100" b="0" i="0" u="none" strike="noStrike" kern="1200">
                        <a:solidFill>
                          <a:srgbClr val="000000"/>
                        </a:solidFill>
                        <a:latin typeface="Calibri"/>
                        <a:ea typeface="+mn-ea"/>
                        <a:cs typeface="+mn-cs"/>
                      </a:endParaRPr>
                    </a:p>
                    <a:p>
                      <a:pPr>
                        <a:spcAft>
                          <a:spcPts val="0"/>
                        </a:spcAft>
                      </a:pPr>
                      <a:endParaRPr lang="nl-NL" sz="1100" b="0" i="0" u="none" strike="noStrike" kern="1200">
                        <a:solidFill>
                          <a:srgbClr val="000000"/>
                        </a:solidFill>
                        <a:latin typeface="Calibri"/>
                        <a:ea typeface="+mn-ea"/>
                        <a:cs typeface="+mn-cs"/>
                      </a:endParaRPr>
                    </a:p>
                    <a:p>
                      <a:pPr>
                        <a:spcAft>
                          <a:spcPts val="0"/>
                        </a:spcAft>
                      </a:pPr>
                      <a:endParaRPr lang="nl-NL" sz="1100" b="0" i="0" u="none" strike="noStrike" kern="1200">
                        <a:solidFill>
                          <a:srgbClr val="000000"/>
                        </a:solidFill>
                        <a:latin typeface="Calibri"/>
                        <a:ea typeface="+mn-ea"/>
                        <a:cs typeface="+mn-cs"/>
                      </a:endParaRPr>
                    </a:p>
                    <a:p>
                      <a:pPr>
                        <a:spcAft>
                          <a:spcPts val="0"/>
                        </a:spcAft>
                      </a:pPr>
                      <a:endParaRPr lang="nl-NL" sz="1100" b="0" i="0" u="none" strike="noStrike" kern="1200">
                        <a:solidFill>
                          <a:srgbClr val="000000"/>
                        </a:solidFill>
                        <a:latin typeface="Calibri"/>
                        <a:ea typeface="+mn-ea"/>
                        <a:cs typeface="+mn-cs"/>
                      </a:endParaRPr>
                    </a:p>
                    <a:p>
                      <a:pPr>
                        <a:spcAft>
                          <a:spcPts val="0"/>
                        </a:spcAft>
                      </a:pPr>
                      <a:endParaRPr lang="nl-NL" sz="1100" b="0" i="0" u="none" strike="noStrike" kern="1200">
                        <a:solidFill>
                          <a:srgbClr val="000000"/>
                        </a:solidFill>
                        <a:latin typeface="Calibri"/>
                        <a:ea typeface="+mn-ea"/>
                        <a:cs typeface="+mn-cs"/>
                      </a:endParaRPr>
                    </a:p>
                  </a:txBody>
                  <a:tcPr marL="60960" marR="609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endParaRPr lang="nl-NL"/>
                    </a:p>
                  </a:txBody>
                  <a:tcPr/>
                </a:tc>
                <a:tc gridSpan="2">
                  <a:txBody>
                    <a:bodyPr/>
                    <a:lstStyle/>
                    <a:p>
                      <a:pPr>
                        <a:spcAft>
                          <a:spcPts val="0"/>
                        </a:spcAft>
                      </a:pPr>
                      <a:r>
                        <a:rPr lang="nl-NL" sz="1100" b="0" i="0" u="none" strike="noStrike" kern="1200">
                          <a:solidFill>
                            <a:srgbClr val="000000"/>
                          </a:solidFill>
                          <a:latin typeface="Calibri"/>
                          <a:ea typeface="+mn-ea"/>
                          <a:cs typeface="+mn-cs"/>
                        </a:rPr>
                        <a:t>Minor of afstudeerstage</a:t>
                      </a:r>
                    </a:p>
                  </a:txBody>
                  <a:tcPr marL="60960" marR="609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endParaRPr lang="nl-NL"/>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7946058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nl-NL" dirty="0"/>
              <a:t>Samenvatting</a:t>
            </a:r>
          </a:p>
        </p:txBody>
      </p:sp>
      <p:sp>
        <p:nvSpPr>
          <p:cNvPr id="8" name="Tijdelijke aanduiding voor inhoud 7"/>
          <p:cNvSpPr>
            <a:spLocks noGrp="1"/>
          </p:cNvSpPr>
          <p:nvPr>
            <p:ph idx="1"/>
          </p:nvPr>
        </p:nvSpPr>
        <p:spPr/>
        <p:txBody>
          <a:bodyPr/>
          <a:lstStyle/>
          <a:p>
            <a:r>
              <a:rPr lang="nl-NL" dirty="0"/>
              <a:t>HTTP kent meerdere methodes, voor data overdracht zijn dat GET en POST</a:t>
            </a:r>
          </a:p>
          <a:p>
            <a:r>
              <a:rPr lang="nl-NL" dirty="0"/>
              <a:t>Beide methodes dragen zichtbaar data over</a:t>
            </a:r>
          </a:p>
          <a:p>
            <a:r>
              <a:rPr lang="nl-NL" dirty="0"/>
              <a:t>Met GET vindt data overdracht in de URL plaat</a:t>
            </a:r>
          </a:p>
          <a:p>
            <a:r>
              <a:rPr lang="nl-NL" dirty="0"/>
              <a:t>Met POST vindt data overdracht in de HTTP </a:t>
            </a:r>
            <a:r>
              <a:rPr lang="nl-NL" dirty="0" err="1"/>
              <a:t>request</a:t>
            </a:r>
            <a:r>
              <a:rPr lang="nl-NL" dirty="0"/>
              <a:t> header plaats</a:t>
            </a:r>
          </a:p>
        </p:txBody>
      </p:sp>
    </p:spTree>
    <p:extLst>
      <p:ext uri="{BB962C8B-B14F-4D97-AF65-F5344CB8AC3E}">
        <p14:creationId xmlns:p14="http://schemas.microsoft.com/office/powerpoint/2010/main" val="21512235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el 1"/>
          <p:cNvSpPr>
            <a:spLocks noGrp="1"/>
          </p:cNvSpPr>
          <p:nvPr>
            <p:ph type="title"/>
          </p:nvPr>
        </p:nvSpPr>
        <p:spPr/>
        <p:txBody>
          <a:bodyPr/>
          <a:lstStyle/>
          <a:p>
            <a:pPr eaLnBrk="1" hangingPunct="1"/>
            <a:r>
              <a:rPr lang="en-US"/>
              <a:t>Agenda</a:t>
            </a:r>
          </a:p>
        </p:txBody>
      </p:sp>
      <p:sp>
        <p:nvSpPr>
          <p:cNvPr id="5123" name="Tijdelijke aanduiding voor inhoud 2"/>
          <p:cNvSpPr>
            <a:spLocks noGrp="1"/>
          </p:cNvSpPr>
          <p:nvPr>
            <p:ph idx="1"/>
          </p:nvPr>
        </p:nvSpPr>
        <p:spPr/>
        <p:txBody>
          <a:bodyPr/>
          <a:lstStyle/>
          <a:p>
            <a:pPr eaLnBrk="1" hangingPunct="1"/>
            <a:r>
              <a:rPr lang="en-US" dirty="0">
                <a:latin typeface="Arial"/>
                <a:cs typeface="Arial"/>
              </a:rPr>
              <a:t>Internet </a:t>
            </a:r>
            <a:r>
              <a:rPr lang="en-US" err="1">
                <a:latin typeface="Arial"/>
                <a:cs typeface="Arial"/>
              </a:rPr>
              <a:t>Architectuur</a:t>
            </a:r>
            <a:endParaRPr lang="en-US">
              <a:latin typeface="Arial"/>
              <a:cs typeface="Arial"/>
            </a:endParaRPr>
          </a:p>
          <a:p>
            <a:r>
              <a:rPr lang="en-US" dirty="0"/>
              <a:t>Post parameters</a:t>
            </a:r>
          </a:p>
          <a:p>
            <a:pPr eaLnBrk="1" hangingPunct="1"/>
            <a:r>
              <a:rPr lang="en-US" dirty="0">
                <a:solidFill>
                  <a:srgbClr val="FF0000"/>
                </a:solidFill>
              </a:rPr>
              <a:t>Templates</a:t>
            </a:r>
          </a:p>
          <a:p>
            <a:pPr eaLnBrk="1" hangingPunct="1"/>
            <a:r>
              <a:rPr lang="en-US" dirty="0"/>
              <a:t>Cookies</a:t>
            </a:r>
          </a:p>
          <a:p>
            <a:pPr eaLnBrk="1" hangingPunct="1"/>
            <a:r>
              <a:rPr lang="en-US" err="1">
                <a:latin typeface="Arial"/>
                <a:cs typeface="Arial"/>
              </a:rPr>
              <a:t>Sessies</a:t>
            </a:r>
          </a:p>
          <a:p>
            <a:r>
              <a:rPr lang="en-US">
                <a:latin typeface="Arial"/>
                <a:cs typeface="Arial"/>
              </a:rPr>
              <a:t>Deployment</a:t>
            </a:r>
            <a:endParaRPr lang="en-US" dirty="0"/>
          </a:p>
        </p:txBody>
      </p:sp>
    </p:spTree>
    <p:extLst>
      <p:ext uri="{BB962C8B-B14F-4D97-AF65-F5344CB8AC3E}">
        <p14:creationId xmlns:p14="http://schemas.microsoft.com/office/powerpoint/2010/main" val="13155547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Templates</a:t>
            </a:r>
          </a:p>
        </p:txBody>
      </p:sp>
      <p:sp>
        <p:nvSpPr>
          <p:cNvPr id="3" name="Tijdelijke aanduiding voor inhoud 2"/>
          <p:cNvSpPr>
            <a:spLocks noGrp="1"/>
          </p:cNvSpPr>
          <p:nvPr>
            <p:ph idx="1"/>
          </p:nvPr>
        </p:nvSpPr>
        <p:spPr/>
        <p:txBody>
          <a:bodyPr/>
          <a:lstStyle/>
          <a:p>
            <a:r>
              <a:rPr lang="en-US" dirty="0"/>
              <a:t>In Flask kun je </a:t>
            </a:r>
            <a:r>
              <a:rPr lang="en-US" dirty="0" err="1"/>
              <a:t>vanuit</a:t>
            </a:r>
            <a:r>
              <a:rPr lang="en-US" dirty="0"/>
              <a:t> Python HTML </a:t>
            </a:r>
            <a:r>
              <a:rPr lang="en-US" dirty="0" err="1"/>
              <a:t>genereren</a:t>
            </a:r>
            <a:endParaRPr lang="en-US" dirty="0"/>
          </a:p>
          <a:p>
            <a:r>
              <a:rPr lang="en-US" dirty="0" err="1"/>
              <a:t>Er</a:t>
            </a:r>
            <a:r>
              <a:rPr lang="en-US" dirty="0"/>
              <a:t> </a:t>
            </a:r>
            <a:r>
              <a:rPr lang="en-US" dirty="0" err="1"/>
              <a:t>zijn</a:t>
            </a:r>
            <a:r>
              <a:rPr lang="en-US" dirty="0"/>
              <a:t> HTML Templates </a:t>
            </a:r>
            <a:r>
              <a:rPr lang="en-US" dirty="0" err="1"/>
              <a:t>waarin</a:t>
            </a:r>
            <a:r>
              <a:rPr lang="en-US" dirty="0"/>
              <a:t> </a:t>
            </a:r>
            <a:r>
              <a:rPr lang="en-US" dirty="0" err="1"/>
              <a:t>je</a:t>
            </a:r>
            <a:r>
              <a:rPr lang="en-US" dirty="0"/>
              <a:t> Python </a:t>
            </a:r>
            <a:r>
              <a:rPr lang="en-US" dirty="0" err="1"/>
              <a:t>kunt</a:t>
            </a:r>
            <a:r>
              <a:rPr lang="en-US" dirty="0"/>
              <a:t> </a:t>
            </a:r>
            <a:r>
              <a:rPr lang="en-US" i="1" dirty="0" err="1"/>
              <a:t>embedden</a:t>
            </a:r>
          </a:p>
          <a:p>
            <a:r>
              <a:rPr lang="en-US" dirty="0" err="1"/>
              <a:t>Een</a:t>
            </a:r>
            <a:r>
              <a:rPr lang="en-US" dirty="0"/>
              <a:t> template is HTML met </a:t>
            </a:r>
            <a:r>
              <a:rPr lang="en-US" dirty="0" err="1"/>
              <a:t>daarin</a:t>
            </a:r>
            <a:r>
              <a:rPr lang="en-US" dirty="0"/>
              <a:t> Python code</a:t>
            </a:r>
            <a:endParaRPr lang="en-US" i="1" dirty="0"/>
          </a:p>
          <a:p>
            <a:pPr marL="0" indent="0">
              <a:buNone/>
            </a:pPr>
            <a:endParaRPr lang="en-US" dirty="0"/>
          </a:p>
        </p:txBody>
      </p:sp>
    </p:spTree>
    <p:extLst>
      <p:ext uri="{BB962C8B-B14F-4D97-AF65-F5344CB8AC3E}">
        <p14:creationId xmlns:p14="http://schemas.microsoft.com/office/powerpoint/2010/main" val="35054866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Template</a:t>
            </a:r>
          </a:p>
        </p:txBody>
      </p:sp>
      <p:sp>
        <p:nvSpPr>
          <p:cNvPr id="5" name="Tijdelijke aanduiding voor inhoud 4"/>
          <p:cNvSpPr>
            <a:spLocks noGrp="1"/>
          </p:cNvSpPr>
          <p:nvPr>
            <p:ph idx="1"/>
          </p:nvPr>
        </p:nvSpPr>
        <p:spPr>
          <a:xfrm>
            <a:off x="1600200" y="1524000"/>
            <a:ext cx="7110789" cy="5174226"/>
          </a:xfrm>
        </p:spPr>
        <p:txBody>
          <a:bodyPr/>
          <a:lstStyle/>
          <a:p>
            <a:pPr marL="0" indent="0">
              <a:buNone/>
            </a:pPr>
            <a:r>
              <a:rPr lang="nl-NL" sz="1600" dirty="0">
                <a:latin typeface="Courier New" panose="02070309020205020404" pitchFamily="49" charset="0"/>
                <a:cs typeface="Courier New" panose="02070309020205020404" pitchFamily="49" charset="0"/>
              </a:rPr>
              <a:t>&lt;!DOCTYPE html&gt;</a:t>
            </a:r>
          </a:p>
          <a:p>
            <a:pPr marL="0" indent="0">
              <a:buNone/>
            </a:pPr>
            <a:r>
              <a:rPr lang="nl-NL" sz="1600" dirty="0">
                <a:latin typeface="Courier New" panose="02070309020205020404" pitchFamily="49" charset="0"/>
                <a:cs typeface="Courier New" panose="02070309020205020404" pitchFamily="49" charset="0"/>
              </a:rPr>
              <a:t>&lt;html lang="en"&gt;</a:t>
            </a:r>
          </a:p>
          <a:p>
            <a:pPr marL="0" indent="0">
              <a:buNone/>
            </a:pPr>
            <a:r>
              <a:rPr lang="nl-NL" sz="1600" dirty="0">
                <a:latin typeface="Courier New" panose="02070309020205020404" pitchFamily="49" charset="0"/>
                <a:cs typeface="Courier New" panose="02070309020205020404" pitchFamily="49" charset="0"/>
              </a:rPr>
              <a:t>&lt;</a:t>
            </a:r>
            <a:r>
              <a:rPr lang="nl-NL" sz="1600" dirty="0" err="1">
                <a:latin typeface="Courier New" panose="02070309020205020404" pitchFamily="49" charset="0"/>
                <a:cs typeface="Courier New" panose="02070309020205020404" pitchFamily="49" charset="0"/>
              </a:rPr>
              <a:t>head</a:t>
            </a:r>
            <a:r>
              <a:rPr lang="nl-NL" sz="1600" dirty="0">
                <a:latin typeface="Courier New" panose="02070309020205020404" pitchFamily="49" charset="0"/>
                <a:cs typeface="Courier New" panose="02070309020205020404" pitchFamily="49" charset="0"/>
              </a:rPr>
              <a:t>&gt;</a:t>
            </a:r>
          </a:p>
          <a:p>
            <a:pPr marL="0" indent="0">
              <a:buNone/>
            </a:pPr>
            <a:r>
              <a:rPr lang="nl-NL" sz="1600" dirty="0">
                <a:latin typeface="Courier New" panose="02070309020205020404" pitchFamily="49" charset="0"/>
                <a:cs typeface="Courier New" panose="02070309020205020404" pitchFamily="49" charset="0"/>
              </a:rPr>
              <a:t>    &lt;meta </a:t>
            </a:r>
            <a:r>
              <a:rPr lang="nl-NL" sz="1600" dirty="0" err="1">
                <a:latin typeface="Courier New" panose="02070309020205020404" pitchFamily="49" charset="0"/>
                <a:cs typeface="Courier New" panose="02070309020205020404" pitchFamily="49" charset="0"/>
              </a:rPr>
              <a:t>charset</a:t>
            </a:r>
            <a:r>
              <a:rPr lang="nl-NL" sz="1600" dirty="0">
                <a:latin typeface="Courier New" panose="02070309020205020404" pitchFamily="49" charset="0"/>
                <a:cs typeface="Courier New" panose="02070309020205020404" pitchFamily="49" charset="0"/>
              </a:rPr>
              <a:t>="UTF-8"&gt;</a:t>
            </a:r>
          </a:p>
          <a:p>
            <a:pPr marL="0" indent="0">
              <a:buNone/>
            </a:pPr>
            <a:r>
              <a:rPr lang="nl-NL" sz="1600" dirty="0">
                <a:latin typeface="Courier New" panose="02070309020205020404" pitchFamily="49" charset="0"/>
                <a:cs typeface="Courier New" panose="02070309020205020404" pitchFamily="49" charset="0"/>
              </a:rPr>
              <a:t>    &lt;</a:t>
            </a:r>
            <a:r>
              <a:rPr lang="nl-NL" sz="1600" dirty="0" err="1">
                <a:latin typeface="Courier New" panose="02070309020205020404" pitchFamily="49" charset="0"/>
                <a:cs typeface="Courier New" panose="02070309020205020404" pitchFamily="49" charset="0"/>
              </a:rPr>
              <a:t>title</a:t>
            </a:r>
            <a:r>
              <a:rPr lang="nl-NL" sz="1600" dirty="0">
                <a:latin typeface="Courier New" panose="02070309020205020404" pitchFamily="49" charset="0"/>
                <a:cs typeface="Courier New" panose="02070309020205020404" pitchFamily="49" charset="0"/>
              </a:rPr>
              <a:t>&gt;</a:t>
            </a:r>
            <a:r>
              <a:rPr lang="nl-NL" sz="1600" dirty="0" err="1">
                <a:latin typeface="Courier New" panose="02070309020205020404" pitchFamily="49" charset="0"/>
                <a:cs typeface="Courier New" panose="02070309020205020404" pitchFamily="49" charset="0"/>
              </a:rPr>
              <a:t>Title</a:t>
            </a:r>
            <a:r>
              <a:rPr lang="nl-NL" sz="1600" dirty="0">
                <a:latin typeface="Courier New" panose="02070309020205020404" pitchFamily="49" charset="0"/>
                <a:cs typeface="Courier New" panose="02070309020205020404" pitchFamily="49" charset="0"/>
              </a:rPr>
              <a:t>&lt;/</a:t>
            </a:r>
            <a:r>
              <a:rPr lang="nl-NL" sz="1600" dirty="0" err="1">
                <a:latin typeface="Courier New" panose="02070309020205020404" pitchFamily="49" charset="0"/>
                <a:cs typeface="Courier New" panose="02070309020205020404" pitchFamily="49" charset="0"/>
              </a:rPr>
              <a:t>title</a:t>
            </a:r>
            <a:r>
              <a:rPr lang="nl-NL" sz="1600" dirty="0">
                <a:latin typeface="Courier New" panose="02070309020205020404" pitchFamily="49" charset="0"/>
                <a:cs typeface="Courier New" panose="02070309020205020404" pitchFamily="49" charset="0"/>
              </a:rPr>
              <a:t>&gt;</a:t>
            </a:r>
          </a:p>
          <a:p>
            <a:pPr marL="0" indent="0">
              <a:buNone/>
            </a:pPr>
            <a:r>
              <a:rPr lang="nl-NL" sz="1600" dirty="0">
                <a:latin typeface="Courier New" panose="02070309020205020404" pitchFamily="49" charset="0"/>
                <a:cs typeface="Courier New" panose="02070309020205020404" pitchFamily="49" charset="0"/>
              </a:rPr>
              <a:t>&lt;/</a:t>
            </a:r>
            <a:r>
              <a:rPr lang="nl-NL" sz="1600" dirty="0" err="1">
                <a:latin typeface="Courier New" panose="02070309020205020404" pitchFamily="49" charset="0"/>
                <a:cs typeface="Courier New" panose="02070309020205020404" pitchFamily="49" charset="0"/>
              </a:rPr>
              <a:t>head</a:t>
            </a:r>
            <a:r>
              <a:rPr lang="nl-NL" sz="1600" dirty="0">
                <a:latin typeface="Courier New" panose="02070309020205020404" pitchFamily="49" charset="0"/>
                <a:cs typeface="Courier New" panose="02070309020205020404" pitchFamily="49" charset="0"/>
              </a:rPr>
              <a:t>&gt;</a:t>
            </a:r>
          </a:p>
          <a:p>
            <a:pPr marL="0" indent="0">
              <a:buNone/>
            </a:pPr>
            <a:r>
              <a:rPr lang="nl-NL" sz="1600" dirty="0">
                <a:latin typeface="Courier New" panose="02070309020205020404" pitchFamily="49" charset="0"/>
                <a:cs typeface="Courier New" panose="02070309020205020404" pitchFamily="49" charset="0"/>
              </a:rPr>
              <a:t>&lt;body&gt;</a:t>
            </a:r>
          </a:p>
          <a:p>
            <a:pPr marL="0" indent="0">
              <a:buNone/>
            </a:pPr>
            <a:r>
              <a:rPr lang="nl-NL" sz="1600" dirty="0">
                <a:latin typeface="Courier New" panose="02070309020205020404" pitchFamily="49" charset="0"/>
                <a:cs typeface="Courier New" panose="02070309020205020404" pitchFamily="49" charset="0"/>
              </a:rPr>
              <a:t>Een lijst met genen in &lt;i&gt;</a:t>
            </a:r>
            <a:r>
              <a:rPr lang="nl-NL" sz="1600" dirty="0" err="1">
                <a:latin typeface="Courier New" panose="02070309020205020404" pitchFamily="49" charset="0"/>
                <a:cs typeface="Courier New" panose="02070309020205020404" pitchFamily="49" charset="0"/>
              </a:rPr>
              <a:t>Drosophila</a:t>
            </a:r>
            <a:r>
              <a:rPr lang="nl-NL" sz="1600" dirty="0">
                <a:latin typeface="Courier New" panose="02070309020205020404" pitchFamily="49" charset="0"/>
                <a:cs typeface="Courier New" panose="02070309020205020404" pitchFamily="49" charset="0"/>
              </a:rPr>
              <a:t> </a:t>
            </a:r>
            <a:r>
              <a:rPr lang="nl-NL" sz="1600" dirty="0" err="1">
                <a:latin typeface="Courier New" panose="02070309020205020404" pitchFamily="49" charset="0"/>
                <a:cs typeface="Courier New" panose="02070309020205020404" pitchFamily="49" charset="0"/>
              </a:rPr>
              <a:t>melanogaster</a:t>
            </a:r>
            <a:r>
              <a:rPr lang="nl-NL" sz="1600" dirty="0">
                <a:latin typeface="Courier New" panose="02070309020205020404" pitchFamily="49" charset="0"/>
                <a:cs typeface="Courier New" panose="02070309020205020404" pitchFamily="49" charset="0"/>
              </a:rPr>
              <a:t>&lt;/i&gt;</a:t>
            </a:r>
          </a:p>
          <a:p>
            <a:pPr marL="0" indent="0">
              <a:buNone/>
            </a:pPr>
            <a:r>
              <a:rPr lang="nl-NL" sz="1600" dirty="0">
                <a:latin typeface="Courier New" panose="02070309020205020404" pitchFamily="49" charset="0"/>
                <a:cs typeface="Courier New" panose="02070309020205020404" pitchFamily="49" charset="0"/>
              </a:rPr>
              <a:t>&lt;</a:t>
            </a:r>
            <a:r>
              <a:rPr lang="nl-NL" sz="1600" dirty="0" err="1">
                <a:latin typeface="Courier New" panose="02070309020205020404" pitchFamily="49" charset="0"/>
                <a:cs typeface="Courier New" panose="02070309020205020404" pitchFamily="49" charset="0"/>
              </a:rPr>
              <a:t>ol</a:t>
            </a:r>
            <a:r>
              <a:rPr lang="nl-NL" sz="1600" dirty="0">
                <a:latin typeface="Courier New" panose="02070309020205020404" pitchFamily="49" charset="0"/>
                <a:cs typeface="Courier New" panose="02070309020205020404" pitchFamily="49" charset="0"/>
              </a:rPr>
              <a:t>&gt;</a:t>
            </a:r>
          </a:p>
          <a:p>
            <a:pPr marL="0" indent="0">
              <a:buNone/>
            </a:pPr>
            <a:r>
              <a:rPr lang="nl-NL" sz="1600" dirty="0">
                <a:latin typeface="Courier New" panose="02070309020205020404" pitchFamily="49" charset="0"/>
                <a:cs typeface="Courier New" panose="02070309020205020404" pitchFamily="49" charset="0"/>
              </a:rPr>
              <a:t>  </a:t>
            </a:r>
            <a:r>
              <a:rPr lang="nl-NL" sz="1600" dirty="0">
                <a:solidFill>
                  <a:srgbClr val="FF0000"/>
                </a:solidFill>
                <a:latin typeface="Courier New" panose="02070309020205020404" pitchFamily="49" charset="0"/>
                <a:cs typeface="Courier New" panose="02070309020205020404" pitchFamily="49" charset="0"/>
              </a:rPr>
              <a:t>{% for gene in </a:t>
            </a:r>
            <a:r>
              <a:rPr lang="nl-NL" sz="1600" dirty="0" err="1">
                <a:solidFill>
                  <a:srgbClr val="FF0000"/>
                </a:solidFill>
                <a:latin typeface="Courier New" panose="02070309020205020404" pitchFamily="49" charset="0"/>
                <a:cs typeface="Courier New" panose="02070309020205020404" pitchFamily="49" charset="0"/>
              </a:rPr>
              <a:t>geneList</a:t>
            </a:r>
            <a:r>
              <a:rPr lang="nl-NL" sz="1600" dirty="0">
                <a:solidFill>
                  <a:srgbClr val="FF0000"/>
                </a:solidFill>
                <a:latin typeface="Courier New" panose="02070309020205020404" pitchFamily="49" charset="0"/>
                <a:cs typeface="Courier New" panose="02070309020205020404" pitchFamily="49" charset="0"/>
              </a:rPr>
              <a:t> %}</a:t>
            </a:r>
          </a:p>
          <a:p>
            <a:pPr marL="0" indent="0">
              <a:buNone/>
            </a:pPr>
            <a:r>
              <a:rPr lang="nl-NL" sz="1600" dirty="0">
                <a:solidFill>
                  <a:srgbClr val="FF0000"/>
                </a:solidFill>
                <a:latin typeface="Courier New" panose="02070309020205020404" pitchFamily="49" charset="0"/>
                <a:cs typeface="Courier New" panose="02070309020205020404" pitchFamily="49" charset="0"/>
              </a:rPr>
              <a:t>     &lt;li&gt;{{ gene }}&lt;/li&gt;</a:t>
            </a:r>
          </a:p>
          <a:p>
            <a:pPr marL="0" indent="0">
              <a:buNone/>
            </a:pPr>
            <a:r>
              <a:rPr lang="nl-NL" sz="1600" dirty="0">
                <a:solidFill>
                  <a:srgbClr val="FF0000"/>
                </a:solidFill>
                <a:latin typeface="Courier New" panose="02070309020205020404" pitchFamily="49" charset="0"/>
                <a:cs typeface="Courier New" panose="02070309020205020404" pitchFamily="49" charset="0"/>
              </a:rPr>
              <a:t>  {% </a:t>
            </a:r>
            <a:r>
              <a:rPr lang="nl-NL" sz="1600" dirty="0" err="1">
                <a:solidFill>
                  <a:srgbClr val="FF0000"/>
                </a:solidFill>
                <a:latin typeface="Courier New" panose="02070309020205020404" pitchFamily="49" charset="0"/>
                <a:cs typeface="Courier New" panose="02070309020205020404" pitchFamily="49" charset="0"/>
              </a:rPr>
              <a:t>endfor</a:t>
            </a:r>
            <a:r>
              <a:rPr lang="nl-NL" sz="1600" dirty="0">
                <a:solidFill>
                  <a:srgbClr val="FF0000"/>
                </a:solidFill>
                <a:latin typeface="Courier New" panose="02070309020205020404" pitchFamily="49" charset="0"/>
                <a:cs typeface="Courier New" panose="02070309020205020404" pitchFamily="49" charset="0"/>
              </a:rPr>
              <a:t> %}</a:t>
            </a:r>
          </a:p>
          <a:p>
            <a:pPr marL="0" indent="0">
              <a:buNone/>
            </a:pPr>
            <a:r>
              <a:rPr lang="nl-NL" sz="1600" dirty="0">
                <a:latin typeface="Courier New" panose="02070309020205020404" pitchFamily="49" charset="0"/>
                <a:cs typeface="Courier New" panose="02070309020205020404" pitchFamily="49" charset="0"/>
              </a:rPr>
              <a:t>&lt;/</a:t>
            </a:r>
            <a:r>
              <a:rPr lang="nl-NL" sz="1600" dirty="0" err="1">
                <a:latin typeface="Courier New" panose="02070309020205020404" pitchFamily="49" charset="0"/>
                <a:cs typeface="Courier New" panose="02070309020205020404" pitchFamily="49" charset="0"/>
              </a:rPr>
              <a:t>ol</a:t>
            </a:r>
            <a:r>
              <a:rPr lang="nl-NL" sz="1600" dirty="0">
                <a:latin typeface="Courier New" panose="02070309020205020404" pitchFamily="49" charset="0"/>
                <a:cs typeface="Courier New" panose="02070309020205020404" pitchFamily="49" charset="0"/>
              </a:rPr>
              <a:t>&gt;</a:t>
            </a:r>
          </a:p>
          <a:p>
            <a:pPr marL="0" indent="0">
              <a:buNone/>
            </a:pPr>
            <a:r>
              <a:rPr lang="nl-NL" sz="1600" dirty="0">
                <a:latin typeface="Courier New" panose="02070309020205020404" pitchFamily="49" charset="0"/>
                <a:cs typeface="Courier New" panose="02070309020205020404" pitchFamily="49" charset="0"/>
              </a:rPr>
              <a:t>&lt;/body&gt;</a:t>
            </a:r>
          </a:p>
          <a:p>
            <a:pPr marL="0" indent="0">
              <a:buNone/>
            </a:pPr>
            <a:r>
              <a:rPr lang="nl-NL" sz="1600" dirty="0">
                <a:latin typeface="Courier New" panose="02070309020205020404" pitchFamily="49" charset="0"/>
                <a:cs typeface="Courier New" panose="02070309020205020404" pitchFamily="49" charset="0"/>
              </a:rPr>
              <a:t>&lt;/html&gt;</a:t>
            </a:r>
          </a:p>
          <a:p>
            <a:pPr marL="0" indent="0">
              <a:buNone/>
            </a:pPr>
            <a:endParaRPr lang="nl-NL" sz="1600" dirty="0">
              <a:latin typeface="Courier New" panose="02070309020205020404" pitchFamily="49" charset="0"/>
              <a:cs typeface="Courier New" panose="02070309020205020404" pitchFamily="49" charset="0"/>
            </a:endParaRPr>
          </a:p>
          <a:p>
            <a:pPr marL="0" indent="0">
              <a:buNone/>
            </a:pPr>
            <a:endParaRPr lang="nl-NL" sz="1600" dirty="0">
              <a:latin typeface="Courier New" panose="02070309020205020404" pitchFamily="49" charset="0"/>
              <a:cs typeface="Courier New" panose="02070309020205020404" pitchFamily="49" charset="0"/>
            </a:endParaRPr>
          </a:p>
        </p:txBody>
      </p:sp>
      <p:sp>
        <p:nvSpPr>
          <p:cNvPr id="6" name="Toelichting met afgeronde rechthoek 5"/>
          <p:cNvSpPr/>
          <p:nvPr/>
        </p:nvSpPr>
        <p:spPr>
          <a:xfrm>
            <a:off x="5334000" y="900000"/>
            <a:ext cx="3810000" cy="1462200"/>
          </a:xfrm>
          <a:prstGeom prst="wedgeRoundRectCallout">
            <a:avLst>
              <a:gd name="adj1" fmla="val -81091"/>
              <a:gd name="adj2" fmla="val 187116"/>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nl-NL" sz="2400" dirty="0"/>
              <a:t>Dynamische “</a:t>
            </a:r>
            <a:r>
              <a:rPr lang="nl-NL" sz="2400" dirty="0" err="1"/>
              <a:t>injectie”van</a:t>
            </a:r>
            <a:r>
              <a:rPr lang="nl-NL" sz="2400" dirty="0"/>
              <a:t> HTML door Python </a:t>
            </a:r>
            <a:r>
              <a:rPr lang="nl-NL" sz="2400" dirty="0" err="1"/>
              <a:t>Flask</a:t>
            </a:r>
            <a:endParaRPr lang="nl-NL" sz="2400" dirty="0"/>
          </a:p>
          <a:p>
            <a:pPr algn="ctr"/>
            <a:endParaRPr lang="nl-NL" sz="2400" dirty="0"/>
          </a:p>
        </p:txBody>
      </p:sp>
    </p:spTree>
    <p:extLst>
      <p:ext uri="{BB962C8B-B14F-4D97-AF65-F5344CB8AC3E}">
        <p14:creationId xmlns:p14="http://schemas.microsoft.com/office/powerpoint/2010/main" val="8255628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a:t>Flask</a:t>
            </a:r>
            <a:r>
              <a:rPr lang="nl-NL" dirty="0"/>
              <a:t> Python template call</a:t>
            </a:r>
          </a:p>
        </p:txBody>
      </p:sp>
      <p:sp>
        <p:nvSpPr>
          <p:cNvPr id="3" name="Tijdelijke aanduiding voor inhoud 2"/>
          <p:cNvSpPr>
            <a:spLocks noGrp="1"/>
          </p:cNvSpPr>
          <p:nvPr>
            <p:ph idx="1"/>
          </p:nvPr>
        </p:nvSpPr>
        <p:spPr>
          <a:xfrm>
            <a:off x="297456" y="1752600"/>
            <a:ext cx="8289399" cy="4679806"/>
          </a:xfrm>
        </p:spPr>
        <p:style>
          <a:lnRef idx="2">
            <a:schemeClr val="accent1"/>
          </a:lnRef>
          <a:fillRef idx="1">
            <a:schemeClr val="lt1"/>
          </a:fillRef>
          <a:effectRef idx="0">
            <a:schemeClr val="accent1"/>
          </a:effectRef>
          <a:fontRef idx="minor">
            <a:schemeClr val="dk1"/>
          </a:fontRef>
        </p:style>
        <p:txBody>
          <a:bodyPr/>
          <a:lstStyle/>
          <a:p>
            <a:pPr marL="0" indent="0">
              <a:buNone/>
            </a:pPr>
            <a:r>
              <a:rPr lang="nl-NL" sz="1600" dirty="0">
                <a:latin typeface="Courier New" panose="02070309020205020404" pitchFamily="49" charset="0"/>
                <a:cs typeface="Courier New" panose="02070309020205020404" pitchFamily="49" charset="0"/>
              </a:rPr>
              <a:t>from </a:t>
            </a:r>
            <a:r>
              <a:rPr lang="nl-NL" sz="1600" dirty="0" err="1">
                <a:latin typeface="Courier New" panose="02070309020205020404" pitchFamily="49" charset="0"/>
                <a:cs typeface="Courier New" panose="02070309020205020404" pitchFamily="49" charset="0"/>
              </a:rPr>
              <a:t>flask</a:t>
            </a:r>
            <a:r>
              <a:rPr lang="nl-NL" sz="1600" dirty="0">
                <a:latin typeface="Courier New" panose="02070309020205020404" pitchFamily="49" charset="0"/>
                <a:cs typeface="Courier New" panose="02070309020205020404" pitchFamily="49" charset="0"/>
              </a:rPr>
              <a:t> import </a:t>
            </a:r>
            <a:r>
              <a:rPr lang="nl-NL" sz="1600" dirty="0" err="1">
                <a:latin typeface="Courier New" panose="02070309020205020404" pitchFamily="49" charset="0"/>
                <a:cs typeface="Courier New" panose="02070309020205020404" pitchFamily="49" charset="0"/>
              </a:rPr>
              <a:t>Flask</a:t>
            </a:r>
            <a:r>
              <a:rPr lang="nl-NL" sz="1600" dirty="0">
                <a:latin typeface="Courier New" panose="02070309020205020404" pitchFamily="49" charset="0"/>
                <a:cs typeface="Courier New" panose="02070309020205020404" pitchFamily="49" charset="0"/>
              </a:rPr>
              <a:t>, </a:t>
            </a:r>
            <a:r>
              <a:rPr lang="nl-NL" sz="1600" dirty="0" err="1">
                <a:latin typeface="Courier New" panose="02070309020205020404" pitchFamily="49" charset="0"/>
                <a:cs typeface="Courier New" panose="02070309020205020404" pitchFamily="49" charset="0"/>
              </a:rPr>
              <a:t>request</a:t>
            </a:r>
            <a:r>
              <a:rPr lang="nl-NL" sz="1600" dirty="0">
                <a:solidFill>
                  <a:srgbClr val="FF0000"/>
                </a:solidFill>
                <a:latin typeface="Courier New" panose="02070309020205020404" pitchFamily="49" charset="0"/>
                <a:cs typeface="Courier New" panose="02070309020205020404" pitchFamily="49" charset="0"/>
              </a:rPr>
              <a:t>, </a:t>
            </a:r>
            <a:r>
              <a:rPr lang="nl-NL" sz="1600" dirty="0" err="1">
                <a:solidFill>
                  <a:srgbClr val="FF0000"/>
                </a:solidFill>
                <a:latin typeface="Courier New" panose="02070309020205020404" pitchFamily="49" charset="0"/>
                <a:cs typeface="Courier New" panose="02070309020205020404" pitchFamily="49" charset="0"/>
              </a:rPr>
              <a:t>make_response</a:t>
            </a:r>
            <a:r>
              <a:rPr lang="nl-NL" sz="1600" dirty="0">
                <a:solidFill>
                  <a:srgbClr val="FF0000"/>
                </a:solidFill>
                <a:latin typeface="Courier New" panose="02070309020205020404" pitchFamily="49" charset="0"/>
                <a:cs typeface="Courier New" panose="02070309020205020404" pitchFamily="49" charset="0"/>
              </a:rPr>
              <a:t>, </a:t>
            </a:r>
            <a:r>
              <a:rPr lang="nl-NL" sz="1600" dirty="0" err="1">
                <a:solidFill>
                  <a:srgbClr val="FF0000"/>
                </a:solidFill>
                <a:latin typeface="Courier New" panose="02070309020205020404" pitchFamily="49" charset="0"/>
                <a:cs typeface="Courier New" panose="02070309020205020404" pitchFamily="49" charset="0"/>
              </a:rPr>
              <a:t>render_template</a:t>
            </a:r>
            <a:endParaRPr lang="nl-NL" sz="1600" dirty="0">
              <a:solidFill>
                <a:srgbClr val="FF0000"/>
              </a:solidFill>
              <a:latin typeface="Courier New" panose="02070309020205020404" pitchFamily="49" charset="0"/>
              <a:cs typeface="Courier New" panose="02070309020205020404" pitchFamily="49" charset="0"/>
            </a:endParaRPr>
          </a:p>
          <a:p>
            <a:pPr marL="0" indent="0">
              <a:buNone/>
            </a:pPr>
            <a:endParaRPr lang="nl-NL" sz="1600" dirty="0">
              <a:latin typeface="Courier New" panose="02070309020205020404" pitchFamily="49" charset="0"/>
              <a:cs typeface="Courier New" panose="02070309020205020404" pitchFamily="49" charset="0"/>
            </a:endParaRPr>
          </a:p>
          <a:p>
            <a:pPr marL="0" indent="0">
              <a:buNone/>
            </a:pPr>
            <a:r>
              <a:rPr lang="nl-NL" sz="1600" dirty="0" err="1">
                <a:latin typeface="Courier New" panose="02070309020205020404" pitchFamily="49" charset="0"/>
                <a:cs typeface="Courier New" panose="02070309020205020404" pitchFamily="49" charset="0"/>
              </a:rPr>
              <a:t>lijstGenen</a:t>
            </a:r>
            <a:r>
              <a:rPr lang="nl-NL" sz="1600" dirty="0">
                <a:latin typeface="Courier New" panose="02070309020205020404" pitchFamily="49" charset="0"/>
                <a:cs typeface="Courier New" panose="02070309020205020404" pitchFamily="49" charset="0"/>
              </a:rPr>
              <a:t> = ["INDY (I </a:t>
            </a:r>
            <a:r>
              <a:rPr lang="nl-NL" sz="1600" dirty="0" err="1">
                <a:latin typeface="Courier New" panose="02070309020205020404" pitchFamily="49" charset="0"/>
                <a:cs typeface="Courier New" panose="02070309020205020404" pitchFamily="49" charset="0"/>
              </a:rPr>
              <a:t>am</a:t>
            </a:r>
            <a:r>
              <a:rPr lang="nl-NL" sz="1600" dirty="0">
                <a:latin typeface="Courier New" panose="02070309020205020404" pitchFamily="49" charset="0"/>
                <a:cs typeface="Courier New" panose="02070309020205020404" pitchFamily="49" charset="0"/>
              </a:rPr>
              <a:t> </a:t>
            </a:r>
            <a:r>
              <a:rPr lang="nl-NL" sz="1600" dirty="0" err="1">
                <a:latin typeface="Courier New" panose="02070309020205020404" pitchFamily="49" charset="0"/>
                <a:cs typeface="Courier New" panose="02070309020205020404" pitchFamily="49" charset="0"/>
              </a:rPr>
              <a:t>not</a:t>
            </a:r>
            <a:r>
              <a:rPr lang="nl-NL" sz="1600" dirty="0">
                <a:latin typeface="Courier New" panose="02070309020205020404" pitchFamily="49" charset="0"/>
                <a:cs typeface="Courier New" panose="02070309020205020404" pitchFamily="49" charset="0"/>
              </a:rPr>
              <a:t> dead </a:t>
            </a:r>
            <a:r>
              <a:rPr lang="nl-NL" sz="1600" dirty="0" err="1">
                <a:latin typeface="Courier New" panose="02070309020205020404" pitchFamily="49" charset="0"/>
                <a:cs typeface="Courier New" panose="02070309020205020404" pitchFamily="49" charset="0"/>
              </a:rPr>
              <a:t>yet</a:t>
            </a:r>
            <a:r>
              <a:rPr lang="nl-NL" sz="1600" dirty="0">
                <a:latin typeface="Courier New" panose="02070309020205020404" pitchFamily="49" charset="0"/>
                <a:cs typeface="Courier New" panose="02070309020205020404" pitchFamily="49" charset="0"/>
              </a:rPr>
              <a:t>)-A </a:t>
            </a:r>
            <a:r>
              <a:rPr lang="nl-NL" sz="1600" dirty="0" err="1">
                <a:latin typeface="Courier New" panose="02070309020205020404" pitchFamily="49" charset="0"/>
                <a:cs typeface="Courier New" panose="02070309020205020404" pitchFamily="49" charset="0"/>
              </a:rPr>
              <a:t>mutation</a:t>
            </a:r>
            <a:r>
              <a:rPr lang="nl-NL" sz="1600" dirty="0">
                <a:latin typeface="Courier New" panose="02070309020205020404" pitchFamily="49" charset="0"/>
                <a:cs typeface="Courier New" panose="02070309020205020404" pitchFamily="49" charset="0"/>
              </a:rPr>
              <a:t> in </a:t>
            </a:r>
            <a:r>
              <a:rPr lang="nl-NL" sz="1600" dirty="0" err="1">
                <a:latin typeface="Courier New" panose="02070309020205020404" pitchFamily="49" charset="0"/>
                <a:cs typeface="Courier New" panose="02070309020205020404" pitchFamily="49" charset="0"/>
              </a:rPr>
              <a:t>the</a:t>
            </a:r>
            <a:r>
              <a:rPr lang="nl-NL" sz="1600" dirty="0">
                <a:latin typeface="Courier New" panose="02070309020205020404" pitchFamily="49" charset="0"/>
                <a:cs typeface="Courier New" panose="02070309020205020404" pitchFamily="49" charset="0"/>
              </a:rPr>
              <a:t> INDY gene </a:t>
            </a:r>
            <a:r>
              <a:rPr lang="nl-NL" sz="1600" dirty="0" err="1">
                <a:latin typeface="Courier New" panose="02070309020205020404" pitchFamily="49" charset="0"/>
                <a:cs typeface="Courier New" panose="02070309020205020404" pitchFamily="49" charset="0"/>
              </a:rPr>
              <a:t>prolongs</a:t>
            </a:r>
            <a:r>
              <a:rPr lang="nl-NL" sz="1600" dirty="0">
                <a:latin typeface="Courier New" panose="02070309020205020404" pitchFamily="49" charset="0"/>
                <a:cs typeface="Courier New" panose="02070309020205020404" pitchFamily="49" charset="0"/>
              </a:rPr>
              <a:t> </a:t>
            </a:r>
            <a:r>
              <a:rPr lang="nl-NL" sz="1600" dirty="0" err="1">
                <a:latin typeface="Courier New" panose="02070309020205020404" pitchFamily="49" charset="0"/>
                <a:cs typeface="Courier New" panose="02070309020205020404" pitchFamily="49" charset="0"/>
              </a:rPr>
              <a:t>the</a:t>
            </a:r>
            <a:r>
              <a:rPr lang="nl-NL" sz="1600" dirty="0">
                <a:latin typeface="Courier New" panose="02070309020205020404" pitchFamily="49" charset="0"/>
                <a:cs typeface="Courier New" panose="02070309020205020404" pitchFamily="49" charset="0"/>
              </a:rPr>
              <a:t> </a:t>
            </a:r>
            <a:r>
              <a:rPr lang="nl-NL" sz="1600" dirty="0" err="1">
                <a:latin typeface="Courier New" panose="02070309020205020404" pitchFamily="49" charset="0"/>
                <a:cs typeface="Courier New" panose="02070309020205020404" pitchFamily="49" charset="0"/>
              </a:rPr>
              <a:t>lifespan</a:t>
            </a:r>
            <a:r>
              <a:rPr lang="nl-NL" sz="1600" dirty="0">
                <a:latin typeface="Courier New" panose="02070309020205020404" pitchFamily="49" charset="0"/>
                <a:cs typeface="Courier New" panose="02070309020205020404" pitchFamily="49" charset="0"/>
              </a:rPr>
              <a:t> of fruit </a:t>
            </a:r>
            <a:r>
              <a:rPr lang="nl-NL" sz="1600" dirty="0" err="1">
                <a:latin typeface="Courier New" panose="02070309020205020404" pitchFamily="49" charset="0"/>
                <a:cs typeface="Courier New" panose="02070309020205020404" pitchFamily="49" charset="0"/>
              </a:rPr>
              <a:t>flies</a:t>
            </a:r>
            <a:r>
              <a:rPr lang="nl-NL" sz="1600" dirty="0">
                <a:latin typeface="Courier New" panose="02070309020205020404" pitchFamily="49" charset="0"/>
                <a:cs typeface="Courier New" panose="02070309020205020404" pitchFamily="49" charset="0"/>
              </a:rPr>
              <a:t>. This is a </a:t>
            </a:r>
            <a:r>
              <a:rPr lang="nl-NL" sz="1600" dirty="0" err="1">
                <a:latin typeface="Courier New" panose="02070309020205020404" pitchFamily="49" charset="0"/>
                <a:cs typeface="Courier New" panose="02070309020205020404" pitchFamily="49" charset="0"/>
              </a:rPr>
              <a:t>reference</a:t>
            </a:r>
            <a:r>
              <a:rPr lang="nl-NL" sz="1600" dirty="0">
                <a:latin typeface="Courier New" panose="02070309020205020404" pitchFamily="49" charset="0"/>
                <a:cs typeface="Courier New" panose="02070309020205020404" pitchFamily="49" charset="0"/>
              </a:rPr>
              <a:t> to a line in </a:t>
            </a:r>
            <a:r>
              <a:rPr lang="nl-NL" sz="1600" dirty="0" err="1">
                <a:latin typeface="Courier New" panose="02070309020205020404" pitchFamily="49" charset="0"/>
                <a:cs typeface="Courier New" panose="02070309020205020404" pitchFamily="49" charset="0"/>
              </a:rPr>
              <a:t>the</a:t>
            </a:r>
            <a:r>
              <a:rPr lang="nl-NL" sz="1600" dirty="0">
                <a:latin typeface="Courier New" panose="02070309020205020404" pitchFamily="49" charset="0"/>
                <a:cs typeface="Courier New" panose="02070309020205020404" pitchFamily="49" charset="0"/>
              </a:rPr>
              <a:t> movie </a:t>
            </a:r>
            <a:r>
              <a:rPr lang="nl-NL" sz="1600" dirty="0" err="1">
                <a:latin typeface="Courier New" panose="02070309020205020404" pitchFamily="49" charset="0"/>
                <a:cs typeface="Courier New" panose="02070309020205020404" pitchFamily="49" charset="0"/>
              </a:rPr>
              <a:t>Monthy</a:t>
            </a:r>
            <a:r>
              <a:rPr lang="nl-NL" sz="1600" dirty="0">
                <a:latin typeface="Courier New" panose="02070309020205020404" pitchFamily="49" charset="0"/>
                <a:cs typeface="Courier New" panose="02070309020205020404" pitchFamily="49" charset="0"/>
              </a:rPr>
              <a:t> Python </a:t>
            </a:r>
            <a:r>
              <a:rPr lang="nl-NL" sz="1600" dirty="0" err="1">
                <a:latin typeface="Courier New" panose="02070309020205020404" pitchFamily="49" charset="0"/>
                <a:cs typeface="Courier New" panose="02070309020205020404" pitchFamily="49" charset="0"/>
              </a:rPr>
              <a:t>and</a:t>
            </a:r>
            <a:r>
              <a:rPr lang="nl-NL" sz="1600" dirty="0">
                <a:latin typeface="Courier New" panose="02070309020205020404" pitchFamily="49" charset="0"/>
                <a:cs typeface="Courier New" panose="02070309020205020404" pitchFamily="49" charset="0"/>
              </a:rPr>
              <a:t> </a:t>
            </a:r>
            <a:r>
              <a:rPr lang="nl-NL" sz="1600" dirty="0" err="1">
                <a:latin typeface="Courier New" panose="02070309020205020404" pitchFamily="49" charset="0"/>
                <a:cs typeface="Courier New" panose="02070309020205020404" pitchFamily="49" charset="0"/>
              </a:rPr>
              <a:t>the</a:t>
            </a:r>
            <a:r>
              <a:rPr lang="nl-NL" sz="1600" dirty="0">
                <a:latin typeface="Courier New" panose="02070309020205020404" pitchFamily="49" charset="0"/>
                <a:cs typeface="Courier New" panose="02070309020205020404" pitchFamily="49" charset="0"/>
              </a:rPr>
              <a:t> </a:t>
            </a:r>
            <a:r>
              <a:rPr lang="nl-NL" sz="1600" dirty="0" err="1">
                <a:latin typeface="Courier New" panose="02070309020205020404" pitchFamily="49" charset="0"/>
                <a:cs typeface="Courier New" panose="02070309020205020404" pitchFamily="49" charset="0"/>
              </a:rPr>
              <a:t>Holy</a:t>
            </a:r>
            <a:r>
              <a:rPr lang="nl-NL" sz="1600" dirty="0">
                <a:latin typeface="Courier New" panose="02070309020205020404" pitchFamily="49" charset="0"/>
                <a:cs typeface="Courier New" panose="02070309020205020404" pitchFamily="49" charset="0"/>
              </a:rPr>
              <a:t> </a:t>
            </a:r>
            <a:r>
              <a:rPr lang="nl-NL" sz="1600" dirty="0" err="1">
                <a:latin typeface="Courier New" panose="02070309020205020404" pitchFamily="49" charset="0"/>
                <a:cs typeface="Courier New" panose="02070309020205020404" pitchFamily="49" charset="0"/>
              </a:rPr>
              <a:t>Grail</a:t>
            </a:r>
            <a:r>
              <a:rPr lang="nl-NL" sz="1600" dirty="0">
                <a:latin typeface="Courier New" panose="02070309020205020404" pitchFamily="49" charset="0"/>
                <a:cs typeface="Courier New" panose="02070309020205020404" pitchFamily="49" charset="0"/>
              </a:rPr>
              <a:t>."</a:t>
            </a:r>
          </a:p>
          <a:p>
            <a:pPr marL="0" indent="0">
              <a:buNone/>
            </a:pPr>
            <a:r>
              <a:rPr lang="nl-NL" sz="1600" dirty="0">
                <a:latin typeface="Courier New" panose="02070309020205020404" pitchFamily="49" charset="0"/>
                <a:cs typeface="Courier New" panose="02070309020205020404" pitchFamily="49" charset="0"/>
              </a:rPr>
              <a:t>,"</a:t>
            </a:r>
            <a:r>
              <a:rPr lang="nl-NL" sz="1600" dirty="0" err="1">
                <a:latin typeface="Courier New" panose="02070309020205020404" pitchFamily="49" charset="0"/>
                <a:cs typeface="Courier New" panose="02070309020205020404" pitchFamily="49" charset="0"/>
              </a:rPr>
              <a:t>Cheap</a:t>
            </a:r>
            <a:r>
              <a:rPr lang="nl-NL" sz="1600" dirty="0">
                <a:latin typeface="Courier New" panose="02070309020205020404" pitchFamily="49" charset="0"/>
                <a:cs typeface="Courier New" panose="02070309020205020404" pitchFamily="49" charset="0"/>
              </a:rPr>
              <a:t> Date-Fruit </a:t>
            </a:r>
            <a:r>
              <a:rPr lang="nl-NL" sz="1600" dirty="0" err="1">
                <a:latin typeface="Courier New" panose="02070309020205020404" pitchFamily="49" charset="0"/>
                <a:cs typeface="Courier New" panose="02070309020205020404" pitchFamily="49" charset="0"/>
              </a:rPr>
              <a:t>flies</a:t>
            </a:r>
            <a:r>
              <a:rPr lang="nl-NL" sz="1600" dirty="0">
                <a:latin typeface="Courier New" panose="02070309020205020404" pitchFamily="49" charset="0"/>
                <a:cs typeface="Courier New" panose="02070309020205020404" pitchFamily="49" charset="0"/>
              </a:rPr>
              <a:t> with a </a:t>
            </a:r>
            <a:r>
              <a:rPr lang="nl-NL" sz="1600" dirty="0" err="1">
                <a:latin typeface="Courier New" panose="02070309020205020404" pitchFamily="49" charset="0"/>
                <a:cs typeface="Courier New" panose="02070309020205020404" pitchFamily="49" charset="0"/>
              </a:rPr>
              <a:t>mutation</a:t>
            </a:r>
            <a:r>
              <a:rPr lang="nl-NL" sz="1600" dirty="0">
                <a:latin typeface="Courier New" panose="02070309020205020404" pitchFamily="49" charset="0"/>
                <a:cs typeface="Courier New" panose="02070309020205020404" pitchFamily="49" charset="0"/>
              </a:rPr>
              <a:t> in this gene </a:t>
            </a:r>
            <a:r>
              <a:rPr lang="nl-NL" sz="1600" dirty="0" err="1">
                <a:latin typeface="Courier New" panose="02070309020205020404" pitchFamily="49" charset="0"/>
                <a:cs typeface="Courier New" panose="02070309020205020404" pitchFamily="49" charset="0"/>
              </a:rPr>
              <a:t>becomes</a:t>
            </a:r>
            <a:r>
              <a:rPr lang="nl-NL" sz="1600" dirty="0">
                <a:latin typeface="Courier New" panose="02070309020205020404" pitchFamily="49" charset="0"/>
                <a:cs typeface="Courier New" panose="02070309020205020404" pitchFamily="49" charset="0"/>
              </a:rPr>
              <a:t> extra </a:t>
            </a:r>
            <a:r>
              <a:rPr lang="nl-NL" sz="1600" dirty="0" err="1">
                <a:latin typeface="Courier New" panose="02070309020205020404" pitchFamily="49" charset="0"/>
                <a:cs typeface="Courier New" panose="02070309020205020404" pitchFamily="49" charset="0"/>
              </a:rPr>
              <a:t>sensitive</a:t>
            </a:r>
            <a:r>
              <a:rPr lang="nl-NL" sz="1600" dirty="0">
                <a:latin typeface="Courier New" panose="02070309020205020404" pitchFamily="49" charset="0"/>
                <a:cs typeface="Courier New" panose="02070309020205020404" pitchFamily="49" charset="0"/>
              </a:rPr>
              <a:t> to alcohol.“…]</a:t>
            </a:r>
          </a:p>
          <a:p>
            <a:pPr marL="0" indent="0">
              <a:buNone/>
            </a:pPr>
            <a:endParaRPr lang="nl-NL" sz="1600" dirty="0">
              <a:latin typeface="Courier New" panose="02070309020205020404" pitchFamily="49" charset="0"/>
              <a:cs typeface="Courier New" panose="02070309020205020404" pitchFamily="49" charset="0"/>
            </a:endParaRPr>
          </a:p>
          <a:p>
            <a:pPr marL="0" indent="0">
              <a:buNone/>
            </a:pPr>
            <a:r>
              <a:rPr lang="nl-NL" sz="1600" dirty="0">
                <a:latin typeface="Courier New" panose="02070309020205020404" pitchFamily="49" charset="0"/>
                <a:cs typeface="Courier New" panose="02070309020205020404" pitchFamily="49" charset="0"/>
              </a:rPr>
              <a:t>@</a:t>
            </a:r>
            <a:r>
              <a:rPr lang="nl-NL" sz="1600" dirty="0" err="1">
                <a:latin typeface="Courier New" panose="02070309020205020404" pitchFamily="49" charset="0"/>
                <a:cs typeface="Courier New" panose="02070309020205020404" pitchFamily="49" charset="0"/>
              </a:rPr>
              <a:t>app.route</a:t>
            </a:r>
            <a:r>
              <a:rPr lang="nl-NL" sz="1600" dirty="0">
                <a:latin typeface="Courier New" panose="02070309020205020404" pitchFamily="49" charset="0"/>
                <a:cs typeface="Courier New" panose="02070309020205020404" pitchFamily="49" charset="0"/>
              </a:rPr>
              <a:t>('/')</a:t>
            </a:r>
          </a:p>
          <a:p>
            <a:pPr marL="0" indent="0">
              <a:buNone/>
            </a:pPr>
            <a:r>
              <a:rPr lang="nl-NL" sz="1600" dirty="0" err="1">
                <a:latin typeface="Courier New" panose="02070309020205020404" pitchFamily="49" charset="0"/>
                <a:cs typeface="Courier New" panose="02070309020205020404" pitchFamily="49" charset="0"/>
              </a:rPr>
              <a:t>def</a:t>
            </a:r>
            <a:r>
              <a:rPr lang="nl-NL" sz="1600" dirty="0">
                <a:latin typeface="Courier New" panose="02070309020205020404" pitchFamily="49" charset="0"/>
                <a:cs typeface="Courier New" panose="02070309020205020404" pitchFamily="49" charset="0"/>
              </a:rPr>
              <a:t> index():</a:t>
            </a:r>
          </a:p>
          <a:p>
            <a:pPr marL="0" indent="0">
              <a:buNone/>
            </a:pPr>
            <a:r>
              <a:rPr lang="nl-NL" sz="1600" dirty="0">
                <a:latin typeface="Courier New" panose="02070309020205020404" pitchFamily="49" charset="0"/>
                <a:cs typeface="Courier New" panose="02070309020205020404" pitchFamily="49" charset="0"/>
              </a:rPr>
              <a:t>    </a:t>
            </a:r>
            <a:r>
              <a:rPr lang="nl-NL" sz="1600" dirty="0" err="1">
                <a:latin typeface="Courier New" panose="02070309020205020404" pitchFamily="49" charset="0"/>
                <a:cs typeface="Courier New" panose="02070309020205020404" pitchFamily="49" charset="0"/>
              </a:rPr>
              <a:t>resp</a:t>
            </a:r>
            <a:r>
              <a:rPr lang="nl-NL" sz="1600" dirty="0">
                <a:latin typeface="Courier New" panose="02070309020205020404" pitchFamily="49" charset="0"/>
                <a:cs typeface="Courier New" panose="02070309020205020404" pitchFamily="49" charset="0"/>
              </a:rPr>
              <a:t> = </a:t>
            </a:r>
            <a:r>
              <a:rPr lang="nl-NL" sz="1600" dirty="0" err="1">
                <a:solidFill>
                  <a:srgbClr val="FF0000"/>
                </a:solidFill>
                <a:latin typeface="Courier New" panose="02070309020205020404" pitchFamily="49" charset="0"/>
                <a:cs typeface="Courier New" panose="02070309020205020404" pitchFamily="49" charset="0"/>
              </a:rPr>
              <a:t>make_response</a:t>
            </a:r>
            <a:r>
              <a:rPr lang="nl-NL" sz="1600" dirty="0">
                <a:solidFill>
                  <a:srgbClr val="FF0000"/>
                </a:solidFill>
                <a:latin typeface="Courier New" panose="02070309020205020404" pitchFamily="49" charset="0"/>
                <a:cs typeface="Courier New" panose="02070309020205020404" pitchFamily="49" charset="0"/>
              </a:rPr>
              <a:t>(</a:t>
            </a:r>
            <a:r>
              <a:rPr lang="nl-NL" sz="1600" dirty="0" err="1">
                <a:solidFill>
                  <a:srgbClr val="FF0000"/>
                </a:solidFill>
                <a:latin typeface="Courier New" panose="02070309020205020404" pitchFamily="49" charset="0"/>
                <a:cs typeface="Courier New" panose="02070309020205020404" pitchFamily="49" charset="0"/>
              </a:rPr>
              <a:t>render_template</a:t>
            </a:r>
            <a:r>
              <a:rPr lang="nl-NL" sz="1600" dirty="0">
                <a:solidFill>
                  <a:srgbClr val="FF0000"/>
                </a:solidFill>
                <a:latin typeface="Courier New" panose="02070309020205020404" pitchFamily="49" charset="0"/>
                <a:cs typeface="Courier New" panose="02070309020205020404" pitchFamily="49" charset="0"/>
              </a:rPr>
              <a:t>('demoTemplate.html‘</a:t>
            </a:r>
          </a:p>
          <a:p>
            <a:pPr marL="0" indent="0">
              <a:buNone/>
            </a:pPr>
            <a:r>
              <a:rPr lang="nl-NL" sz="1600" dirty="0">
                <a:solidFill>
                  <a:srgbClr val="FF0000"/>
                </a:solidFill>
                <a:latin typeface="Courier New" panose="02070309020205020404" pitchFamily="49" charset="0"/>
                <a:cs typeface="Courier New" panose="02070309020205020404" pitchFamily="49" charset="0"/>
              </a:rPr>
              <a:t>		,</a:t>
            </a:r>
            <a:r>
              <a:rPr lang="nl-NL" sz="1600" dirty="0" err="1">
                <a:solidFill>
                  <a:srgbClr val="FF0000"/>
                </a:solidFill>
                <a:latin typeface="Courier New" panose="02070309020205020404" pitchFamily="49" charset="0"/>
                <a:cs typeface="Courier New" panose="02070309020205020404" pitchFamily="49" charset="0"/>
              </a:rPr>
              <a:t>geneList</a:t>
            </a:r>
            <a:r>
              <a:rPr lang="nl-NL" sz="1600" dirty="0">
                <a:solidFill>
                  <a:srgbClr val="FF0000"/>
                </a:solidFill>
                <a:latin typeface="Courier New" panose="02070309020205020404" pitchFamily="49" charset="0"/>
                <a:cs typeface="Courier New" panose="02070309020205020404" pitchFamily="49" charset="0"/>
              </a:rPr>
              <a:t> = </a:t>
            </a:r>
            <a:r>
              <a:rPr lang="nl-NL" sz="1600" dirty="0" err="1">
                <a:solidFill>
                  <a:srgbClr val="FF0000"/>
                </a:solidFill>
                <a:latin typeface="Courier New" panose="02070309020205020404" pitchFamily="49" charset="0"/>
                <a:cs typeface="Courier New" panose="02070309020205020404" pitchFamily="49" charset="0"/>
              </a:rPr>
              <a:t>lijstGenen</a:t>
            </a:r>
            <a:r>
              <a:rPr lang="nl-NL" sz="1600" dirty="0">
                <a:solidFill>
                  <a:srgbClr val="FF0000"/>
                </a:solidFill>
                <a:latin typeface="Courier New" panose="02070309020205020404" pitchFamily="49" charset="0"/>
                <a:cs typeface="Courier New" panose="02070309020205020404" pitchFamily="49" charset="0"/>
              </a:rPr>
              <a:t>))</a:t>
            </a:r>
          </a:p>
          <a:p>
            <a:pPr marL="0" indent="0">
              <a:buNone/>
            </a:pPr>
            <a:r>
              <a:rPr lang="nl-NL" sz="1600" dirty="0">
                <a:latin typeface="Courier New" panose="02070309020205020404" pitchFamily="49" charset="0"/>
                <a:cs typeface="Courier New" panose="02070309020205020404" pitchFamily="49" charset="0"/>
              </a:rPr>
              <a:t>    return </a:t>
            </a:r>
            <a:r>
              <a:rPr lang="nl-NL" sz="1600" dirty="0" err="1">
                <a:latin typeface="Courier New" panose="02070309020205020404" pitchFamily="49" charset="0"/>
                <a:cs typeface="Courier New" panose="02070309020205020404" pitchFamily="49" charset="0"/>
              </a:rPr>
              <a:t>resp</a:t>
            </a:r>
            <a:endParaRPr lang="nl-NL" sz="1600" dirty="0">
              <a:latin typeface="Courier New" panose="02070309020205020404" pitchFamily="49" charset="0"/>
              <a:cs typeface="Courier New" panose="02070309020205020404" pitchFamily="49" charset="0"/>
            </a:endParaRPr>
          </a:p>
          <a:p>
            <a:pPr marL="0" indent="0">
              <a:buNone/>
            </a:pPr>
            <a:endParaRPr lang="nl-NL" sz="1600" dirty="0">
              <a:latin typeface="Courier New" panose="02070309020205020404" pitchFamily="49" charset="0"/>
              <a:cs typeface="Courier New" panose="02070309020205020404" pitchFamily="49" charset="0"/>
            </a:endParaRPr>
          </a:p>
          <a:p>
            <a:pPr marL="0" indent="0">
              <a:buNone/>
            </a:pPr>
            <a:endParaRPr lang="nl-NL" sz="1600" dirty="0">
              <a:latin typeface="Courier New" panose="02070309020205020404" pitchFamily="49" charset="0"/>
              <a:cs typeface="Courier New" panose="02070309020205020404" pitchFamily="49" charset="0"/>
            </a:endParaRPr>
          </a:p>
          <a:p>
            <a:pPr marL="0" indent="0">
              <a:buNone/>
            </a:pPr>
            <a:endParaRPr lang="nl-NL"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964926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F277-23B5-4913-BB94-A70DE533CF5F}"/>
              </a:ext>
            </a:extLst>
          </p:cNvPr>
          <p:cNvSpPr>
            <a:spLocks noGrp="1"/>
          </p:cNvSpPr>
          <p:nvPr>
            <p:ph type="title"/>
          </p:nvPr>
        </p:nvSpPr>
        <p:spPr/>
        <p:txBody>
          <a:bodyPr/>
          <a:lstStyle/>
          <a:p>
            <a:r>
              <a:rPr lang="en-US" dirty="0" err="1"/>
              <a:t>Samenvatting</a:t>
            </a:r>
          </a:p>
        </p:txBody>
      </p:sp>
      <p:sp>
        <p:nvSpPr>
          <p:cNvPr id="3" name="Content Placeholder 2">
            <a:extLst>
              <a:ext uri="{FF2B5EF4-FFF2-40B4-BE49-F238E27FC236}">
                <a16:creationId xmlns:a16="http://schemas.microsoft.com/office/drawing/2014/main" id="{7F76F4E3-D77E-49D2-86FA-4DDA3F0F695F}"/>
              </a:ext>
            </a:extLst>
          </p:cNvPr>
          <p:cNvSpPr>
            <a:spLocks noGrp="1"/>
          </p:cNvSpPr>
          <p:nvPr>
            <p:ph idx="1"/>
          </p:nvPr>
        </p:nvSpPr>
        <p:spPr/>
        <p:txBody>
          <a:bodyPr/>
          <a:lstStyle/>
          <a:p>
            <a:r>
              <a:rPr lang="en-US" dirty="0"/>
              <a:t>Templates </a:t>
            </a:r>
            <a:r>
              <a:rPr lang="en-US" dirty="0" err="1"/>
              <a:t>maken</a:t>
            </a:r>
            <a:r>
              <a:rPr lang="en-US" dirty="0"/>
              <a:t> het </a:t>
            </a:r>
            <a:r>
              <a:rPr lang="en-US" dirty="0" err="1"/>
              <a:t>mogelijk</a:t>
            </a:r>
            <a:r>
              <a:rPr lang="en-US" dirty="0"/>
              <a:t> om </a:t>
            </a:r>
            <a:r>
              <a:rPr lang="en-US" dirty="0" err="1"/>
              <a:t>applicaties</a:t>
            </a:r>
            <a:r>
              <a:rPr lang="en-US" dirty="0"/>
              <a:t> met </a:t>
            </a:r>
            <a:r>
              <a:rPr lang="en-US" dirty="0" err="1"/>
              <a:t>veel</a:t>
            </a:r>
            <a:r>
              <a:rPr lang="en-US" dirty="0"/>
              <a:t> HTML </a:t>
            </a:r>
            <a:r>
              <a:rPr lang="en-US" dirty="0" err="1"/>
              <a:t>te</a:t>
            </a:r>
            <a:r>
              <a:rPr lang="en-US" dirty="0"/>
              <a:t> </a:t>
            </a:r>
            <a:r>
              <a:rPr lang="en-US" dirty="0" err="1"/>
              <a:t>bouwen</a:t>
            </a:r>
            <a:r>
              <a:rPr lang="en-US" dirty="0"/>
              <a:t> </a:t>
            </a:r>
            <a:r>
              <a:rPr lang="en-US" dirty="0" err="1"/>
              <a:t>waarbij</a:t>
            </a:r>
            <a:r>
              <a:rPr lang="en-US" dirty="0"/>
              <a:t> </a:t>
            </a:r>
            <a:r>
              <a:rPr lang="en-US" dirty="0" err="1"/>
              <a:t>kleine</a:t>
            </a:r>
            <a:r>
              <a:rPr lang="en-US" dirty="0"/>
              <a:t> </a:t>
            </a:r>
            <a:r>
              <a:rPr lang="en-US" dirty="0" err="1"/>
              <a:t>stukjes</a:t>
            </a:r>
            <a:r>
              <a:rPr lang="en-US" dirty="0"/>
              <a:t> Python in HTML </a:t>
            </a:r>
            <a:r>
              <a:rPr lang="en-US" dirty="0" err="1"/>
              <a:t>dynamisch</a:t>
            </a:r>
            <a:r>
              <a:rPr lang="en-US" dirty="0"/>
              <a:t> </a:t>
            </a:r>
            <a:r>
              <a:rPr lang="en-US" dirty="0" err="1"/>
              <a:t>worden</a:t>
            </a:r>
            <a:r>
              <a:rPr lang="en-US" dirty="0"/>
              <a:t> </a:t>
            </a:r>
            <a:r>
              <a:rPr lang="en-US" dirty="0" err="1"/>
              <a:t>opgenomen</a:t>
            </a:r>
          </a:p>
        </p:txBody>
      </p:sp>
    </p:spTree>
    <p:extLst>
      <p:ext uri="{BB962C8B-B14F-4D97-AF65-F5344CB8AC3E}">
        <p14:creationId xmlns:p14="http://schemas.microsoft.com/office/powerpoint/2010/main" val="31550601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el 1"/>
          <p:cNvSpPr>
            <a:spLocks noGrp="1"/>
          </p:cNvSpPr>
          <p:nvPr>
            <p:ph type="title"/>
          </p:nvPr>
        </p:nvSpPr>
        <p:spPr/>
        <p:txBody>
          <a:bodyPr/>
          <a:lstStyle/>
          <a:p>
            <a:pPr eaLnBrk="1" hangingPunct="1"/>
            <a:r>
              <a:rPr lang="en-US"/>
              <a:t>Agenda</a:t>
            </a:r>
          </a:p>
        </p:txBody>
      </p:sp>
      <p:sp>
        <p:nvSpPr>
          <p:cNvPr id="5123" name="Tijdelijke aanduiding voor inhoud 2"/>
          <p:cNvSpPr>
            <a:spLocks noGrp="1"/>
          </p:cNvSpPr>
          <p:nvPr>
            <p:ph idx="1"/>
          </p:nvPr>
        </p:nvSpPr>
        <p:spPr/>
        <p:txBody>
          <a:bodyPr/>
          <a:lstStyle/>
          <a:p>
            <a:pPr eaLnBrk="1" hangingPunct="1"/>
            <a:r>
              <a:rPr lang="en-US" dirty="0">
                <a:latin typeface="Arial"/>
                <a:cs typeface="Arial"/>
              </a:rPr>
              <a:t>Internet </a:t>
            </a:r>
            <a:r>
              <a:rPr lang="en-US" err="1">
                <a:latin typeface="Arial"/>
                <a:cs typeface="Arial"/>
              </a:rPr>
              <a:t>Architectuur</a:t>
            </a:r>
            <a:endParaRPr lang="en-US">
              <a:latin typeface="Arial"/>
              <a:cs typeface="Arial"/>
            </a:endParaRPr>
          </a:p>
          <a:p>
            <a:r>
              <a:rPr lang="en-US" dirty="0"/>
              <a:t>Post parameters</a:t>
            </a:r>
          </a:p>
          <a:p>
            <a:pPr eaLnBrk="1" hangingPunct="1"/>
            <a:r>
              <a:rPr lang="en-US" dirty="0"/>
              <a:t>Templates</a:t>
            </a:r>
          </a:p>
          <a:p>
            <a:pPr eaLnBrk="1" hangingPunct="1"/>
            <a:r>
              <a:rPr lang="en-US" dirty="0">
                <a:solidFill>
                  <a:srgbClr val="FF0000"/>
                </a:solidFill>
              </a:rPr>
              <a:t>Cookies</a:t>
            </a:r>
          </a:p>
          <a:p>
            <a:pPr eaLnBrk="1" hangingPunct="1"/>
            <a:r>
              <a:rPr lang="en-US" err="1">
                <a:latin typeface="Arial"/>
                <a:cs typeface="Arial"/>
              </a:rPr>
              <a:t>Sessies</a:t>
            </a:r>
            <a:endParaRPr lang="en-US">
              <a:latin typeface="Arial"/>
              <a:cs typeface="Arial"/>
            </a:endParaRPr>
          </a:p>
          <a:p>
            <a:pPr eaLnBrk="1" hangingPunct="1"/>
            <a:r>
              <a:rPr lang="en-US">
                <a:latin typeface="Arial"/>
                <a:cs typeface="Arial"/>
              </a:rPr>
              <a:t>Deployment</a:t>
            </a:r>
            <a:endParaRPr lang="en-US"/>
          </a:p>
        </p:txBody>
      </p:sp>
    </p:spTree>
    <p:extLst>
      <p:ext uri="{BB962C8B-B14F-4D97-AF65-F5344CB8AC3E}">
        <p14:creationId xmlns:p14="http://schemas.microsoft.com/office/powerpoint/2010/main" val="31073088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Cookies</a:t>
            </a:r>
          </a:p>
        </p:txBody>
      </p:sp>
      <p:sp>
        <p:nvSpPr>
          <p:cNvPr id="3" name="Tijdelijke aanduiding voor inhoud 2"/>
          <p:cNvSpPr>
            <a:spLocks noGrp="1"/>
          </p:cNvSpPr>
          <p:nvPr>
            <p:ph idx="1"/>
          </p:nvPr>
        </p:nvSpPr>
        <p:spPr/>
        <p:txBody>
          <a:bodyPr/>
          <a:lstStyle/>
          <a:p>
            <a:r>
              <a:rPr lang="nl-NL" dirty="0"/>
              <a:t>Cookies worden gebruikt om de gebruiker te traceren</a:t>
            </a:r>
          </a:p>
          <a:p>
            <a:r>
              <a:rPr lang="nl-NL" dirty="0"/>
              <a:t>Op het internet ben je niet “makkelijk” herleidbaar</a:t>
            </a:r>
          </a:p>
          <a:p>
            <a:pPr marL="0" indent="0">
              <a:buNone/>
            </a:pPr>
            <a:endParaRPr lang="nl-NL" dirty="0"/>
          </a:p>
        </p:txBody>
      </p:sp>
    </p:spTree>
    <p:extLst>
      <p:ext uri="{BB962C8B-B14F-4D97-AF65-F5344CB8AC3E}">
        <p14:creationId xmlns:p14="http://schemas.microsoft.com/office/powerpoint/2010/main" val="731581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Facebook pixel</a:t>
            </a:r>
          </a:p>
        </p:txBody>
      </p:sp>
      <p:sp>
        <p:nvSpPr>
          <p:cNvPr id="3" name="Tijdelijke aanduiding voor inhoud 2"/>
          <p:cNvSpPr>
            <a:spLocks noGrp="1"/>
          </p:cNvSpPr>
          <p:nvPr>
            <p:ph idx="1"/>
          </p:nvPr>
        </p:nvSpPr>
        <p:spPr/>
        <p:txBody>
          <a:bodyPr/>
          <a:lstStyle/>
          <a:p>
            <a:r>
              <a:rPr lang="nl-NL" dirty="0"/>
              <a:t>Cookies gaan alleen naar de server (het domein) terug waar ze vandaan komen</a:t>
            </a:r>
          </a:p>
          <a:p>
            <a:r>
              <a:rPr lang="nl-NL" dirty="0"/>
              <a:t>Facebook kan dus niet de cookies van bol.com lezen</a:t>
            </a:r>
          </a:p>
          <a:p>
            <a:r>
              <a:rPr lang="nl-NL" dirty="0"/>
              <a:t>Maar Facebook kan wel een pixel verstoppen die een cookie zet terwijl je bol.com bezoekt</a:t>
            </a:r>
          </a:p>
        </p:txBody>
      </p:sp>
    </p:spTree>
    <p:extLst>
      <p:ext uri="{BB962C8B-B14F-4D97-AF65-F5344CB8AC3E}">
        <p14:creationId xmlns:p14="http://schemas.microsoft.com/office/powerpoint/2010/main" val="9737463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Twee </a:t>
            </a:r>
            <a:r>
              <a:rPr lang="en-US" dirty="0" err="1"/>
              <a:t>soorten</a:t>
            </a:r>
            <a:r>
              <a:rPr lang="en-US" dirty="0"/>
              <a:t> cookies</a:t>
            </a:r>
          </a:p>
        </p:txBody>
      </p:sp>
      <p:sp>
        <p:nvSpPr>
          <p:cNvPr id="3" name="Tijdelijke aanduiding voor inhoud 2"/>
          <p:cNvSpPr>
            <a:spLocks noGrp="1"/>
          </p:cNvSpPr>
          <p:nvPr>
            <p:ph idx="1"/>
          </p:nvPr>
        </p:nvSpPr>
        <p:spPr/>
        <p:txBody>
          <a:bodyPr/>
          <a:lstStyle/>
          <a:p>
            <a:r>
              <a:rPr lang="en-US" dirty="0"/>
              <a:t>Cookies </a:t>
            </a:r>
            <a:r>
              <a:rPr lang="en-US" dirty="0" err="1"/>
              <a:t>zijn</a:t>
            </a:r>
            <a:r>
              <a:rPr lang="en-US" dirty="0"/>
              <a:t> </a:t>
            </a:r>
            <a:r>
              <a:rPr lang="en-US" dirty="0" err="1"/>
              <a:t>er</a:t>
            </a:r>
            <a:r>
              <a:rPr lang="en-US" dirty="0"/>
              <a:t> in twee </a:t>
            </a:r>
            <a:r>
              <a:rPr lang="en-US" dirty="0" err="1"/>
              <a:t>vormen</a:t>
            </a:r>
            <a:endParaRPr lang="en-US" dirty="0"/>
          </a:p>
          <a:p>
            <a:pPr marL="812800" lvl="1" indent="-457200">
              <a:buFont typeface="+mj-lt"/>
              <a:buAutoNum type="arabicPeriod"/>
            </a:pPr>
            <a:r>
              <a:rPr lang="en-US" dirty="0" err="1"/>
              <a:t>Sessie</a:t>
            </a:r>
            <a:r>
              <a:rPr lang="en-US" dirty="0"/>
              <a:t> cookies: </a:t>
            </a:r>
            <a:r>
              <a:rPr lang="en-US" dirty="0" err="1"/>
              <a:t>gedurende</a:t>
            </a:r>
            <a:r>
              <a:rPr lang="en-US" dirty="0"/>
              <a:t> </a:t>
            </a:r>
            <a:r>
              <a:rPr lang="en-US" dirty="0" err="1"/>
              <a:t>een</a:t>
            </a:r>
            <a:r>
              <a:rPr lang="en-US" dirty="0"/>
              <a:t> </a:t>
            </a:r>
            <a:r>
              <a:rPr lang="en-US" dirty="0" err="1"/>
              <a:t>sessie</a:t>
            </a:r>
            <a:r>
              <a:rPr lang="en-US" dirty="0"/>
              <a:t> </a:t>
            </a:r>
            <a:r>
              <a:rPr lang="en-US" dirty="0" err="1"/>
              <a:t>worden</a:t>
            </a:r>
            <a:r>
              <a:rPr lang="en-US" dirty="0"/>
              <a:t> </a:t>
            </a:r>
            <a:r>
              <a:rPr lang="en-US" dirty="0" err="1"/>
              <a:t>deze</a:t>
            </a:r>
            <a:r>
              <a:rPr lang="en-US" dirty="0"/>
              <a:t> </a:t>
            </a:r>
            <a:r>
              <a:rPr lang="en-US" dirty="0" err="1"/>
              <a:t>bewaard</a:t>
            </a:r>
            <a:r>
              <a:rPr lang="en-US" dirty="0"/>
              <a:t> </a:t>
            </a:r>
            <a:r>
              <a:rPr lang="en-US" dirty="0" err="1"/>
              <a:t>en</a:t>
            </a:r>
            <a:r>
              <a:rPr lang="en-US" dirty="0"/>
              <a:t> </a:t>
            </a:r>
            <a:r>
              <a:rPr lang="en-US" dirty="0" err="1"/>
              <a:t>bij</a:t>
            </a:r>
            <a:r>
              <a:rPr lang="en-US" dirty="0"/>
              <a:t> </a:t>
            </a:r>
            <a:r>
              <a:rPr lang="en-US" dirty="0" err="1"/>
              <a:t>afsluiten</a:t>
            </a:r>
            <a:r>
              <a:rPr lang="en-US" dirty="0"/>
              <a:t> </a:t>
            </a:r>
            <a:r>
              <a:rPr lang="en-US" dirty="0" err="1"/>
              <a:t>verwijderd</a:t>
            </a:r>
            <a:endParaRPr lang="en-US" dirty="0"/>
          </a:p>
          <a:p>
            <a:pPr marL="812800" lvl="1" indent="-457200">
              <a:buFont typeface="+mj-lt"/>
              <a:buAutoNum type="arabicPeriod"/>
            </a:pPr>
            <a:r>
              <a:rPr lang="en-US" dirty="0" err="1"/>
              <a:t>Persistente</a:t>
            </a:r>
            <a:r>
              <a:rPr lang="en-US" dirty="0"/>
              <a:t> cookies: </a:t>
            </a:r>
            <a:r>
              <a:rPr lang="en-US" dirty="0" err="1"/>
              <a:t>deze</a:t>
            </a:r>
            <a:r>
              <a:rPr lang="en-US" dirty="0"/>
              <a:t> </a:t>
            </a:r>
            <a:r>
              <a:rPr lang="en-US" dirty="0" err="1"/>
              <a:t>worden</a:t>
            </a:r>
            <a:r>
              <a:rPr lang="en-US" dirty="0"/>
              <a:t> </a:t>
            </a:r>
            <a:r>
              <a:rPr lang="en-US" dirty="0" err="1"/>
              <a:t>opgeslagen</a:t>
            </a:r>
            <a:r>
              <a:rPr lang="en-US" dirty="0"/>
              <a:t> </a:t>
            </a:r>
            <a:r>
              <a:rPr lang="en-US" dirty="0" err="1"/>
              <a:t>voor</a:t>
            </a:r>
            <a:r>
              <a:rPr lang="en-US" dirty="0"/>
              <a:t> het </a:t>
            </a:r>
            <a:r>
              <a:rPr lang="en-US" dirty="0" err="1"/>
              <a:t>afsluiten</a:t>
            </a:r>
            <a:r>
              <a:rPr lang="en-US" dirty="0"/>
              <a:t> </a:t>
            </a:r>
            <a:r>
              <a:rPr lang="en-US" dirty="0" err="1"/>
              <a:t>en</a:t>
            </a:r>
            <a:r>
              <a:rPr lang="en-US" dirty="0"/>
              <a:t> </a:t>
            </a:r>
            <a:r>
              <a:rPr lang="en-US" dirty="0" err="1"/>
              <a:t>worden</a:t>
            </a:r>
            <a:r>
              <a:rPr lang="en-US" dirty="0"/>
              <a:t> </a:t>
            </a:r>
            <a:r>
              <a:rPr lang="en-US" dirty="0" err="1"/>
              <a:t>volgende</a:t>
            </a:r>
            <a:r>
              <a:rPr lang="en-US" dirty="0"/>
              <a:t> </a:t>
            </a:r>
            <a:r>
              <a:rPr lang="en-US" dirty="0" err="1"/>
              <a:t>keren</a:t>
            </a:r>
            <a:r>
              <a:rPr lang="en-US" dirty="0"/>
              <a:t> </a:t>
            </a:r>
            <a:r>
              <a:rPr lang="en-US" dirty="0" err="1"/>
              <a:t>weer</a:t>
            </a:r>
            <a:r>
              <a:rPr lang="en-US" dirty="0"/>
              <a:t> </a:t>
            </a:r>
            <a:r>
              <a:rPr lang="en-US" dirty="0" err="1"/>
              <a:t>opnieuw</a:t>
            </a:r>
            <a:r>
              <a:rPr lang="en-US" dirty="0"/>
              <a:t> </a:t>
            </a:r>
            <a:r>
              <a:rPr lang="en-US" dirty="0" err="1"/>
              <a:t>gebruikt</a:t>
            </a:r>
            <a:endParaRPr lang="en-US" dirty="0"/>
          </a:p>
        </p:txBody>
      </p:sp>
    </p:spTree>
    <p:extLst>
      <p:ext uri="{BB962C8B-B14F-4D97-AF65-F5344CB8AC3E}">
        <p14:creationId xmlns:p14="http://schemas.microsoft.com/office/powerpoint/2010/main" val="1236965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el 1"/>
          <p:cNvSpPr>
            <a:spLocks noGrp="1"/>
          </p:cNvSpPr>
          <p:nvPr>
            <p:ph type="title"/>
          </p:nvPr>
        </p:nvSpPr>
        <p:spPr/>
        <p:txBody>
          <a:bodyPr/>
          <a:lstStyle/>
          <a:p>
            <a:r>
              <a:rPr lang="nl-NL"/>
              <a:t>Opzet OWE 4a</a:t>
            </a:r>
            <a:endParaRPr lang="nl-NL" dirty="0"/>
          </a:p>
        </p:txBody>
      </p:sp>
      <p:graphicFrame>
        <p:nvGraphicFramePr>
          <p:cNvPr id="8" name="Tijdelijke aanduiding voor inhoud 7"/>
          <p:cNvGraphicFramePr>
            <a:graphicFrameLocks noGrp="1"/>
          </p:cNvGraphicFramePr>
          <p:nvPr>
            <p:ph idx="1"/>
            <p:extLst>
              <p:ext uri="{D42A27DB-BD31-4B8C-83A1-F6EECF244321}">
                <p14:modId xmlns:p14="http://schemas.microsoft.com/office/powerpoint/2010/main" val="260930451"/>
              </p:ext>
            </p:extLst>
          </p:nvPr>
        </p:nvGraphicFramePr>
        <p:xfrm>
          <a:off x="1295400" y="1905000"/>
          <a:ext cx="7110412" cy="2966720"/>
        </p:xfrm>
        <a:graphic>
          <a:graphicData uri="http://schemas.openxmlformats.org/drawingml/2006/table">
            <a:tbl>
              <a:tblPr firstRow="1" bandRow="1">
                <a:tableStyleId>{5C22544A-7EE6-4342-B048-85BDC9FD1C3A}</a:tableStyleId>
              </a:tblPr>
              <a:tblGrid>
                <a:gridCol w="1455737">
                  <a:extLst>
                    <a:ext uri="{9D8B030D-6E8A-4147-A177-3AD203B41FA5}">
                      <a16:colId xmlns:a16="http://schemas.microsoft.com/office/drawing/2014/main" val="20000"/>
                    </a:ext>
                  </a:extLst>
                </a:gridCol>
                <a:gridCol w="5654675">
                  <a:extLst>
                    <a:ext uri="{9D8B030D-6E8A-4147-A177-3AD203B41FA5}">
                      <a16:colId xmlns:a16="http://schemas.microsoft.com/office/drawing/2014/main" val="20001"/>
                    </a:ext>
                  </a:extLst>
                </a:gridCol>
              </a:tblGrid>
              <a:tr h="370840">
                <a:tc>
                  <a:txBody>
                    <a:bodyPr/>
                    <a:lstStyle/>
                    <a:p>
                      <a:r>
                        <a:rPr lang="nl-NL" dirty="0"/>
                        <a:t>Week</a:t>
                      </a:r>
                    </a:p>
                  </a:txBody>
                  <a:tcPr/>
                </a:tc>
                <a:tc>
                  <a:txBody>
                    <a:bodyPr/>
                    <a:lstStyle/>
                    <a:p>
                      <a:r>
                        <a:rPr lang="nl-NL" dirty="0"/>
                        <a:t>Onderwerp</a:t>
                      </a:r>
                    </a:p>
                  </a:txBody>
                  <a:tcPr/>
                </a:tc>
                <a:extLst>
                  <a:ext uri="{0D108BD9-81ED-4DB2-BD59-A6C34878D82A}">
                    <a16:rowId xmlns:a16="http://schemas.microsoft.com/office/drawing/2014/main" val="10000"/>
                  </a:ext>
                </a:extLst>
              </a:tr>
              <a:tr h="370840">
                <a:tc>
                  <a:txBody>
                    <a:bodyPr/>
                    <a:lstStyle/>
                    <a:p>
                      <a:r>
                        <a:rPr lang="nl-NL" dirty="0"/>
                        <a:t>1</a:t>
                      </a:r>
                    </a:p>
                  </a:txBody>
                  <a:tcPr/>
                </a:tc>
                <a:tc>
                  <a:txBody>
                    <a:bodyPr/>
                    <a:lstStyle/>
                    <a:p>
                      <a:r>
                        <a:rPr lang="nl-NL" dirty="0"/>
                        <a:t>Introductie </a:t>
                      </a:r>
                      <a:r>
                        <a:rPr lang="nl-NL" dirty="0" err="1"/>
                        <a:t>Webtechnologie</a:t>
                      </a:r>
                      <a:r>
                        <a:rPr lang="nl-NL" dirty="0"/>
                        <a:t> en HTML</a:t>
                      </a:r>
                    </a:p>
                  </a:txBody>
                  <a:tcPr/>
                </a:tc>
                <a:extLst>
                  <a:ext uri="{0D108BD9-81ED-4DB2-BD59-A6C34878D82A}">
                    <a16:rowId xmlns:a16="http://schemas.microsoft.com/office/drawing/2014/main" val="10001"/>
                  </a:ext>
                </a:extLst>
              </a:tr>
              <a:tr h="370840">
                <a:tc>
                  <a:txBody>
                    <a:bodyPr/>
                    <a:lstStyle/>
                    <a:p>
                      <a:r>
                        <a:rPr lang="nl-NL"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dirty="0"/>
                        <a:t>Introductie tot HTML genereren vanuit Python</a:t>
                      </a:r>
                    </a:p>
                  </a:txBody>
                  <a:tcPr/>
                </a:tc>
                <a:extLst>
                  <a:ext uri="{0D108BD9-81ED-4DB2-BD59-A6C34878D82A}">
                    <a16:rowId xmlns:a16="http://schemas.microsoft.com/office/drawing/2014/main" val="10002"/>
                  </a:ext>
                </a:extLst>
              </a:tr>
              <a:tr h="370840">
                <a:tc>
                  <a:txBody>
                    <a:bodyPr/>
                    <a:lstStyle/>
                    <a:p>
                      <a:r>
                        <a:rPr lang="nl-NL"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dirty="0" err="1"/>
                        <a:t>Geavanceerderde</a:t>
                      </a:r>
                      <a:r>
                        <a:rPr lang="nl-NL" dirty="0"/>
                        <a:t> concepten </a:t>
                      </a:r>
                      <a:r>
                        <a:rPr lang="nl-NL" dirty="0" err="1"/>
                        <a:t>webtechnologie</a:t>
                      </a:r>
                      <a:endParaRPr lang="nl-NL" dirty="0"/>
                    </a:p>
                  </a:txBody>
                  <a:tcPr/>
                </a:tc>
                <a:extLst>
                  <a:ext uri="{0D108BD9-81ED-4DB2-BD59-A6C34878D82A}">
                    <a16:rowId xmlns:a16="http://schemas.microsoft.com/office/drawing/2014/main" val="10003"/>
                  </a:ext>
                </a:extLst>
              </a:tr>
              <a:tr h="370840">
                <a:tc>
                  <a:txBody>
                    <a:bodyPr/>
                    <a:lstStyle/>
                    <a:p>
                      <a:r>
                        <a:rPr lang="nl-NL"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dirty="0"/>
                        <a:t>BioPython en connecteren aan de MySQL database</a:t>
                      </a:r>
                    </a:p>
                  </a:txBody>
                  <a:tcPr/>
                </a:tc>
                <a:extLst>
                  <a:ext uri="{0D108BD9-81ED-4DB2-BD59-A6C34878D82A}">
                    <a16:rowId xmlns:a16="http://schemas.microsoft.com/office/drawing/2014/main" val="10004"/>
                  </a:ext>
                </a:extLst>
              </a:tr>
              <a:tr h="370840">
                <a:tc>
                  <a:txBody>
                    <a:bodyPr/>
                    <a:lstStyle/>
                    <a:p>
                      <a:r>
                        <a:rPr lang="nl-NL" dirty="0"/>
                        <a:t>5</a:t>
                      </a:r>
                    </a:p>
                  </a:txBody>
                  <a:tcPr/>
                </a:tc>
                <a:tc>
                  <a:txBody>
                    <a:bodyPr/>
                    <a:lstStyle/>
                    <a:p>
                      <a:r>
                        <a:rPr lang="nl-NL" dirty="0"/>
                        <a:t>BioPython</a:t>
                      </a:r>
                    </a:p>
                  </a:txBody>
                  <a:tcPr/>
                </a:tc>
                <a:extLst>
                  <a:ext uri="{0D108BD9-81ED-4DB2-BD59-A6C34878D82A}">
                    <a16:rowId xmlns:a16="http://schemas.microsoft.com/office/drawing/2014/main" val="10005"/>
                  </a:ext>
                </a:extLst>
              </a:tr>
              <a:tr h="370840">
                <a:tc>
                  <a:txBody>
                    <a:bodyPr/>
                    <a:lstStyle/>
                    <a:p>
                      <a:r>
                        <a:rPr lang="nl-NL" dirty="0"/>
                        <a:t>6</a:t>
                      </a:r>
                    </a:p>
                  </a:txBody>
                  <a:tcPr/>
                </a:tc>
                <a:tc>
                  <a:txBody>
                    <a:bodyPr/>
                    <a:lstStyle/>
                    <a:p>
                      <a:r>
                        <a:rPr lang="nl-NL" dirty="0" err="1"/>
                        <a:t>Webtechnologie</a:t>
                      </a:r>
                      <a:r>
                        <a:rPr lang="nl-NL" baseline="0" dirty="0"/>
                        <a:t> - security</a:t>
                      </a:r>
                      <a:endParaRPr lang="nl-NL" dirty="0"/>
                    </a:p>
                  </a:txBody>
                  <a:tcPr/>
                </a:tc>
                <a:extLst>
                  <a:ext uri="{0D108BD9-81ED-4DB2-BD59-A6C34878D82A}">
                    <a16:rowId xmlns:a16="http://schemas.microsoft.com/office/drawing/2014/main" val="10006"/>
                  </a:ext>
                </a:extLst>
              </a:tr>
              <a:tr h="370840">
                <a:tc>
                  <a:txBody>
                    <a:bodyPr/>
                    <a:lstStyle/>
                    <a:p>
                      <a:r>
                        <a:rPr lang="nl-NL" dirty="0"/>
                        <a:t>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dirty="0"/>
                        <a:t>Werken</a:t>
                      </a:r>
                      <a:r>
                        <a:rPr lang="nl-NL" baseline="0" dirty="0"/>
                        <a:t> aan eindopdracht</a:t>
                      </a:r>
                      <a:endParaRPr lang="nl-NL" dirty="0"/>
                    </a:p>
                  </a:txBody>
                  <a:tcPr/>
                </a:tc>
                <a:extLst>
                  <a:ext uri="{0D108BD9-81ED-4DB2-BD59-A6C34878D82A}">
                    <a16:rowId xmlns:a16="http://schemas.microsoft.com/office/drawing/2014/main" val="10007"/>
                  </a:ext>
                </a:extLst>
              </a:tr>
            </a:tbl>
          </a:graphicData>
        </a:graphic>
      </p:graphicFrame>
      <p:sp>
        <p:nvSpPr>
          <p:cNvPr id="4" name="Rectangle 1"/>
          <p:cNvSpPr>
            <a:spLocks noChangeArrowheads="1"/>
          </p:cNvSpPr>
          <p:nvPr/>
        </p:nvSpPr>
        <p:spPr bwMode="auto">
          <a:xfrm>
            <a:off x="2133497" y="152367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nl-NL" altLang="nl-NL" sz="1800" b="0" i="0" u="none" strike="noStrike" cap="none" normalizeH="0" baseline="0">
                <a:ln>
                  <a:noFill/>
                </a:ln>
                <a:solidFill>
                  <a:schemeClr val="tx1"/>
                </a:solidFill>
                <a:effectLst/>
                <a:latin typeface="Arial" panose="020B0604020202020204" pitchFamily="34" charset="0"/>
              </a:rPr>
            </a:br>
            <a:endParaRPr kumimoji="0" lang="nl-NL" altLang="nl-NL"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922360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Waarvoor</a:t>
            </a:r>
            <a:r>
              <a:rPr lang="en-US" dirty="0"/>
              <a:t> </a:t>
            </a:r>
            <a:r>
              <a:rPr lang="en-US" dirty="0" err="1"/>
              <a:t>dienen</a:t>
            </a:r>
            <a:r>
              <a:rPr lang="en-US" dirty="0"/>
              <a:t> cookies?</a:t>
            </a:r>
          </a:p>
        </p:txBody>
      </p:sp>
      <p:sp>
        <p:nvSpPr>
          <p:cNvPr id="3" name="Tijdelijke aanduiding voor inhoud 2"/>
          <p:cNvSpPr>
            <a:spLocks noGrp="1"/>
          </p:cNvSpPr>
          <p:nvPr>
            <p:ph idx="1"/>
          </p:nvPr>
        </p:nvSpPr>
        <p:spPr/>
        <p:txBody>
          <a:bodyPr/>
          <a:lstStyle/>
          <a:p>
            <a:r>
              <a:rPr lang="en-US" dirty="0"/>
              <a:t>In </a:t>
            </a:r>
            <a:r>
              <a:rPr lang="en-US" dirty="0" err="1"/>
              <a:t>algemene</a:t>
            </a:r>
            <a:r>
              <a:rPr lang="en-US" dirty="0"/>
              <a:t> zin: cookies </a:t>
            </a:r>
            <a:r>
              <a:rPr lang="en-US" dirty="0" err="1"/>
              <a:t>zorgen</a:t>
            </a:r>
            <a:r>
              <a:rPr lang="en-US" dirty="0"/>
              <a:t> </a:t>
            </a:r>
            <a:r>
              <a:rPr lang="en-US" dirty="0" err="1"/>
              <a:t>voor</a:t>
            </a:r>
            <a:r>
              <a:rPr lang="en-US" dirty="0"/>
              <a:t> </a:t>
            </a:r>
            <a:r>
              <a:rPr lang="en-US" dirty="0" err="1"/>
              <a:t>personalisering</a:t>
            </a:r>
            <a:r>
              <a:rPr lang="en-US" dirty="0"/>
              <a:t> van de web </a:t>
            </a:r>
            <a:r>
              <a:rPr lang="en-US" dirty="0" err="1"/>
              <a:t>pagina’s</a:t>
            </a:r>
            <a:r>
              <a:rPr lang="en-US" dirty="0"/>
              <a:t>, (re-)</a:t>
            </a:r>
            <a:r>
              <a:rPr lang="en-US" dirty="0" err="1"/>
              <a:t>authenticeren</a:t>
            </a:r>
            <a:r>
              <a:rPr lang="en-US" dirty="0"/>
              <a:t> van </a:t>
            </a:r>
            <a:r>
              <a:rPr lang="en-US" dirty="0" err="1"/>
              <a:t>bezoekers</a:t>
            </a:r>
            <a:r>
              <a:rPr lang="en-US" dirty="0"/>
              <a:t> en het </a:t>
            </a:r>
            <a:r>
              <a:rPr lang="en-US" dirty="0" err="1"/>
              <a:t>afstemmen</a:t>
            </a:r>
            <a:r>
              <a:rPr lang="en-US" dirty="0"/>
              <a:t> van </a:t>
            </a:r>
            <a:r>
              <a:rPr lang="en-US" dirty="0" err="1"/>
              <a:t>advertenties</a:t>
            </a:r>
            <a:r>
              <a:rPr lang="en-US" dirty="0"/>
              <a:t> op de </a:t>
            </a:r>
            <a:r>
              <a:rPr lang="en-US" dirty="0" err="1"/>
              <a:t>gebruiker</a:t>
            </a:r>
            <a:endParaRPr lang="en-US" dirty="0"/>
          </a:p>
        </p:txBody>
      </p:sp>
    </p:spTree>
    <p:extLst>
      <p:ext uri="{BB962C8B-B14F-4D97-AF65-F5344CB8AC3E}">
        <p14:creationId xmlns:p14="http://schemas.microsoft.com/office/powerpoint/2010/main" val="23398244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Cookies </a:t>
            </a:r>
            <a:r>
              <a:rPr lang="en-US" dirty="0" err="1"/>
              <a:t>zitten</a:t>
            </a:r>
            <a:r>
              <a:rPr lang="en-US" dirty="0"/>
              <a:t> in de HTTP headers</a:t>
            </a:r>
          </a:p>
        </p:txBody>
      </p:sp>
      <p:sp>
        <p:nvSpPr>
          <p:cNvPr id="3" name="Tijdelijke aanduiding voor inhoud 2"/>
          <p:cNvSpPr>
            <a:spLocks noGrp="1"/>
          </p:cNvSpPr>
          <p:nvPr>
            <p:ph idx="1"/>
          </p:nvPr>
        </p:nvSpPr>
        <p:spPr/>
        <p:txBody>
          <a:bodyPr/>
          <a:lstStyle/>
          <a:p>
            <a:r>
              <a:rPr lang="en-US" dirty="0"/>
              <a:t>F12 </a:t>
            </a:r>
            <a:r>
              <a:rPr lang="en-US" dirty="0" err="1"/>
              <a:t>opent</a:t>
            </a:r>
            <a:r>
              <a:rPr lang="en-US" dirty="0"/>
              <a:t> </a:t>
            </a:r>
          </a:p>
        </p:txBody>
      </p:sp>
      <p:pic>
        <p:nvPicPr>
          <p:cNvPr id="4" name="Afbeelding 3"/>
          <p:cNvPicPr>
            <a:picLocks noChangeAspect="1"/>
          </p:cNvPicPr>
          <p:nvPr/>
        </p:nvPicPr>
        <p:blipFill>
          <a:blip r:embed="rId2"/>
          <a:stretch>
            <a:fillRect/>
          </a:stretch>
        </p:blipFill>
        <p:spPr>
          <a:xfrm>
            <a:off x="0" y="2116686"/>
            <a:ext cx="8433118" cy="4741314"/>
          </a:xfrm>
          <a:prstGeom prst="rect">
            <a:avLst/>
          </a:prstGeom>
        </p:spPr>
      </p:pic>
      <p:pic>
        <p:nvPicPr>
          <p:cNvPr id="5" name="Afbeelding 4"/>
          <p:cNvPicPr>
            <a:picLocks noChangeAspect="1"/>
          </p:cNvPicPr>
          <p:nvPr/>
        </p:nvPicPr>
        <p:blipFill>
          <a:blip r:embed="rId3"/>
          <a:stretch>
            <a:fillRect/>
          </a:stretch>
        </p:blipFill>
        <p:spPr>
          <a:xfrm>
            <a:off x="3048000" y="3768425"/>
            <a:ext cx="5912908" cy="704850"/>
          </a:xfrm>
          <a:prstGeom prst="rect">
            <a:avLst/>
          </a:prstGeom>
        </p:spPr>
      </p:pic>
    </p:spTree>
    <p:extLst>
      <p:ext uri="{BB962C8B-B14F-4D97-AF65-F5344CB8AC3E}">
        <p14:creationId xmlns:p14="http://schemas.microsoft.com/office/powerpoint/2010/main" val="2101952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Cookies</a:t>
            </a:r>
          </a:p>
        </p:txBody>
      </p:sp>
      <p:pic>
        <p:nvPicPr>
          <p:cNvPr id="4" name="Tijdelijke aanduiding voor inhoud 3"/>
          <p:cNvPicPr>
            <a:picLocks noGrp="1" noChangeAspect="1"/>
          </p:cNvPicPr>
          <p:nvPr>
            <p:ph idx="1"/>
          </p:nvPr>
        </p:nvPicPr>
        <p:blipFill>
          <a:blip r:embed="rId3"/>
          <a:stretch>
            <a:fillRect/>
          </a:stretch>
        </p:blipFill>
        <p:spPr>
          <a:xfrm>
            <a:off x="381000" y="1524000"/>
            <a:ext cx="8382000" cy="4813245"/>
          </a:xfrm>
          <a:prstGeom prst="rect">
            <a:avLst/>
          </a:prstGeom>
        </p:spPr>
      </p:pic>
    </p:spTree>
    <p:extLst>
      <p:ext uri="{BB962C8B-B14F-4D97-AF65-F5344CB8AC3E}">
        <p14:creationId xmlns:p14="http://schemas.microsoft.com/office/powerpoint/2010/main" val="31349465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Cookie Python</a:t>
            </a:r>
          </a:p>
        </p:txBody>
      </p:sp>
      <p:sp>
        <p:nvSpPr>
          <p:cNvPr id="3" name="Tijdelijke aanduiding voor inhoud 2"/>
          <p:cNvSpPr>
            <a:spLocks noGrp="1"/>
          </p:cNvSpPr>
          <p:nvPr>
            <p:ph idx="1"/>
          </p:nvPr>
        </p:nvSpPr>
        <p:spPr>
          <a:xfrm>
            <a:off x="304800" y="1620000"/>
            <a:ext cx="8245989" cy="3744215"/>
          </a:xfrm>
        </p:spPr>
        <p:txBody>
          <a:bodyPr/>
          <a:lstStyle/>
          <a:p>
            <a:pPr marL="0" indent="0">
              <a:buNone/>
            </a:pPr>
            <a:r>
              <a:rPr lang="nl-NL" sz="1600" dirty="0">
                <a:solidFill>
                  <a:schemeClr val="dk1"/>
                </a:solidFill>
                <a:latin typeface="Courier New" panose="02070309020205020404" pitchFamily="49" charset="0"/>
                <a:cs typeface="Courier New" panose="02070309020205020404" pitchFamily="49" charset="0"/>
              </a:rPr>
              <a:t>@</a:t>
            </a:r>
            <a:r>
              <a:rPr lang="nl-NL" sz="1600" dirty="0" err="1">
                <a:solidFill>
                  <a:schemeClr val="dk1"/>
                </a:solidFill>
                <a:latin typeface="Courier New" panose="02070309020205020404" pitchFamily="49" charset="0"/>
                <a:cs typeface="Courier New" panose="02070309020205020404" pitchFamily="49" charset="0"/>
              </a:rPr>
              <a:t>app.route</a:t>
            </a:r>
            <a:r>
              <a:rPr lang="nl-NL" sz="1600" dirty="0">
                <a:solidFill>
                  <a:schemeClr val="dk1"/>
                </a:solidFill>
                <a:latin typeface="Courier New" panose="02070309020205020404" pitchFamily="49" charset="0"/>
                <a:cs typeface="Courier New" panose="02070309020205020404" pitchFamily="49" charset="0"/>
              </a:rPr>
              <a:t>('/')</a:t>
            </a:r>
          </a:p>
          <a:p>
            <a:pPr marL="0" indent="0">
              <a:buNone/>
            </a:pPr>
            <a:r>
              <a:rPr lang="nl-NL" sz="1600" dirty="0" err="1">
                <a:solidFill>
                  <a:schemeClr val="dk1"/>
                </a:solidFill>
                <a:latin typeface="Courier New" panose="02070309020205020404" pitchFamily="49" charset="0"/>
                <a:cs typeface="Courier New" panose="02070309020205020404" pitchFamily="49" charset="0"/>
              </a:rPr>
              <a:t>def</a:t>
            </a:r>
            <a:r>
              <a:rPr lang="nl-NL" sz="1600" dirty="0">
                <a:solidFill>
                  <a:schemeClr val="dk1"/>
                </a:solidFill>
                <a:latin typeface="Courier New" panose="02070309020205020404" pitchFamily="49" charset="0"/>
                <a:cs typeface="Courier New" panose="02070309020205020404" pitchFamily="49" charset="0"/>
              </a:rPr>
              <a:t> index():</a:t>
            </a:r>
          </a:p>
          <a:p>
            <a:pPr marL="0" indent="0">
              <a:buNone/>
            </a:pPr>
            <a:r>
              <a:rPr lang="nl-NL" sz="1600" dirty="0">
                <a:solidFill>
                  <a:schemeClr val="dk1"/>
                </a:solidFill>
                <a:latin typeface="Courier New" panose="02070309020205020404" pitchFamily="49" charset="0"/>
                <a:cs typeface="Courier New" panose="02070309020205020404" pitchFamily="49" charset="0"/>
              </a:rPr>
              <a:t>    counter = </a:t>
            </a:r>
            <a:r>
              <a:rPr lang="nl-NL" sz="1600" dirty="0" err="1">
                <a:solidFill>
                  <a:schemeClr val="dk1"/>
                </a:solidFill>
                <a:latin typeface="Courier New" panose="02070309020205020404" pitchFamily="49" charset="0"/>
                <a:cs typeface="Courier New" panose="02070309020205020404" pitchFamily="49" charset="0"/>
              </a:rPr>
              <a:t>request.cookies.get</a:t>
            </a:r>
            <a:r>
              <a:rPr lang="nl-NL" sz="1600" dirty="0">
                <a:solidFill>
                  <a:schemeClr val="dk1"/>
                </a:solidFill>
                <a:latin typeface="Courier New" panose="02070309020205020404" pitchFamily="49" charset="0"/>
                <a:cs typeface="Courier New" panose="02070309020205020404" pitchFamily="49" charset="0"/>
              </a:rPr>
              <a:t>('teller')</a:t>
            </a:r>
          </a:p>
          <a:p>
            <a:pPr marL="0" indent="0">
              <a:buNone/>
            </a:pPr>
            <a:r>
              <a:rPr lang="nl-NL" sz="1600" dirty="0">
                <a:solidFill>
                  <a:schemeClr val="dk1"/>
                </a:solidFill>
                <a:latin typeface="Courier New" panose="02070309020205020404" pitchFamily="49" charset="0"/>
                <a:cs typeface="Courier New" panose="02070309020205020404" pitchFamily="49" charset="0"/>
              </a:rPr>
              <a:t>    </a:t>
            </a:r>
            <a:r>
              <a:rPr lang="nl-NL" sz="1600" dirty="0" err="1">
                <a:solidFill>
                  <a:schemeClr val="dk1"/>
                </a:solidFill>
                <a:latin typeface="Courier New" panose="02070309020205020404" pitchFamily="49" charset="0"/>
                <a:cs typeface="Courier New" panose="02070309020205020404" pitchFamily="49" charset="0"/>
              </a:rPr>
              <a:t>if</a:t>
            </a:r>
            <a:r>
              <a:rPr lang="nl-NL" sz="1600" dirty="0">
                <a:solidFill>
                  <a:schemeClr val="dk1"/>
                </a:solidFill>
                <a:latin typeface="Courier New" panose="02070309020205020404" pitchFamily="49" charset="0"/>
                <a:cs typeface="Courier New" panose="02070309020205020404" pitchFamily="49" charset="0"/>
              </a:rPr>
              <a:t> counter == None:</a:t>
            </a:r>
          </a:p>
          <a:p>
            <a:pPr marL="0" indent="0">
              <a:buNone/>
            </a:pPr>
            <a:r>
              <a:rPr lang="nl-NL" sz="1600" dirty="0">
                <a:solidFill>
                  <a:schemeClr val="dk1"/>
                </a:solidFill>
                <a:latin typeface="Courier New" panose="02070309020205020404" pitchFamily="49" charset="0"/>
                <a:cs typeface="Courier New" panose="02070309020205020404" pitchFamily="49" charset="0"/>
              </a:rPr>
              <a:t>      counter = "1"</a:t>
            </a:r>
          </a:p>
          <a:p>
            <a:pPr marL="0" indent="0">
              <a:buNone/>
            </a:pPr>
            <a:r>
              <a:rPr lang="nl-NL" sz="1600" dirty="0">
                <a:solidFill>
                  <a:schemeClr val="dk1"/>
                </a:solidFill>
                <a:latin typeface="Courier New" panose="02070309020205020404" pitchFamily="49" charset="0"/>
                <a:cs typeface="Courier New" panose="02070309020205020404" pitchFamily="49" charset="0"/>
              </a:rPr>
              <a:t>    </a:t>
            </a:r>
            <a:r>
              <a:rPr lang="nl-NL" sz="1600" dirty="0" err="1">
                <a:solidFill>
                  <a:schemeClr val="dk1"/>
                </a:solidFill>
                <a:latin typeface="Courier New" panose="02070309020205020404" pitchFamily="49" charset="0"/>
                <a:cs typeface="Courier New" panose="02070309020205020404" pitchFamily="49" charset="0"/>
              </a:rPr>
              <a:t>else</a:t>
            </a:r>
            <a:r>
              <a:rPr lang="nl-NL" sz="1600" dirty="0">
                <a:solidFill>
                  <a:schemeClr val="dk1"/>
                </a:solidFill>
                <a:latin typeface="Courier New" panose="02070309020205020404" pitchFamily="49" charset="0"/>
                <a:cs typeface="Courier New" panose="02070309020205020404" pitchFamily="49" charset="0"/>
              </a:rPr>
              <a:t>:</a:t>
            </a:r>
          </a:p>
          <a:p>
            <a:pPr marL="0" indent="0">
              <a:buNone/>
            </a:pPr>
            <a:r>
              <a:rPr lang="nl-NL" sz="1600" dirty="0">
                <a:solidFill>
                  <a:schemeClr val="dk1"/>
                </a:solidFill>
                <a:latin typeface="Courier New" panose="02070309020205020404" pitchFamily="49" charset="0"/>
                <a:cs typeface="Courier New" panose="02070309020205020404" pitchFamily="49" charset="0"/>
              </a:rPr>
              <a:t>      counter = </a:t>
            </a:r>
            <a:r>
              <a:rPr lang="nl-NL" sz="1600" dirty="0" err="1">
                <a:solidFill>
                  <a:schemeClr val="dk1"/>
                </a:solidFill>
                <a:latin typeface="Courier New" panose="02070309020205020404" pitchFamily="49" charset="0"/>
                <a:cs typeface="Courier New" panose="02070309020205020404" pitchFamily="49" charset="0"/>
              </a:rPr>
              <a:t>str</a:t>
            </a:r>
            <a:r>
              <a:rPr lang="nl-NL" sz="1600" dirty="0">
                <a:solidFill>
                  <a:schemeClr val="dk1"/>
                </a:solidFill>
                <a:latin typeface="Courier New" panose="02070309020205020404" pitchFamily="49" charset="0"/>
                <a:cs typeface="Courier New" panose="02070309020205020404" pitchFamily="49" charset="0"/>
              </a:rPr>
              <a:t>(int(counter)+1)</a:t>
            </a:r>
          </a:p>
          <a:p>
            <a:pPr marL="0" indent="0">
              <a:buNone/>
            </a:pPr>
            <a:r>
              <a:rPr lang="nl-NL" sz="1600" dirty="0">
                <a:solidFill>
                  <a:schemeClr val="dk1"/>
                </a:solidFill>
                <a:latin typeface="Courier New" panose="02070309020205020404" pitchFamily="49" charset="0"/>
                <a:cs typeface="Courier New" panose="02070309020205020404" pitchFamily="49" charset="0"/>
              </a:rPr>
              <a:t>    </a:t>
            </a:r>
            <a:r>
              <a:rPr lang="nl-NL" sz="1600" dirty="0" err="1">
                <a:solidFill>
                  <a:schemeClr val="dk1"/>
                </a:solidFill>
                <a:latin typeface="Courier New" panose="02070309020205020404" pitchFamily="49" charset="0"/>
                <a:cs typeface="Courier New" panose="02070309020205020404" pitchFamily="49" charset="0"/>
              </a:rPr>
              <a:t>resp</a:t>
            </a:r>
            <a:r>
              <a:rPr lang="nl-NL" sz="1600" dirty="0">
                <a:solidFill>
                  <a:schemeClr val="dk1"/>
                </a:solidFill>
                <a:latin typeface="Courier New" panose="02070309020205020404" pitchFamily="49" charset="0"/>
                <a:cs typeface="Courier New" panose="02070309020205020404" pitchFamily="49" charset="0"/>
              </a:rPr>
              <a:t> = </a:t>
            </a:r>
            <a:r>
              <a:rPr lang="nl-NL" sz="1600" dirty="0" err="1">
                <a:solidFill>
                  <a:schemeClr val="dk1"/>
                </a:solidFill>
                <a:latin typeface="Courier New" panose="02070309020205020404" pitchFamily="49" charset="0"/>
                <a:cs typeface="Courier New" panose="02070309020205020404" pitchFamily="49" charset="0"/>
              </a:rPr>
              <a:t>make_response</a:t>
            </a:r>
            <a:r>
              <a:rPr lang="nl-NL" sz="1600" dirty="0">
                <a:solidFill>
                  <a:schemeClr val="dk1"/>
                </a:solidFill>
                <a:latin typeface="Courier New" panose="02070309020205020404" pitchFamily="49" charset="0"/>
                <a:cs typeface="Courier New" panose="02070309020205020404" pitchFamily="49" charset="0"/>
              </a:rPr>
              <a:t>(</a:t>
            </a:r>
            <a:r>
              <a:rPr lang="nl-NL" sz="1600" dirty="0" err="1">
                <a:solidFill>
                  <a:schemeClr val="dk1"/>
                </a:solidFill>
                <a:latin typeface="Courier New" panose="02070309020205020404" pitchFamily="49" charset="0"/>
                <a:cs typeface="Courier New" panose="02070309020205020404" pitchFamily="49" charset="0"/>
              </a:rPr>
              <a:t>render_template</a:t>
            </a:r>
            <a:r>
              <a:rPr lang="nl-NL" sz="1600" dirty="0">
                <a:solidFill>
                  <a:schemeClr val="dk1"/>
                </a:solidFill>
                <a:latin typeface="Courier New" panose="02070309020205020404" pitchFamily="49" charset="0"/>
                <a:cs typeface="Courier New" panose="02070309020205020404" pitchFamily="49" charset="0"/>
              </a:rPr>
              <a:t>('cookieHTML.html‘</a:t>
            </a:r>
          </a:p>
          <a:p>
            <a:pPr marL="0" indent="0">
              <a:buNone/>
            </a:pPr>
            <a:r>
              <a:rPr lang="nl-NL" sz="1600" dirty="0">
                <a:solidFill>
                  <a:schemeClr val="dk1"/>
                </a:solidFill>
                <a:latin typeface="Courier New" panose="02070309020205020404" pitchFamily="49" charset="0"/>
                <a:cs typeface="Courier New" panose="02070309020205020404" pitchFamily="49" charset="0"/>
              </a:rPr>
              <a:t>				,</a:t>
            </a:r>
            <a:r>
              <a:rPr lang="nl-NL" sz="1600" dirty="0" err="1">
                <a:solidFill>
                  <a:schemeClr val="dk1"/>
                </a:solidFill>
                <a:latin typeface="Courier New" panose="02070309020205020404" pitchFamily="49" charset="0"/>
                <a:cs typeface="Courier New" panose="02070309020205020404" pitchFamily="49" charset="0"/>
              </a:rPr>
              <a:t>cookietext</a:t>
            </a:r>
            <a:r>
              <a:rPr lang="nl-NL" sz="1600" dirty="0">
                <a:solidFill>
                  <a:schemeClr val="dk1"/>
                </a:solidFill>
                <a:latin typeface="Courier New" panose="02070309020205020404" pitchFamily="49" charset="0"/>
                <a:cs typeface="Courier New" panose="02070309020205020404" pitchFamily="49" charset="0"/>
              </a:rPr>
              <a:t>=counter))</a:t>
            </a:r>
          </a:p>
          <a:p>
            <a:pPr marL="0" indent="0">
              <a:buNone/>
            </a:pPr>
            <a:r>
              <a:rPr lang="nl-NL" sz="1600" dirty="0">
                <a:solidFill>
                  <a:schemeClr val="dk1"/>
                </a:solidFill>
                <a:latin typeface="Courier New" panose="02070309020205020404" pitchFamily="49" charset="0"/>
                <a:cs typeface="Courier New" panose="02070309020205020404" pitchFamily="49" charset="0"/>
              </a:rPr>
              <a:t>    </a:t>
            </a:r>
            <a:r>
              <a:rPr lang="nl-NL" sz="1600" dirty="0" err="1">
                <a:solidFill>
                  <a:schemeClr val="dk1"/>
                </a:solidFill>
                <a:latin typeface="Courier New" panose="02070309020205020404" pitchFamily="49" charset="0"/>
                <a:cs typeface="Courier New" panose="02070309020205020404" pitchFamily="49" charset="0"/>
              </a:rPr>
              <a:t>resp.set_cookie</a:t>
            </a:r>
            <a:r>
              <a:rPr lang="nl-NL" sz="1600" dirty="0">
                <a:solidFill>
                  <a:schemeClr val="dk1"/>
                </a:solidFill>
                <a:latin typeface="Courier New" panose="02070309020205020404" pitchFamily="49" charset="0"/>
                <a:cs typeface="Courier New" panose="02070309020205020404" pitchFamily="49" charset="0"/>
              </a:rPr>
              <a:t>('teller', counter)</a:t>
            </a:r>
          </a:p>
          <a:p>
            <a:pPr marL="0" indent="0">
              <a:buNone/>
            </a:pPr>
            <a:r>
              <a:rPr lang="nl-NL" sz="1600" dirty="0">
                <a:solidFill>
                  <a:schemeClr val="dk1"/>
                </a:solidFill>
                <a:latin typeface="Courier New" panose="02070309020205020404" pitchFamily="49" charset="0"/>
                <a:cs typeface="Courier New" panose="02070309020205020404" pitchFamily="49" charset="0"/>
              </a:rPr>
              <a:t>    return </a:t>
            </a:r>
            <a:r>
              <a:rPr lang="nl-NL" sz="1600" dirty="0" err="1">
                <a:solidFill>
                  <a:schemeClr val="dk1"/>
                </a:solidFill>
                <a:latin typeface="Courier New" panose="02070309020205020404" pitchFamily="49" charset="0"/>
                <a:cs typeface="Courier New" panose="02070309020205020404" pitchFamily="49" charset="0"/>
              </a:rPr>
              <a:t>resp</a:t>
            </a:r>
            <a:endParaRPr lang="nl-NL" sz="1600" dirty="0">
              <a:solidFill>
                <a:schemeClr val="dk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262214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el 1"/>
          <p:cNvSpPr>
            <a:spLocks noGrp="1"/>
          </p:cNvSpPr>
          <p:nvPr>
            <p:ph type="title"/>
          </p:nvPr>
        </p:nvSpPr>
        <p:spPr/>
        <p:txBody>
          <a:bodyPr/>
          <a:lstStyle/>
          <a:p>
            <a:pPr eaLnBrk="1" hangingPunct="1"/>
            <a:r>
              <a:rPr lang="en-US" dirty="0"/>
              <a:t>Agenda</a:t>
            </a:r>
          </a:p>
        </p:txBody>
      </p:sp>
      <p:sp>
        <p:nvSpPr>
          <p:cNvPr id="5123" name="Tijdelijke aanduiding voor inhoud 2"/>
          <p:cNvSpPr>
            <a:spLocks noGrp="1"/>
          </p:cNvSpPr>
          <p:nvPr>
            <p:ph idx="1"/>
          </p:nvPr>
        </p:nvSpPr>
        <p:spPr/>
        <p:txBody>
          <a:bodyPr/>
          <a:lstStyle/>
          <a:p>
            <a:pPr eaLnBrk="1" hangingPunct="1"/>
            <a:r>
              <a:rPr lang="en-US" dirty="0"/>
              <a:t>Internet </a:t>
            </a:r>
            <a:r>
              <a:rPr lang="en-US" dirty="0" err="1"/>
              <a:t>Architectuur</a:t>
            </a:r>
            <a:endParaRPr lang="en-US" dirty="0"/>
          </a:p>
          <a:p>
            <a:r>
              <a:rPr lang="en-US" dirty="0"/>
              <a:t>Post parameters</a:t>
            </a:r>
          </a:p>
          <a:p>
            <a:pPr eaLnBrk="1" hangingPunct="1"/>
            <a:r>
              <a:rPr lang="en-US" dirty="0"/>
              <a:t>Templates</a:t>
            </a:r>
          </a:p>
          <a:p>
            <a:pPr eaLnBrk="1" hangingPunct="1"/>
            <a:r>
              <a:rPr lang="en-US" dirty="0"/>
              <a:t>Cookies</a:t>
            </a:r>
          </a:p>
          <a:p>
            <a:pPr eaLnBrk="1" hangingPunct="1"/>
            <a:r>
              <a:rPr lang="en-US" dirty="0" err="1">
                <a:solidFill>
                  <a:srgbClr val="FF0000"/>
                </a:solidFill>
              </a:rPr>
              <a:t>Sessies</a:t>
            </a:r>
            <a:endParaRPr lang="en-US" dirty="0">
              <a:solidFill>
                <a:srgbClr val="FF0000"/>
              </a:solidFill>
            </a:endParaRPr>
          </a:p>
          <a:p>
            <a:pPr eaLnBrk="1" hangingPunct="1"/>
            <a:r>
              <a:rPr lang="en-US">
                <a:latin typeface="Arial"/>
                <a:cs typeface="Arial"/>
              </a:rPr>
              <a:t>Deployment</a:t>
            </a:r>
            <a:endParaRPr lang="en-US"/>
          </a:p>
        </p:txBody>
      </p:sp>
    </p:spTree>
    <p:extLst>
      <p:ext uri="{BB962C8B-B14F-4D97-AF65-F5344CB8AC3E}">
        <p14:creationId xmlns:p14="http://schemas.microsoft.com/office/powerpoint/2010/main" val="41385093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Sessies</a:t>
            </a:r>
          </a:p>
        </p:txBody>
      </p:sp>
      <p:sp>
        <p:nvSpPr>
          <p:cNvPr id="3" name="Content Placeholder 2"/>
          <p:cNvSpPr>
            <a:spLocks noGrp="1"/>
          </p:cNvSpPr>
          <p:nvPr>
            <p:ph idx="1"/>
          </p:nvPr>
        </p:nvSpPr>
        <p:spPr/>
        <p:txBody>
          <a:bodyPr/>
          <a:lstStyle/>
          <a:p>
            <a:r>
              <a:rPr lang="en-US" dirty="0" err="1"/>
              <a:t>Naast</a:t>
            </a:r>
            <a:r>
              <a:rPr lang="en-US" dirty="0"/>
              <a:t> het request object </a:t>
            </a:r>
            <a:r>
              <a:rPr lang="en-US" dirty="0" err="1"/>
              <a:t>bestaat</a:t>
            </a:r>
            <a:r>
              <a:rPr lang="en-US" dirty="0"/>
              <a:t> </a:t>
            </a:r>
            <a:r>
              <a:rPr lang="en-US" dirty="0" err="1"/>
              <a:t>er</a:t>
            </a:r>
            <a:r>
              <a:rPr lang="en-US" dirty="0"/>
              <a:t> </a:t>
            </a:r>
            <a:r>
              <a:rPr lang="en-US" dirty="0" err="1"/>
              <a:t>een</a:t>
            </a:r>
            <a:r>
              <a:rPr lang="en-US" dirty="0"/>
              <a:t> </a:t>
            </a:r>
            <a:r>
              <a:rPr lang="en-US" dirty="0" err="1"/>
              <a:t>sessie</a:t>
            </a:r>
            <a:r>
              <a:rPr lang="en-US" dirty="0"/>
              <a:t> object</a:t>
            </a:r>
          </a:p>
          <a:p>
            <a:r>
              <a:rPr lang="en-US" dirty="0"/>
              <a:t>Het </a:t>
            </a:r>
            <a:r>
              <a:rPr lang="en-US" dirty="0" err="1"/>
              <a:t>sessie</a:t>
            </a:r>
            <a:r>
              <a:rPr lang="en-US" dirty="0"/>
              <a:t> object </a:t>
            </a:r>
            <a:r>
              <a:rPr lang="en-US" dirty="0" err="1"/>
              <a:t>houdt</a:t>
            </a:r>
            <a:r>
              <a:rPr lang="en-US" dirty="0"/>
              <a:t> </a:t>
            </a:r>
            <a:r>
              <a:rPr lang="en-US" dirty="0" err="1"/>
              <a:t>gegevens</a:t>
            </a:r>
            <a:r>
              <a:rPr lang="en-US" dirty="0"/>
              <a:t> van de </a:t>
            </a:r>
            <a:r>
              <a:rPr lang="en-US" dirty="0" err="1"/>
              <a:t>huidige</a:t>
            </a:r>
            <a:r>
              <a:rPr lang="en-US" dirty="0"/>
              <a:t> </a:t>
            </a:r>
            <a:r>
              <a:rPr lang="en-US" dirty="0" err="1"/>
              <a:t>sessie</a:t>
            </a:r>
            <a:r>
              <a:rPr lang="en-US" dirty="0"/>
              <a:t> (</a:t>
            </a:r>
            <a:r>
              <a:rPr lang="en-US" dirty="0" err="1"/>
              <a:t>gebruiker</a:t>
            </a:r>
            <a:r>
              <a:rPr lang="en-US" dirty="0"/>
              <a:t>) </a:t>
            </a:r>
            <a:r>
              <a:rPr lang="en-US" dirty="0" err="1"/>
              <a:t>bij</a:t>
            </a:r>
          </a:p>
          <a:p>
            <a:r>
              <a:rPr lang="en-US" dirty="0"/>
              <a:t>Het </a:t>
            </a:r>
            <a:r>
              <a:rPr lang="en-US" dirty="0" err="1"/>
              <a:t>sessie</a:t>
            </a:r>
            <a:r>
              <a:rPr lang="en-US" dirty="0"/>
              <a:t> object </a:t>
            </a:r>
            <a:r>
              <a:rPr lang="en-US" dirty="0" err="1"/>
              <a:t>wordt</a:t>
            </a:r>
            <a:r>
              <a:rPr lang="en-US" dirty="0"/>
              <a:t> </a:t>
            </a:r>
            <a:r>
              <a:rPr lang="en-US" dirty="0" err="1"/>
              <a:t>gekoppeld</a:t>
            </a:r>
            <a:r>
              <a:rPr lang="en-US" dirty="0"/>
              <a:t> </a:t>
            </a:r>
            <a:r>
              <a:rPr lang="en-US" dirty="0" err="1"/>
              <a:t>middels</a:t>
            </a:r>
            <a:r>
              <a:rPr lang="en-US" dirty="0"/>
              <a:t> cookies </a:t>
            </a:r>
            <a:r>
              <a:rPr lang="en-US" dirty="0" err="1"/>
              <a:t>aan</a:t>
            </a:r>
            <a:r>
              <a:rPr lang="en-US" dirty="0"/>
              <a:t> de </a:t>
            </a:r>
            <a:r>
              <a:rPr lang="en-US" dirty="0" err="1"/>
              <a:t>juiste</a:t>
            </a:r>
            <a:r>
              <a:rPr lang="en-US" dirty="0"/>
              <a:t> </a:t>
            </a:r>
            <a:r>
              <a:rPr lang="en-US" dirty="0" err="1"/>
              <a:t>sessie</a:t>
            </a:r>
          </a:p>
          <a:p>
            <a:endParaRPr lang="en-US" dirty="0"/>
          </a:p>
        </p:txBody>
      </p:sp>
    </p:spTree>
    <p:extLst>
      <p:ext uri="{BB962C8B-B14F-4D97-AF65-F5344CB8AC3E}">
        <p14:creationId xmlns:p14="http://schemas.microsoft.com/office/powerpoint/2010/main" val="27560214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C6010-DE51-4396-A483-7A7D23E484E3}"/>
              </a:ext>
            </a:extLst>
          </p:cNvPr>
          <p:cNvSpPr>
            <a:spLocks noGrp="1"/>
          </p:cNvSpPr>
          <p:nvPr>
            <p:ph type="title"/>
          </p:nvPr>
        </p:nvSpPr>
        <p:spPr/>
        <p:txBody>
          <a:bodyPr/>
          <a:lstStyle/>
          <a:p>
            <a:r>
              <a:rPr lang="en-US" dirty="0"/>
              <a:t>Session 1 van 2 (header)</a:t>
            </a:r>
          </a:p>
        </p:txBody>
      </p:sp>
      <p:sp>
        <p:nvSpPr>
          <p:cNvPr id="3" name="Content Placeholder 2">
            <a:extLst>
              <a:ext uri="{FF2B5EF4-FFF2-40B4-BE49-F238E27FC236}">
                <a16:creationId xmlns:a16="http://schemas.microsoft.com/office/drawing/2014/main" id="{60C05F31-E1A4-4468-A622-4CC66EED2C28}"/>
              </a:ext>
            </a:extLst>
          </p:cNvPr>
          <p:cNvSpPr>
            <a:spLocks noGrp="1"/>
          </p:cNvSpPr>
          <p:nvPr>
            <p:ph idx="1"/>
          </p:nvPr>
        </p:nvSpPr>
        <p:spPr/>
        <p:txBody>
          <a:bodyPr/>
          <a:lstStyle/>
          <a:p>
            <a:pPr marL="0" indent="0">
              <a:buNone/>
            </a:pPr>
            <a:r>
              <a:rPr lang="en-US" sz="1400" dirty="0">
                <a:latin typeface="Courier New"/>
                <a:cs typeface="Courier New"/>
              </a:rPr>
              <a:t>from </a:t>
            </a:r>
            <a:r>
              <a:rPr lang="en-US" sz="1400" b="0" dirty="0">
                <a:latin typeface="Courier New"/>
                <a:cs typeface="Courier New"/>
              </a:rPr>
              <a:t>flask </a:t>
            </a:r>
            <a:r>
              <a:rPr lang="en-US" sz="1400" dirty="0">
                <a:latin typeface="Courier New"/>
                <a:cs typeface="Courier New"/>
              </a:rPr>
              <a:t>import </a:t>
            </a:r>
            <a:r>
              <a:rPr lang="en-US" sz="1400" b="0" dirty="0">
                <a:latin typeface="Courier New"/>
                <a:cs typeface="Courier New"/>
              </a:rPr>
              <a:t>Flask, session, redirect, </a:t>
            </a:r>
            <a:r>
              <a:rPr lang="en-US" sz="1400" b="0" dirty="0" err="1">
                <a:latin typeface="Courier New"/>
                <a:cs typeface="Courier New"/>
              </a:rPr>
              <a:t>url_for</a:t>
            </a:r>
            <a:r>
              <a:rPr lang="en-US" sz="1400" b="0" dirty="0">
                <a:latin typeface="Courier New"/>
                <a:cs typeface="Courier New"/>
              </a:rPr>
              <a:t>, escape, request</a:t>
            </a:r>
            <a:br>
              <a:rPr lang="en-US" sz="1400" b="0" dirty="0">
                <a:latin typeface="Courier New"/>
                <a:cs typeface="Courier New"/>
              </a:rPr>
            </a:br>
            <a:br>
              <a:rPr lang="en-US" sz="1400" b="0" dirty="0">
                <a:latin typeface="Courier New"/>
                <a:cs typeface="Courier New"/>
              </a:rPr>
            </a:br>
            <a:r>
              <a:rPr lang="en-US" sz="1400" b="0" dirty="0">
                <a:latin typeface="Courier New"/>
                <a:cs typeface="Courier New"/>
              </a:rPr>
              <a:t>app = Flask(__name__)</a:t>
            </a:r>
            <a:br>
              <a:rPr lang="en-US" sz="1400" b="0" dirty="0">
                <a:latin typeface="Courier New"/>
                <a:cs typeface="Courier New"/>
              </a:rPr>
            </a:br>
            <a:endParaRPr lang="en-US" sz="1400" b="0" dirty="0">
              <a:latin typeface="Courier New"/>
              <a:cs typeface="Courier New"/>
            </a:endParaRPr>
          </a:p>
          <a:p>
            <a:pPr marL="0" indent="0">
              <a:buNone/>
            </a:pPr>
            <a:r>
              <a:rPr lang="en-US" sz="1400" b="0" dirty="0" err="1">
                <a:solidFill>
                  <a:srgbClr val="FF0000"/>
                </a:solidFill>
                <a:latin typeface="Courier New"/>
                <a:cs typeface="Courier New"/>
              </a:rPr>
              <a:t>app.secret_key</a:t>
            </a:r>
            <a:r>
              <a:rPr lang="en-US" sz="1400" b="0" dirty="0">
                <a:solidFill>
                  <a:srgbClr val="FF0000"/>
                </a:solidFill>
                <a:latin typeface="Courier New"/>
                <a:cs typeface="Courier New"/>
              </a:rPr>
              <a:t> = </a:t>
            </a:r>
            <a:r>
              <a:rPr lang="en-US" sz="1400" dirty="0">
                <a:solidFill>
                  <a:srgbClr val="FF0000"/>
                </a:solidFill>
                <a:latin typeface="Courier New"/>
                <a:cs typeface="Courier New"/>
              </a:rPr>
              <a:t>'A0Zr98j/3yX </a:t>
            </a:r>
            <a:r>
              <a:rPr lang="en-US" sz="1400" dirty="0" err="1">
                <a:solidFill>
                  <a:srgbClr val="FF0000"/>
                </a:solidFill>
                <a:latin typeface="Courier New"/>
                <a:cs typeface="Courier New"/>
              </a:rPr>
              <a:t>R~XHH!jmN</a:t>
            </a:r>
            <a:r>
              <a:rPr lang="en-US" sz="1400" dirty="0">
                <a:solidFill>
                  <a:srgbClr val="FF0000"/>
                </a:solidFill>
                <a:latin typeface="Courier New"/>
                <a:cs typeface="Courier New"/>
              </a:rPr>
              <a:t>]LWX/,?RT'</a:t>
            </a:r>
            <a:br>
              <a:rPr lang="en-US" sz="1400" dirty="0">
                <a:solidFill>
                  <a:srgbClr val="FF0000"/>
                </a:solidFill>
                <a:latin typeface="Courier New"/>
                <a:cs typeface="Courier New"/>
              </a:rPr>
            </a:br>
            <a:br>
              <a:rPr lang="en-US" sz="1400" dirty="0">
                <a:solidFill>
                  <a:srgbClr val="FF0000"/>
                </a:solidFill>
                <a:latin typeface="Courier New"/>
                <a:cs typeface="Courier New"/>
              </a:rPr>
            </a:br>
            <a:r>
              <a:rPr lang="en-US" sz="1400" b="0" dirty="0">
                <a:latin typeface="Courier New"/>
                <a:cs typeface="Courier New"/>
              </a:rPr>
              <a:t>@</a:t>
            </a:r>
            <a:r>
              <a:rPr lang="en-US" sz="1400" b="0" dirty="0" err="1">
                <a:latin typeface="Courier New"/>
                <a:cs typeface="Courier New"/>
              </a:rPr>
              <a:t>app.route</a:t>
            </a:r>
            <a:r>
              <a:rPr lang="en-US" sz="1400" b="0" dirty="0">
                <a:latin typeface="Courier New"/>
                <a:cs typeface="Courier New"/>
              </a:rPr>
              <a:t>(</a:t>
            </a:r>
            <a:r>
              <a:rPr lang="en-US" sz="1400" dirty="0">
                <a:latin typeface="Courier New"/>
                <a:cs typeface="Courier New"/>
              </a:rPr>
              <a:t>'/'</a:t>
            </a:r>
            <a:r>
              <a:rPr lang="en-US" sz="1400" b="0" dirty="0">
                <a:latin typeface="Courier New"/>
                <a:cs typeface="Courier New"/>
              </a:rPr>
              <a:t>)</a:t>
            </a:r>
            <a:br>
              <a:rPr lang="en-US" sz="1400" b="0" dirty="0">
                <a:latin typeface="Courier New"/>
                <a:cs typeface="Courier New"/>
              </a:rPr>
            </a:br>
            <a:r>
              <a:rPr lang="en-US" sz="1400" b="0" dirty="0">
                <a:latin typeface="Courier New"/>
                <a:cs typeface="Courier New"/>
              </a:rPr>
              <a:t>def index():</a:t>
            </a:r>
            <a:br>
              <a:rPr lang="en-US" sz="1400" b="0" dirty="0">
                <a:latin typeface="Courier New"/>
                <a:cs typeface="Courier New"/>
              </a:rPr>
            </a:br>
            <a:r>
              <a:rPr lang="en-US" sz="1400" b="0" dirty="0">
                <a:latin typeface="Courier New"/>
                <a:cs typeface="Courier New"/>
              </a:rPr>
              <a:t>    </a:t>
            </a:r>
            <a:r>
              <a:rPr lang="en-US" sz="1400" dirty="0">
                <a:latin typeface="Courier New"/>
                <a:cs typeface="Courier New"/>
              </a:rPr>
              <a:t>if 'username' in </a:t>
            </a:r>
            <a:r>
              <a:rPr lang="en-US" sz="1400" b="0" dirty="0">
                <a:latin typeface="Courier New"/>
                <a:cs typeface="Courier New"/>
              </a:rPr>
              <a:t>session:</a:t>
            </a:r>
            <a:br>
              <a:rPr lang="en-US" sz="1400" b="0" dirty="0">
                <a:latin typeface="Courier New"/>
                <a:cs typeface="Courier New"/>
              </a:rPr>
            </a:br>
            <a:r>
              <a:rPr lang="en-US" sz="1400" b="0" dirty="0">
                <a:latin typeface="Courier New"/>
                <a:cs typeface="Courier New"/>
              </a:rPr>
              <a:t>        </a:t>
            </a:r>
            <a:r>
              <a:rPr lang="en-US" sz="1400" dirty="0">
                <a:latin typeface="Courier New"/>
                <a:cs typeface="Courier New"/>
              </a:rPr>
              <a:t>return 'Logged in as %s' </a:t>
            </a:r>
            <a:r>
              <a:rPr lang="en-US" sz="1400" b="0" dirty="0">
                <a:latin typeface="Courier New"/>
                <a:cs typeface="Courier New"/>
              </a:rPr>
              <a:t>% escape(session[</a:t>
            </a:r>
            <a:r>
              <a:rPr lang="en-US" sz="1400" dirty="0">
                <a:latin typeface="Courier New"/>
                <a:cs typeface="Courier New"/>
              </a:rPr>
              <a:t>'username'</a:t>
            </a:r>
            <a:r>
              <a:rPr lang="en-US" sz="1400" b="0" dirty="0">
                <a:latin typeface="Courier New"/>
                <a:cs typeface="Courier New"/>
              </a:rPr>
              <a:t>])</a:t>
            </a:r>
            <a:br>
              <a:rPr lang="en-US" sz="1400" b="0" dirty="0">
                <a:latin typeface="Courier New"/>
                <a:cs typeface="Courier New"/>
              </a:rPr>
            </a:br>
            <a:r>
              <a:rPr lang="en-US" sz="1400" b="0" dirty="0">
                <a:latin typeface="Courier New"/>
                <a:cs typeface="Courier New"/>
              </a:rPr>
              <a:t>    </a:t>
            </a:r>
            <a:r>
              <a:rPr lang="en-US" sz="1400" dirty="0">
                <a:latin typeface="Courier New"/>
                <a:cs typeface="Courier New"/>
              </a:rPr>
              <a:t>return 'You are not logged in'</a:t>
            </a:r>
            <a:br>
              <a:rPr lang="en-US" sz="1400" dirty="0">
                <a:latin typeface="Courier New"/>
                <a:cs typeface="Courier New"/>
              </a:rPr>
            </a:br>
            <a:br>
              <a:rPr lang="en-US" sz="1400" dirty="0">
                <a:latin typeface="Courier New"/>
                <a:cs typeface="Courier New"/>
              </a:rPr>
            </a:br>
            <a:endParaRPr lang="en-US" sz="1400" b="0">
              <a:solidFill>
                <a:schemeClr val="tx1"/>
              </a:solidFill>
              <a:latin typeface="Courier New"/>
              <a:cs typeface="Courier New"/>
            </a:endParaRPr>
          </a:p>
        </p:txBody>
      </p:sp>
    </p:spTree>
    <p:extLst>
      <p:ext uri="{BB962C8B-B14F-4D97-AF65-F5344CB8AC3E}">
        <p14:creationId xmlns:p14="http://schemas.microsoft.com/office/powerpoint/2010/main" val="268189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C6010-DE51-4396-A483-7A7D23E484E3}"/>
              </a:ext>
            </a:extLst>
          </p:cNvPr>
          <p:cNvSpPr>
            <a:spLocks noGrp="1"/>
          </p:cNvSpPr>
          <p:nvPr>
            <p:ph type="title"/>
          </p:nvPr>
        </p:nvSpPr>
        <p:spPr/>
        <p:txBody>
          <a:bodyPr/>
          <a:lstStyle/>
          <a:p>
            <a:r>
              <a:rPr lang="en-US" dirty="0"/>
              <a:t>Sessions (2 van 2 login/logout)</a:t>
            </a:r>
          </a:p>
        </p:txBody>
      </p:sp>
      <p:sp>
        <p:nvSpPr>
          <p:cNvPr id="3" name="Content Placeholder 2">
            <a:extLst>
              <a:ext uri="{FF2B5EF4-FFF2-40B4-BE49-F238E27FC236}">
                <a16:creationId xmlns:a16="http://schemas.microsoft.com/office/drawing/2014/main" id="{60C05F31-E1A4-4468-A622-4CC66EED2C28}"/>
              </a:ext>
            </a:extLst>
          </p:cNvPr>
          <p:cNvSpPr>
            <a:spLocks noGrp="1"/>
          </p:cNvSpPr>
          <p:nvPr>
            <p:ph idx="1"/>
          </p:nvPr>
        </p:nvSpPr>
        <p:spPr/>
        <p:txBody>
          <a:bodyPr/>
          <a:lstStyle/>
          <a:p>
            <a:pPr marL="0" indent="0">
              <a:buNone/>
            </a:pPr>
            <a:r>
              <a:rPr lang="en-US" sz="1400" dirty="0">
                <a:latin typeface="Courier New"/>
                <a:cs typeface="Courier New"/>
              </a:rPr>
              <a:t>@</a:t>
            </a:r>
            <a:r>
              <a:rPr lang="en-US" sz="1400" dirty="0" err="1">
                <a:latin typeface="Courier New"/>
                <a:cs typeface="Courier New"/>
              </a:rPr>
              <a:t>app.route</a:t>
            </a:r>
            <a:r>
              <a:rPr lang="en-US" sz="1400" dirty="0">
                <a:latin typeface="Courier New"/>
                <a:cs typeface="Courier New"/>
              </a:rPr>
              <a:t>('/login'</a:t>
            </a:r>
            <a:r>
              <a:rPr lang="en-US" sz="1400" b="0" dirty="0">
                <a:latin typeface="Courier New"/>
                <a:cs typeface="Courier New"/>
              </a:rPr>
              <a:t>, methods=[</a:t>
            </a:r>
            <a:r>
              <a:rPr lang="en-US" sz="1400" dirty="0">
                <a:latin typeface="Courier New"/>
                <a:cs typeface="Courier New"/>
              </a:rPr>
              <a:t>'GET'</a:t>
            </a:r>
            <a:r>
              <a:rPr lang="en-US" sz="1400" b="0" dirty="0">
                <a:latin typeface="Courier New"/>
                <a:cs typeface="Courier New"/>
              </a:rPr>
              <a:t>, </a:t>
            </a:r>
            <a:r>
              <a:rPr lang="en-US" sz="1400" dirty="0">
                <a:latin typeface="Courier New"/>
                <a:cs typeface="Courier New"/>
              </a:rPr>
              <a:t>'POST'</a:t>
            </a:r>
            <a:r>
              <a:rPr lang="en-US" sz="1400" b="0" dirty="0">
                <a:latin typeface="Courier New"/>
                <a:cs typeface="Courier New"/>
              </a:rPr>
              <a:t>])</a:t>
            </a:r>
            <a:br>
              <a:rPr lang="en-US" sz="1400" b="0" dirty="0">
                <a:latin typeface="Courier New"/>
                <a:cs typeface="Courier New"/>
              </a:rPr>
            </a:br>
            <a:r>
              <a:rPr lang="en-US" sz="1400" b="0" dirty="0">
                <a:latin typeface="Courier New"/>
                <a:cs typeface="Courier New"/>
              </a:rPr>
              <a:t>def login():</a:t>
            </a:r>
            <a:br>
              <a:rPr lang="en-US" sz="1400" b="0" dirty="0">
                <a:latin typeface="Courier New"/>
                <a:cs typeface="Courier New"/>
              </a:rPr>
            </a:br>
            <a:r>
              <a:rPr lang="en-US" sz="1400" b="0" dirty="0">
                <a:latin typeface="Courier New"/>
                <a:cs typeface="Courier New"/>
              </a:rPr>
              <a:t>    </a:t>
            </a:r>
            <a:r>
              <a:rPr lang="en-US" sz="1400" dirty="0">
                <a:latin typeface="Courier New"/>
                <a:cs typeface="Courier New"/>
              </a:rPr>
              <a:t>if </a:t>
            </a:r>
            <a:r>
              <a:rPr lang="en-US" sz="1400" b="0" dirty="0" err="1">
                <a:latin typeface="Courier New"/>
                <a:cs typeface="Courier New"/>
              </a:rPr>
              <a:t>request.method</a:t>
            </a:r>
            <a:r>
              <a:rPr lang="en-US" sz="1400" b="0" dirty="0">
                <a:latin typeface="Courier New"/>
                <a:cs typeface="Courier New"/>
              </a:rPr>
              <a:t> == </a:t>
            </a:r>
            <a:r>
              <a:rPr lang="en-US" sz="1400" dirty="0">
                <a:latin typeface="Courier New"/>
                <a:cs typeface="Courier New"/>
              </a:rPr>
              <a:t>'POST'</a:t>
            </a:r>
            <a:r>
              <a:rPr lang="en-US" sz="1400" b="0" dirty="0">
                <a:latin typeface="Courier New"/>
                <a:cs typeface="Courier New"/>
              </a:rPr>
              <a:t>:</a:t>
            </a:r>
            <a:br>
              <a:rPr lang="en-US" sz="1400" b="0" dirty="0">
                <a:latin typeface="Courier New"/>
                <a:cs typeface="Courier New"/>
              </a:rPr>
            </a:br>
            <a:r>
              <a:rPr lang="en-US" sz="1400" b="0" dirty="0">
                <a:latin typeface="Courier New"/>
                <a:cs typeface="Courier New"/>
              </a:rPr>
              <a:t>        session[</a:t>
            </a:r>
            <a:r>
              <a:rPr lang="en-US" sz="1400" dirty="0">
                <a:latin typeface="Courier New"/>
                <a:cs typeface="Courier New"/>
              </a:rPr>
              <a:t>'username'</a:t>
            </a:r>
            <a:r>
              <a:rPr lang="en-US" sz="1400" b="0" dirty="0">
                <a:latin typeface="Courier New"/>
                <a:cs typeface="Courier New"/>
              </a:rPr>
              <a:t>] = </a:t>
            </a:r>
            <a:r>
              <a:rPr lang="en-US" sz="1400" b="0" dirty="0" err="1">
                <a:latin typeface="Courier New"/>
                <a:cs typeface="Courier New"/>
              </a:rPr>
              <a:t>request.form</a:t>
            </a:r>
            <a:r>
              <a:rPr lang="en-US" sz="1400" b="0" dirty="0">
                <a:latin typeface="Courier New"/>
                <a:cs typeface="Courier New"/>
              </a:rPr>
              <a:t>[</a:t>
            </a:r>
            <a:r>
              <a:rPr lang="en-US" sz="1400" dirty="0">
                <a:latin typeface="Courier New"/>
                <a:cs typeface="Courier New"/>
              </a:rPr>
              <a:t>'username'</a:t>
            </a:r>
            <a:r>
              <a:rPr lang="en-US" sz="1400" b="0" dirty="0">
                <a:latin typeface="Courier New"/>
                <a:cs typeface="Courier New"/>
              </a:rPr>
              <a:t>]</a:t>
            </a:r>
            <a:br>
              <a:rPr lang="en-US" sz="1400" b="0" dirty="0">
                <a:latin typeface="Courier New"/>
                <a:cs typeface="Courier New"/>
              </a:rPr>
            </a:br>
            <a:r>
              <a:rPr lang="en-US" sz="1400" b="0" dirty="0">
                <a:latin typeface="Courier New"/>
                <a:cs typeface="Courier New"/>
              </a:rPr>
              <a:t>        </a:t>
            </a:r>
            <a:r>
              <a:rPr lang="en-US" sz="1400" dirty="0">
                <a:latin typeface="Courier New"/>
                <a:cs typeface="Courier New"/>
              </a:rPr>
              <a:t>return </a:t>
            </a:r>
            <a:r>
              <a:rPr lang="en-US" sz="1400" b="0" dirty="0">
                <a:latin typeface="Courier New"/>
                <a:cs typeface="Courier New"/>
              </a:rPr>
              <a:t>redirect(</a:t>
            </a:r>
            <a:r>
              <a:rPr lang="en-US" sz="1400" b="0" dirty="0" err="1">
                <a:latin typeface="Courier New"/>
                <a:cs typeface="Courier New"/>
              </a:rPr>
              <a:t>url_for</a:t>
            </a:r>
            <a:r>
              <a:rPr lang="en-US" sz="1400" b="0" dirty="0">
                <a:latin typeface="Courier New"/>
                <a:cs typeface="Courier New"/>
              </a:rPr>
              <a:t>(</a:t>
            </a:r>
            <a:r>
              <a:rPr lang="en-US" sz="1400" dirty="0">
                <a:latin typeface="Courier New"/>
                <a:cs typeface="Courier New"/>
              </a:rPr>
              <a:t>'index'</a:t>
            </a:r>
            <a:r>
              <a:rPr lang="en-US" sz="1400" b="0" dirty="0">
                <a:latin typeface="Courier New"/>
                <a:cs typeface="Courier New"/>
              </a:rPr>
              <a:t>))</a:t>
            </a:r>
            <a:br>
              <a:rPr lang="en-US" sz="1400" b="0" dirty="0">
                <a:latin typeface="Courier New"/>
                <a:cs typeface="Courier New"/>
              </a:rPr>
            </a:br>
            <a:r>
              <a:rPr lang="en-US" sz="1400" b="0" dirty="0">
                <a:latin typeface="Courier New"/>
                <a:cs typeface="Courier New"/>
              </a:rPr>
              <a:t>    </a:t>
            </a:r>
            <a:r>
              <a:rPr lang="en-US" sz="1400" dirty="0">
                <a:latin typeface="Courier New"/>
                <a:cs typeface="Courier New"/>
              </a:rPr>
              <a:t>return '''</a:t>
            </a:r>
            <a:br>
              <a:rPr lang="en-US" sz="1400" dirty="0">
                <a:latin typeface="Courier New"/>
                <a:cs typeface="Courier New"/>
              </a:rPr>
            </a:br>
            <a:r>
              <a:rPr lang="en-US" sz="1400" dirty="0">
                <a:latin typeface="Courier New"/>
                <a:cs typeface="Courier New"/>
              </a:rPr>
              <a:t>        &lt;form method="post"&gt;</a:t>
            </a:r>
            <a:br>
              <a:rPr lang="en-US" sz="1400" dirty="0">
                <a:latin typeface="Courier New"/>
                <a:cs typeface="Courier New"/>
              </a:rPr>
            </a:br>
            <a:r>
              <a:rPr lang="en-US" sz="1400" dirty="0">
                <a:latin typeface="Courier New"/>
                <a:cs typeface="Courier New"/>
              </a:rPr>
              <a:t>            &lt;p&gt;&lt;input type=text name=username&gt;</a:t>
            </a:r>
            <a:br>
              <a:rPr lang="en-US" sz="1400" dirty="0">
                <a:latin typeface="Courier New"/>
                <a:cs typeface="Courier New"/>
              </a:rPr>
            </a:br>
            <a:r>
              <a:rPr lang="en-US" sz="1400" dirty="0">
                <a:latin typeface="Courier New"/>
                <a:cs typeface="Courier New"/>
              </a:rPr>
              <a:t>            &lt;p&gt;&lt;input type=submit value=Login&gt;</a:t>
            </a:r>
            <a:br>
              <a:rPr lang="en-US" sz="1400" dirty="0">
                <a:latin typeface="Courier New"/>
                <a:cs typeface="Courier New"/>
              </a:rPr>
            </a:br>
            <a:r>
              <a:rPr lang="en-US" sz="1400" dirty="0">
                <a:latin typeface="Courier New"/>
                <a:cs typeface="Courier New"/>
              </a:rPr>
              <a:t>        &lt;/form&gt;</a:t>
            </a:r>
            <a:br>
              <a:rPr lang="en-US" sz="1400" dirty="0">
                <a:latin typeface="Courier New"/>
                <a:cs typeface="Courier New"/>
              </a:rPr>
            </a:br>
            <a:r>
              <a:rPr lang="en-US" sz="1400" dirty="0">
                <a:latin typeface="Courier New"/>
                <a:cs typeface="Courier New"/>
              </a:rPr>
              <a:t>    '''</a:t>
            </a:r>
            <a:br>
              <a:rPr lang="en-US" sz="1400" dirty="0">
                <a:latin typeface="Courier New"/>
                <a:cs typeface="Courier New"/>
              </a:rPr>
            </a:br>
            <a:br>
              <a:rPr lang="en-US" sz="1400" dirty="0">
                <a:latin typeface="Courier New"/>
                <a:cs typeface="Courier New"/>
              </a:rPr>
            </a:br>
            <a:r>
              <a:rPr lang="en-US" sz="1400" dirty="0">
                <a:latin typeface="Courier New"/>
                <a:cs typeface="Courier New"/>
              </a:rPr>
              <a:t>@</a:t>
            </a:r>
            <a:r>
              <a:rPr lang="en-US" sz="1400" dirty="0" err="1">
                <a:latin typeface="Courier New"/>
                <a:cs typeface="Courier New"/>
              </a:rPr>
              <a:t>app.route</a:t>
            </a:r>
            <a:r>
              <a:rPr lang="en-US" sz="1400" dirty="0">
                <a:latin typeface="Courier New"/>
                <a:cs typeface="Courier New"/>
              </a:rPr>
              <a:t>('/logout'</a:t>
            </a:r>
            <a:r>
              <a:rPr lang="en-US" sz="1400" b="0" dirty="0">
                <a:latin typeface="Courier New"/>
                <a:cs typeface="Courier New"/>
              </a:rPr>
              <a:t>)</a:t>
            </a:r>
            <a:br>
              <a:rPr lang="en-US" sz="1400" b="0" dirty="0">
                <a:latin typeface="Courier New"/>
                <a:cs typeface="Courier New"/>
              </a:rPr>
            </a:br>
            <a:r>
              <a:rPr lang="en-US" sz="1400" b="0" dirty="0">
                <a:latin typeface="Courier New"/>
                <a:cs typeface="Courier New"/>
              </a:rPr>
              <a:t>def logout():</a:t>
            </a:r>
            <a:br>
              <a:rPr lang="en-US" sz="1400" b="0" dirty="0">
                <a:latin typeface="Courier New"/>
                <a:cs typeface="Courier New"/>
              </a:rPr>
            </a:br>
            <a:r>
              <a:rPr lang="en-US" sz="1400" b="0" dirty="0">
                <a:latin typeface="Courier New"/>
                <a:cs typeface="Courier New"/>
              </a:rPr>
              <a:t>    </a:t>
            </a:r>
            <a:r>
              <a:rPr lang="en-US" sz="1400" b="0" dirty="0" err="1">
                <a:latin typeface="Courier New"/>
                <a:cs typeface="Courier New"/>
              </a:rPr>
              <a:t>session.pop</a:t>
            </a:r>
            <a:r>
              <a:rPr lang="en-US" sz="1400" b="0" dirty="0">
                <a:latin typeface="Courier New"/>
                <a:cs typeface="Courier New"/>
              </a:rPr>
              <a:t>(</a:t>
            </a:r>
            <a:r>
              <a:rPr lang="en-US" sz="1400" dirty="0">
                <a:latin typeface="Courier New"/>
                <a:cs typeface="Courier New"/>
              </a:rPr>
              <a:t>'username'</a:t>
            </a:r>
            <a:r>
              <a:rPr lang="en-US" sz="1400" b="0" dirty="0">
                <a:latin typeface="Courier New"/>
                <a:cs typeface="Courier New"/>
              </a:rPr>
              <a:t>, </a:t>
            </a:r>
            <a:r>
              <a:rPr lang="en-US" sz="1400" dirty="0">
                <a:latin typeface="Courier New"/>
                <a:cs typeface="Courier New"/>
              </a:rPr>
              <a:t>None</a:t>
            </a:r>
            <a:r>
              <a:rPr lang="en-US" sz="1400" b="0" dirty="0">
                <a:latin typeface="Courier New"/>
                <a:cs typeface="Courier New"/>
              </a:rPr>
              <a:t>)</a:t>
            </a:r>
            <a:br>
              <a:rPr lang="en-US" sz="1400" b="0" dirty="0">
                <a:latin typeface="Courier New"/>
                <a:cs typeface="Courier New"/>
              </a:rPr>
            </a:br>
            <a:r>
              <a:rPr lang="en-US" sz="1400" b="0" dirty="0">
                <a:latin typeface="Courier New"/>
                <a:cs typeface="Courier New"/>
              </a:rPr>
              <a:t>    </a:t>
            </a:r>
            <a:r>
              <a:rPr lang="en-US" sz="1400" dirty="0">
                <a:latin typeface="Courier New"/>
                <a:cs typeface="Courier New"/>
              </a:rPr>
              <a:t>return </a:t>
            </a:r>
            <a:r>
              <a:rPr lang="en-US" sz="1400" b="0" dirty="0">
                <a:latin typeface="Courier New"/>
                <a:cs typeface="Courier New"/>
              </a:rPr>
              <a:t>redirect(</a:t>
            </a:r>
            <a:r>
              <a:rPr lang="en-US" sz="1400" b="0" dirty="0" err="1">
                <a:latin typeface="Courier New"/>
                <a:cs typeface="Courier New"/>
              </a:rPr>
              <a:t>url_for</a:t>
            </a:r>
            <a:r>
              <a:rPr lang="en-US" sz="1400" b="0" dirty="0">
                <a:latin typeface="Courier New"/>
                <a:cs typeface="Courier New"/>
              </a:rPr>
              <a:t>(</a:t>
            </a:r>
            <a:r>
              <a:rPr lang="en-US" sz="1400" dirty="0">
                <a:latin typeface="Courier New"/>
                <a:cs typeface="Courier New"/>
              </a:rPr>
              <a:t>'index'</a:t>
            </a:r>
            <a:r>
              <a:rPr lang="en-US" sz="1400" b="0" dirty="0">
                <a:latin typeface="Courier New"/>
                <a:cs typeface="Courier New"/>
              </a:rPr>
              <a:t>))</a:t>
            </a:r>
            <a:br>
              <a:rPr lang="en-US" sz="1400" b="0" dirty="0">
                <a:latin typeface="Courier New"/>
                <a:cs typeface="Courier New"/>
              </a:rPr>
            </a:br>
            <a:br>
              <a:rPr lang="en-US" sz="1400" b="0" dirty="0">
                <a:latin typeface="Courier New"/>
                <a:cs typeface="Courier New"/>
              </a:rPr>
            </a:br>
            <a:br>
              <a:rPr lang="en-US" sz="1400" b="0" dirty="0">
                <a:latin typeface="Courier New"/>
                <a:cs typeface="Courier New"/>
              </a:rPr>
            </a:br>
            <a:br>
              <a:rPr lang="en-US" sz="1400" b="0" dirty="0">
                <a:latin typeface="Courier New"/>
                <a:cs typeface="Courier New"/>
              </a:rPr>
            </a:br>
            <a:endParaRPr lang="en-US" sz="1400" b="0" dirty="0">
              <a:latin typeface="Courier New"/>
              <a:cs typeface="Courier New"/>
            </a:endParaRPr>
          </a:p>
        </p:txBody>
      </p:sp>
    </p:spTree>
    <p:extLst>
      <p:ext uri="{BB962C8B-B14F-4D97-AF65-F5344CB8AC3E}">
        <p14:creationId xmlns:p14="http://schemas.microsoft.com/office/powerpoint/2010/main" val="24052363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2B533-7292-45A1-8001-41F0176E662C}"/>
              </a:ext>
            </a:extLst>
          </p:cNvPr>
          <p:cNvSpPr>
            <a:spLocks noGrp="1"/>
          </p:cNvSpPr>
          <p:nvPr>
            <p:ph type="title"/>
          </p:nvPr>
        </p:nvSpPr>
        <p:spPr/>
        <p:txBody>
          <a:bodyPr/>
          <a:lstStyle/>
          <a:p>
            <a:r>
              <a:rPr lang="en-US" dirty="0"/>
              <a:t>Sessions</a:t>
            </a:r>
          </a:p>
        </p:txBody>
      </p:sp>
      <p:sp>
        <p:nvSpPr>
          <p:cNvPr id="3" name="Content Placeholder 2">
            <a:extLst>
              <a:ext uri="{FF2B5EF4-FFF2-40B4-BE49-F238E27FC236}">
                <a16:creationId xmlns:a16="http://schemas.microsoft.com/office/drawing/2014/main" id="{D4714A44-3E4B-4B4D-9E61-558BE407444A}"/>
              </a:ext>
            </a:extLst>
          </p:cNvPr>
          <p:cNvSpPr>
            <a:spLocks noGrp="1"/>
          </p:cNvSpPr>
          <p:nvPr>
            <p:ph idx="1"/>
          </p:nvPr>
        </p:nvSpPr>
        <p:spPr/>
        <p:txBody>
          <a:bodyPr/>
          <a:lstStyle/>
          <a:p>
            <a:r>
              <a:rPr lang="en-US" b="0" dirty="0">
                <a:hlinkClick r:id="rId2"/>
              </a:rPr>
              <a:t>http://flask.pocoo.org/docs/1.0/quickstart/#sessions</a:t>
            </a:r>
            <a:endParaRPr lang="en-US"/>
          </a:p>
          <a:p>
            <a:endParaRPr lang="en-US" b="0" dirty="0"/>
          </a:p>
        </p:txBody>
      </p:sp>
    </p:spTree>
    <p:extLst>
      <p:ext uri="{BB962C8B-B14F-4D97-AF65-F5344CB8AC3E}">
        <p14:creationId xmlns:p14="http://schemas.microsoft.com/office/powerpoint/2010/main" val="1037004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el 1"/>
          <p:cNvSpPr>
            <a:spLocks noGrp="1"/>
          </p:cNvSpPr>
          <p:nvPr>
            <p:ph type="title"/>
          </p:nvPr>
        </p:nvSpPr>
        <p:spPr/>
        <p:txBody>
          <a:bodyPr/>
          <a:lstStyle/>
          <a:p>
            <a:pPr eaLnBrk="1" hangingPunct="1"/>
            <a:r>
              <a:rPr lang="en-US" dirty="0"/>
              <a:t>Agenda</a:t>
            </a:r>
          </a:p>
        </p:txBody>
      </p:sp>
      <p:sp>
        <p:nvSpPr>
          <p:cNvPr id="5123" name="Tijdelijke aanduiding voor inhoud 2"/>
          <p:cNvSpPr>
            <a:spLocks noGrp="1"/>
          </p:cNvSpPr>
          <p:nvPr>
            <p:ph idx="1"/>
          </p:nvPr>
        </p:nvSpPr>
        <p:spPr/>
        <p:txBody>
          <a:bodyPr/>
          <a:lstStyle/>
          <a:p>
            <a:pPr eaLnBrk="1" hangingPunct="1"/>
            <a:r>
              <a:rPr lang="en-US" dirty="0">
                <a:latin typeface="Arial"/>
                <a:cs typeface="Arial"/>
              </a:rPr>
              <a:t>Internet </a:t>
            </a:r>
            <a:r>
              <a:rPr lang="en-US" err="1">
                <a:latin typeface="Arial"/>
                <a:cs typeface="Arial"/>
              </a:rPr>
              <a:t>Architectuur</a:t>
            </a:r>
            <a:endParaRPr lang="en-US">
              <a:latin typeface="Arial"/>
              <a:cs typeface="Arial"/>
            </a:endParaRPr>
          </a:p>
          <a:p>
            <a:pPr eaLnBrk="1" hangingPunct="1"/>
            <a:r>
              <a:rPr lang="en-US" dirty="0"/>
              <a:t>Parameters</a:t>
            </a:r>
          </a:p>
          <a:p>
            <a:pPr eaLnBrk="1" hangingPunct="1"/>
            <a:r>
              <a:rPr lang="en-US" dirty="0"/>
              <a:t>Templates</a:t>
            </a:r>
          </a:p>
          <a:p>
            <a:pPr eaLnBrk="1" hangingPunct="1"/>
            <a:r>
              <a:rPr lang="en-US" dirty="0"/>
              <a:t>Cookies</a:t>
            </a:r>
          </a:p>
          <a:p>
            <a:pPr eaLnBrk="1" hangingPunct="1"/>
            <a:r>
              <a:rPr lang="en-US" err="1">
                <a:latin typeface="Arial"/>
                <a:cs typeface="Arial"/>
              </a:rPr>
              <a:t>Sessies</a:t>
            </a:r>
            <a:endParaRPr lang="en-US">
              <a:latin typeface="Arial"/>
              <a:cs typeface="Arial"/>
            </a:endParaRPr>
          </a:p>
          <a:p>
            <a:r>
              <a:rPr lang="en-US">
                <a:solidFill>
                  <a:srgbClr val="FF0000"/>
                </a:solidFill>
                <a:latin typeface="Arial"/>
                <a:cs typeface="Arial"/>
              </a:rPr>
              <a:t>Deployment</a:t>
            </a:r>
            <a:endParaRPr lang="en-US"/>
          </a:p>
        </p:txBody>
      </p:sp>
    </p:spTree>
    <p:extLst>
      <p:ext uri="{BB962C8B-B14F-4D97-AF65-F5344CB8AC3E}">
        <p14:creationId xmlns:p14="http://schemas.microsoft.com/office/powerpoint/2010/main" val="3533115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el 1"/>
          <p:cNvSpPr>
            <a:spLocks noGrp="1"/>
          </p:cNvSpPr>
          <p:nvPr>
            <p:ph type="title"/>
          </p:nvPr>
        </p:nvSpPr>
        <p:spPr/>
        <p:txBody>
          <a:bodyPr/>
          <a:lstStyle/>
          <a:p>
            <a:pPr eaLnBrk="1" hangingPunct="1"/>
            <a:r>
              <a:rPr lang="en-US"/>
              <a:t>Agenda</a:t>
            </a:r>
          </a:p>
        </p:txBody>
      </p:sp>
      <p:sp>
        <p:nvSpPr>
          <p:cNvPr id="5123" name="Tijdelijke aanduiding voor inhoud 2"/>
          <p:cNvSpPr>
            <a:spLocks noGrp="1"/>
          </p:cNvSpPr>
          <p:nvPr>
            <p:ph idx="1"/>
          </p:nvPr>
        </p:nvSpPr>
        <p:spPr/>
        <p:txBody>
          <a:bodyPr/>
          <a:lstStyle/>
          <a:p>
            <a:pPr eaLnBrk="1" hangingPunct="1"/>
            <a:r>
              <a:rPr lang="en-US" dirty="0">
                <a:solidFill>
                  <a:srgbClr val="FF0000"/>
                </a:solidFill>
              </a:rPr>
              <a:t>Internet </a:t>
            </a:r>
            <a:r>
              <a:rPr lang="en-US" dirty="0" err="1">
                <a:solidFill>
                  <a:srgbClr val="FF0000"/>
                </a:solidFill>
              </a:rPr>
              <a:t>Architectuur</a:t>
            </a:r>
            <a:endParaRPr lang="en-US" dirty="0">
              <a:solidFill>
                <a:srgbClr val="FF0000"/>
              </a:solidFill>
            </a:endParaRPr>
          </a:p>
          <a:p>
            <a:r>
              <a:rPr lang="en-US" dirty="0"/>
              <a:t>Post parameters</a:t>
            </a:r>
          </a:p>
          <a:p>
            <a:pPr eaLnBrk="1" hangingPunct="1"/>
            <a:r>
              <a:rPr lang="en-US" dirty="0"/>
              <a:t>Templates</a:t>
            </a:r>
          </a:p>
          <a:p>
            <a:pPr eaLnBrk="1" hangingPunct="1"/>
            <a:r>
              <a:rPr lang="en-US" dirty="0"/>
              <a:t>Cookies</a:t>
            </a:r>
          </a:p>
          <a:p>
            <a:pPr eaLnBrk="1" hangingPunct="1"/>
            <a:r>
              <a:rPr lang="en-US">
                <a:latin typeface="Arial"/>
                <a:cs typeface="Arial"/>
              </a:rPr>
              <a:t>Sessie</a:t>
            </a:r>
            <a:endParaRPr lang="en-US" dirty="0"/>
          </a:p>
          <a:p>
            <a:pPr eaLnBrk="1" hangingPunct="1"/>
            <a:r>
              <a:rPr lang="en-US">
                <a:latin typeface="Arial"/>
                <a:cs typeface="Arial"/>
              </a:rPr>
              <a:t>Deployment</a:t>
            </a:r>
            <a:endParaRPr lang="en-US"/>
          </a:p>
        </p:txBody>
      </p:sp>
    </p:spTree>
    <p:extLst>
      <p:ext uri="{BB962C8B-B14F-4D97-AF65-F5344CB8AC3E}">
        <p14:creationId xmlns:p14="http://schemas.microsoft.com/office/powerpoint/2010/main" val="38076595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A79FC-E678-4B94-B04A-677FD9A63533}"/>
              </a:ext>
            </a:extLst>
          </p:cNvPr>
          <p:cNvSpPr>
            <a:spLocks noGrp="1"/>
          </p:cNvSpPr>
          <p:nvPr>
            <p:ph type="title"/>
          </p:nvPr>
        </p:nvSpPr>
        <p:spPr/>
        <p:txBody>
          <a:bodyPr/>
          <a:lstStyle/>
          <a:p>
            <a:r>
              <a:rPr lang="en-US" dirty="0"/>
              <a:t>Deployment</a:t>
            </a:r>
          </a:p>
        </p:txBody>
      </p:sp>
      <p:sp>
        <p:nvSpPr>
          <p:cNvPr id="3" name="Content Placeholder 2">
            <a:extLst>
              <a:ext uri="{FF2B5EF4-FFF2-40B4-BE49-F238E27FC236}">
                <a16:creationId xmlns:a16="http://schemas.microsoft.com/office/drawing/2014/main" id="{586E02C2-DADB-41B2-B6F1-72AC5143342A}"/>
              </a:ext>
            </a:extLst>
          </p:cNvPr>
          <p:cNvSpPr>
            <a:spLocks noGrp="1"/>
          </p:cNvSpPr>
          <p:nvPr>
            <p:ph idx="1"/>
          </p:nvPr>
        </p:nvSpPr>
        <p:spPr/>
        <p:txBody>
          <a:bodyPr/>
          <a:lstStyle/>
          <a:p>
            <a:r>
              <a:rPr lang="en-US" dirty="0">
                <a:latin typeface="Arial"/>
                <a:cs typeface="Arial"/>
              </a:rPr>
              <a:t>Om Python Flask </a:t>
            </a:r>
            <a:r>
              <a:rPr lang="en-US" err="1">
                <a:latin typeface="Arial"/>
                <a:cs typeface="Arial"/>
              </a:rPr>
              <a:t>applicaties</a:t>
            </a:r>
            <a:r>
              <a:rPr lang="en-US" dirty="0">
                <a:latin typeface="Arial"/>
                <a:cs typeface="Arial"/>
              </a:rPr>
              <a:t> </a:t>
            </a:r>
            <a:r>
              <a:rPr lang="en-US" err="1">
                <a:latin typeface="Arial"/>
                <a:cs typeface="Arial"/>
              </a:rPr>
              <a:t>te</a:t>
            </a:r>
            <a:r>
              <a:rPr lang="en-US" dirty="0">
                <a:latin typeface="Arial"/>
                <a:cs typeface="Arial"/>
              </a:rPr>
              <a:t> </a:t>
            </a:r>
            <a:r>
              <a:rPr lang="en-US" err="1">
                <a:latin typeface="Arial"/>
                <a:cs typeface="Arial"/>
              </a:rPr>
              <a:t>runnen</a:t>
            </a:r>
            <a:r>
              <a:rPr lang="en-US" dirty="0">
                <a:latin typeface="Arial"/>
                <a:cs typeface="Arial"/>
              </a:rPr>
              <a:t> op </a:t>
            </a:r>
            <a:r>
              <a:rPr lang="en-US" err="1">
                <a:latin typeface="Arial"/>
                <a:cs typeface="Arial"/>
              </a:rPr>
              <a:t>een</a:t>
            </a:r>
            <a:r>
              <a:rPr lang="en-US" dirty="0">
                <a:latin typeface="Arial"/>
                <a:cs typeface="Arial"/>
              </a:rPr>
              <a:t> server </a:t>
            </a:r>
            <a:r>
              <a:rPr lang="en-US" err="1">
                <a:latin typeface="Arial"/>
                <a:cs typeface="Arial"/>
              </a:rPr>
              <a:t>zijn</a:t>
            </a:r>
            <a:r>
              <a:rPr lang="en-US" dirty="0">
                <a:latin typeface="Arial"/>
                <a:cs typeface="Arial"/>
              </a:rPr>
              <a:t> </a:t>
            </a:r>
            <a:r>
              <a:rPr lang="en-US" err="1">
                <a:latin typeface="Arial"/>
                <a:cs typeface="Arial"/>
              </a:rPr>
              <a:t>er</a:t>
            </a:r>
            <a:r>
              <a:rPr lang="en-US" dirty="0">
                <a:latin typeface="Arial"/>
                <a:cs typeface="Arial"/>
              </a:rPr>
              <a:t> </a:t>
            </a:r>
            <a:r>
              <a:rPr lang="en-US" err="1">
                <a:latin typeface="Arial"/>
                <a:cs typeface="Arial"/>
              </a:rPr>
              <a:t>verschillende</a:t>
            </a:r>
            <a:r>
              <a:rPr lang="en-US" dirty="0">
                <a:latin typeface="Arial"/>
                <a:cs typeface="Arial"/>
              </a:rPr>
              <a:t> </a:t>
            </a:r>
            <a:r>
              <a:rPr lang="en-US" err="1">
                <a:latin typeface="Arial"/>
                <a:cs typeface="Arial"/>
              </a:rPr>
              <a:t>opties</a:t>
            </a:r>
          </a:p>
          <a:p>
            <a:r>
              <a:rPr lang="en-US">
                <a:latin typeface="Arial"/>
                <a:cs typeface="Arial"/>
              </a:rPr>
              <a:t>Wij zullen gebruik maken van het Microsoft Azure platform</a:t>
            </a:r>
            <a:endParaRPr lang="en-US" dirty="0"/>
          </a:p>
        </p:txBody>
      </p:sp>
    </p:spTree>
    <p:extLst>
      <p:ext uri="{BB962C8B-B14F-4D97-AF65-F5344CB8AC3E}">
        <p14:creationId xmlns:p14="http://schemas.microsoft.com/office/powerpoint/2010/main" val="24024192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F7DB7-8EF2-448C-9D06-A642BAC7D4B5}"/>
              </a:ext>
            </a:extLst>
          </p:cNvPr>
          <p:cNvSpPr>
            <a:spLocks noGrp="1"/>
          </p:cNvSpPr>
          <p:nvPr>
            <p:ph type="title"/>
          </p:nvPr>
        </p:nvSpPr>
        <p:spPr/>
        <p:txBody>
          <a:bodyPr/>
          <a:lstStyle/>
          <a:p>
            <a:r>
              <a:rPr lang="en-US" dirty="0"/>
              <a:t>Hosted deployment</a:t>
            </a:r>
          </a:p>
        </p:txBody>
      </p:sp>
      <p:sp>
        <p:nvSpPr>
          <p:cNvPr id="3" name="Content Placeholder 2">
            <a:extLst>
              <a:ext uri="{FF2B5EF4-FFF2-40B4-BE49-F238E27FC236}">
                <a16:creationId xmlns:a16="http://schemas.microsoft.com/office/drawing/2014/main" id="{5F5D1855-1DF2-4D80-A836-68FA1FC8B6F4}"/>
              </a:ext>
            </a:extLst>
          </p:cNvPr>
          <p:cNvSpPr>
            <a:spLocks noGrp="1"/>
          </p:cNvSpPr>
          <p:nvPr>
            <p:ph idx="1"/>
          </p:nvPr>
        </p:nvSpPr>
        <p:spPr/>
        <p:txBody>
          <a:bodyPr/>
          <a:lstStyle/>
          <a:p>
            <a:r>
              <a:rPr lang="en-US" b="0" dirty="0">
                <a:hlinkClick r:id="rId2"/>
              </a:rPr>
              <a:t>http://flask.pocoo.org/docs/1.0/deploying/#deployment</a:t>
            </a:r>
            <a:endParaRPr lang="en-US"/>
          </a:p>
          <a:p>
            <a:endParaRPr lang="en-US" b="0" dirty="0"/>
          </a:p>
        </p:txBody>
      </p:sp>
      <p:pic>
        <p:nvPicPr>
          <p:cNvPr id="4" name="Picture 4">
            <a:extLst>
              <a:ext uri="{FF2B5EF4-FFF2-40B4-BE49-F238E27FC236}">
                <a16:creationId xmlns:a16="http://schemas.microsoft.com/office/drawing/2014/main" id="{101B61F4-7091-4A53-B7E3-FAD84CAFDE47}"/>
              </a:ext>
            </a:extLst>
          </p:cNvPr>
          <p:cNvPicPr>
            <a:picLocks noChangeAspect="1"/>
          </p:cNvPicPr>
          <p:nvPr/>
        </p:nvPicPr>
        <p:blipFill>
          <a:blip r:embed="rId3"/>
          <a:stretch>
            <a:fillRect/>
          </a:stretch>
        </p:blipFill>
        <p:spPr>
          <a:xfrm>
            <a:off x="1945141" y="2879546"/>
            <a:ext cx="4386262" cy="2558273"/>
          </a:xfrm>
          <a:prstGeom prst="rect">
            <a:avLst/>
          </a:prstGeom>
        </p:spPr>
      </p:pic>
    </p:spTree>
    <p:extLst>
      <p:ext uri="{BB962C8B-B14F-4D97-AF65-F5344CB8AC3E}">
        <p14:creationId xmlns:p14="http://schemas.microsoft.com/office/powerpoint/2010/main" val="19242779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a:t>Flow van </a:t>
            </a:r>
            <a:r>
              <a:rPr lang="nl-NL" dirty="0" err="1"/>
              <a:t>request</a:t>
            </a:r>
            <a:endParaRPr lang="nl-NL" dirty="0"/>
          </a:p>
        </p:txBody>
      </p:sp>
      <p:sp>
        <p:nvSpPr>
          <p:cNvPr id="5" name="Rechthoek 4"/>
          <p:cNvSpPr/>
          <p:nvPr/>
        </p:nvSpPr>
        <p:spPr>
          <a:xfrm>
            <a:off x="762000" y="2462808"/>
            <a:ext cx="1143000" cy="762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nl-NL"/>
          </a:p>
        </p:txBody>
      </p:sp>
      <p:sp>
        <p:nvSpPr>
          <p:cNvPr id="6" name="Parallellogram 5"/>
          <p:cNvSpPr/>
          <p:nvPr/>
        </p:nvSpPr>
        <p:spPr>
          <a:xfrm>
            <a:off x="642822" y="3239650"/>
            <a:ext cx="1254512" cy="466492"/>
          </a:xfrm>
          <a:prstGeom prst="parallelogram">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nl-NL"/>
          </a:p>
        </p:txBody>
      </p:sp>
      <p:sp>
        <p:nvSpPr>
          <p:cNvPr id="7" name="Rechthoek 6"/>
          <p:cNvSpPr/>
          <p:nvPr/>
        </p:nvSpPr>
        <p:spPr>
          <a:xfrm>
            <a:off x="3271838" y="1516856"/>
            <a:ext cx="5402400" cy="338673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nl-NL"/>
          </a:p>
        </p:txBody>
      </p:sp>
      <p:sp>
        <p:nvSpPr>
          <p:cNvPr id="8" name="Rechthoek 7"/>
          <p:cNvSpPr/>
          <p:nvPr/>
        </p:nvSpPr>
        <p:spPr>
          <a:xfrm>
            <a:off x="3675459" y="1746392"/>
            <a:ext cx="1099968" cy="2862263"/>
          </a:xfrm>
          <a:prstGeom prst="rect">
            <a:avLst/>
          </a:prstGeom>
        </p:spPr>
        <p:style>
          <a:lnRef idx="1">
            <a:schemeClr val="dk1"/>
          </a:lnRef>
          <a:fillRef idx="2">
            <a:schemeClr val="dk1"/>
          </a:fillRef>
          <a:effectRef idx="1">
            <a:schemeClr val="dk1"/>
          </a:effectRef>
          <a:fontRef idx="minor">
            <a:schemeClr val="dk1"/>
          </a:fontRef>
        </p:style>
        <p:txBody>
          <a:bodyPr rtlCol="0" anchor="t"/>
          <a:lstStyle/>
          <a:p>
            <a:r>
              <a:rPr lang="nl-NL" sz="1400">
                <a:cs typeface="Arial"/>
              </a:rPr>
              <a:t>Webserver</a:t>
            </a:r>
            <a:endParaRPr lang="en-US" sz="1400">
              <a:cs typeface="Arial"/>
            </a:endParaRPr>
          </a:p>
        </p:txBody>
      </p:sp>
      <p:sp>
        <p:nvSpPr>
          <p:cNvPr id="10" name="Stroomdiagram: Document 9"/>
          <p:cNvSpPr/>
          <p:nvPr/>
        </p:nvSpPr>
        <p:spPr>
          <a:xfrm>
            <a:off x="5486400" y="3224808"/>
            <a:ext cx="914400" cy="612648"/>
          </a:xfrm>
          <a:prstGeom prst="flowChartDocumen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l-NL" sz="2400" dirty="0">
                <a:latin typeface="Courier new"/>
                <a:cs typeface="Courier new"/>
              </a:rPr>
              <a:t>.py</a:t>
            </a:r>
          </a:p>
        </p:txBody>
      </p:sp>
      <p:sp>
        <p:nvSpPr>
          <p:cNvPr id="11" name="Stroomdiagram: Document 10"/>
          <p:cNvSpPr/>
          <p:nvPr/>
        </p:nvSpPr>
        <p:spPr>
          <a:xfrm>
            <a:off x="6084135" y="1985943"/>
            <a:ext cx="1359735" cy="612648"/>
          </a:xfrm>
          <a:prstGeom prst="flowChartDocumen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l-NL" sz="2400" dirty="0">
                <a:latin typeface="Courier new"/>
                <a:cs typeface="Courier new"/>
              </a:rPr>
              <a:t>.html</a:t>
            </a:r>
          </a:p>
        </p:txBody>
      </p:sp>
      <p:cxnSp>
        <p:nvCxnSpPr>
          <p:cNvPr id="13" name="Rechte verbindingslijn met pijl 12"/>
          <p:cNvCxnSpPr>
            <a:cxnSpLocks/>
          </p:cNvCxnSpPr>
          <p:nvPr/>
        </p:nvCxnSpPr>
        <p:spPr bwMode="auto">
          <a:xfrm>
            <a:off x="1905000" y="2843808"/>
            <a:ext cx="1770459" cy="33371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4" name="Rechte verbindingslijn met pijl 13"/>
          <p:cNvCxnSpPr/>
          <p:nvPr/>
        </p:nvCxnSpPr>
        <p:spPr bwMode="auto">
          <a:xfrm>
            <a:off x="4279336" y="3260756"/>
            <a:ext cx="1148474" cy="23061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6" name="Rechte verbindingslijn met pijl 15"/>
          <p:cNvCxnSpPr>
            <a:cxnSpLocks/>
          </p:cNvCxnSpPr>
          <p:nvPr/>
        </p:nvCxnSpPr>
        <p:spPr bwMode="auto">
          <a:xfrm flipH="1">
            <a:off x="6407944" y="3470077"/>
            <a:ext cx="813792" cy="4112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9" name="Rechte verbindingslijn met pijl 18"/>
          <p:cNvCxnSpPr>
            <a:cxnSpLocks/>
          </p:cNvCxnSpPr>
          <p:nvPr/>
        </p:nvCxnSpPr>
        <p:spPr bwMode="auto">
          <a:xfrm flipV="1">
            <a:off x="6414000" y="2558088"/>
            <a:ext cx="350003" cy="97152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5" name="Rechte verbindingslijn met pijl 24"/>
          <p:cNvCxnSpPr/>
          <p:nvPr/>
        </p:nvCxnSpPr>
        <p:spPr bwMode="auto">
          <a:xfrm flipH="1">
            <a:off x="4079772" y="2253497"/>
            <a:ext cx="1947084" cy="32425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8" name="Rechte verbindingslijn met pijl 27"/>
          <p:cNvCxnSpPr/>
          <p:nvPr/>
        </p:nvCxnSpPr>
        <p:spPr bwMode="auto">
          <a:xfrm flipH="1">
            <a:off x="1897626" y="2558088"/>
            <a:ext cx="1824309" cy="16212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7" name="Rechthoek 4">
            <a:extLst>
              <a:ext uri="{FF2B5EF4-FFF2-40B4-BE49-F238E27FC236}">
                <a16:creationId xmlns:a16="http://schemas.microsoft.com/office/drawing/2014/main" id="{BC632BAF-2523-4650-822D-838AFFA87E3A}"/>
              </a:ext>
            </a:extLst>
          </p:cNvPr>
          <p:cNvSpPr/>
          <p:nvPr/>
        </p:nvSpPr>
        <p:spPr>
          <a:xfrm>
            <a:off x="823231" y="2483219"/>
            <a:ext cx="1030742" cy="73138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nl-NL"/>
          </a:p>
        </p:txBody>
      </p:sp>
      <p:sp>
        <p:nvSpPr>
          <p:cNvPr id="2" name="Flowchart: Magnetic Disk 1">
            <a:extLst>
              <a:ext uri="{FF2B5EF4-FFF2-40B4-BE49-F238E27FC236}">
                <a16:creationId xmlns:a16="http://schemas.microsoft.com/office/drawing/2014/main" id="{339047C7-4C25-4E0A-9B9B-7BCF6B26011D}"/>
              </a:ext>
            </a:extLst>
          </p:cNvPr>
          <p:cNvSpPr/>
          <p:nvPr/>
        </p:nvSpPr>
        <p:spPr>
          <a:xfrm>
            <a:off x="7222331" y="3086958"/>
            <a:ext cx="914400" cy="925185"/>
          </a:xfrm>
          <a:prstGeom prst="flowChartMagneticDisk">
            <a:avLst/>
          </a:prstGeom>
          <a:solidFill>
            <a:schemeClr val="bg1">
              <a:lumMod val="6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Rechte verbindingslijn met pijl 15">
            <a:extLst>
              <a:ext uri="{FF2B5EF4-FFF2-40B4-BE49-F238E27FC236}">
                <a16:creationId xmlns:a16="http://schemas.microsoft.com/office/drawing/2014/main" id="{A399E482-33EF-4FFF-BE5F-EC69AE5ADAC0}"/>
              </a:ext>
            </a:extLst>
          </p:cNvPr>
          <p:cNvCxnSpPr>
            <a:cxnSpLocks/>
          </p:cNvCxnSpPr>
          <p:nvPr/>
        </p:nvCxnSpPr>
        <p:spPr bwMode="auto">
          <a:xfrm flipV="1">
            <a:off x="6409135" y="3618359"/>
            <a:ext cx="847129" cy="2138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2" name="Rechthoek 6">
            <a:extLst>
              <a:ext uri="{FF2B5EF4-FFF2-40B4-BE49-F238E27FC236}">
                <a16:creationId xmlns:a16="http://schemas.microsoft.com/office/drawing/2014/main" id="{DE33ACFD-E6BF-4D17-AC40-9D95CFB68CBD}"/>
              </a:ext>
            </a:extLst>
          </p:cNvPr>
          <p:cNvSpPr/>
          <p:nvPr/>
        </p:nvSpPr>
        <p:spPr>
          <a:xfrm>
            <a:off x="3271838" y="5053011"/>
            <a:ext cx="5402400" cy="73461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nl-NL">
                <a:cs typeface="Arial"/>
              </a:rPr>
              <a:t>GitHub</a:t>
            </a:r>
            <a:endParaRPr lang="nl-NL"/>
          </a:p>
        </p:txBody>
      </p:sp>
      <p:cxnSp>
        <p:nvCxnSpPr>
          <p:cNvPr id="24" name="Rechte verbindingslijn met pijl 15">
            <a:extLst>
              <a:ext uri="{FF2B5EF4-FFF2-40B4-BE49-F238E27FC236}">
                <a16:creationId xmlns:a16="http://schemas.microsoft.com/office/drawing/2014/main" id="{28F04BBB-85A2-45C9-9EDD-AFA13DC5A576}"/>
              </a:ext>
            </a:extLst>
          </p:cNvPr>
          <p:cNvCxnSpPr>
            <a:cxnSpLocks/>
          </p:cNvCxnSpPr>
          <p:nvPr/>
        </p:nvCxnSpPr>
        <p:spPr bwMode="auto">
          <a:xfrm flipH="1" flipV="1">
            <a:off x="5979319" y="3707655"/>
            <a:ext cx="19049" cy="128939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59208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263C9-5318-460A-AFF9-4C6D8761D1A6}"/>
              </a:ext>
            </a:extLst>
          </p:cNvPr>
          <p:cNvSpPr>
            <a:spLocks noGrp="1"/>
          </p:cNvSpPr>
          <p:nvPr>
            <p:ph type="title"/>
          </p:nvPr>
        </p:nvSpPr>
        <p:spPr/>
        <p:txBody>
          <a:bodyPr/>
          <a:lstStyle/>
          <a:p>
            <a:r>
              <a:rPr lang="en-US" dirty="0" err="1"/>
              <a:t>Samenvatting</a:t>
            </a:r>
          </a:p>
        </p:txBody>
      </p:sp>
      <p:sp>
        <p:nvSpPr>
          <p:cNvPr id="3" name="Content Placeholder 2">
            <a:extLst>
              <a:ext uri="{FF2B5EF4-FFF2-40B4-BE49-F238E27FC236}">
                <a16:creationId xmlns:a16="http://schemas.microsoft.com/office/drawing/2014/main" id="{A12D2144-12E9-4457-B220-1DE04C256542}"/>
              </a:ext>
            </a:extLst>
          </p:cNvPr>
          <p:cNvSpPr>
            <a:spLocks noGrp="1"/>
          </p:cNvSpPr>
          <p:nvPr>
            <p:ph idx="1"/>
          </p:nvPr>
        </p:nvSpPr>
        <p:spPr/>
        <p:txBody>
          <a:bodyPr/>
          <a:lstStyle/>
          <a:p>
            <a:r>
              <a:rPr lang="en-US" dirty="0">
                <a:latin typeface="Arial"/>
                <a:cs typeface="Arial"/>
              </a:rPr>
              <a:t>Python Flask is </a:t>
            </a:r>
            <a:r>
              <a:rPr lang="en-US" err="1">
                <a:latin typeface="Arial"/>
                <a:cs typeface="Arial"/>
              </a:rPr>
              <a:t>een</a:t>
            </a:r>
            <a:r>
              <a:rPr lang="en-US" dirty="0">
                <a:latin typeface="Arial"/>
                <a:cs typeface="Arial"/>
              </a:rPr>
              <a:t> framework </a:t>
            </a:r>
            <a:r>
              <a:rPr lang="en-US" err="1">
                <a:latin typeface="Arial"/>
                <a:cs typeface="Arial"/>
              </a:rPr>
              <a:t>dat</a:t>
            </a:r>
            <a:r>
              <a:rPr lang="en-US" dirty="0">
                <a:latin typeface="Arial"/>
                <a:cs typeface="Arial"/>
              </a:rPr>
              <a:t> </a:t>
            </a:r>
            <a:r>
              <a:rPr lang="en-US" err="1">
                <a:latin typeface="Arial"/>
                <a:cs typeface="Arial"/>
              </a:rPr>
              <a:t>draait</a:t>
            </a:r>
            <a:r>
              <a:rPr lang="en-US" dirty="0">
                <a:latin typeface="Arial"/>
                <a:cs typeface="Arial"/>
              </a:rPr>
              <a:t> </a:t>
            </a:r>
            <a:r>
              <a:rPr lang="en-US" err="1">
                <a:latin typeface="Arial"/>
                <a:cs typeface="Arial"/>
              </a:rPr>
              <a:t>als</a:t>
            </a:r>
            <a:r>
              <a:rPr lang="en-US">
                <a:latin typeface="Arial"/>
                <a:cs typeface="Arial"/>
              </a:rPr>
              <a:t> applicatie</a:t>
            </a:r>
            <a:r>
              <a:rPr lang="en-US" dirty="0">
                <a:latin typeface="Arial"/>
                <a:cs typeface="Arial"/>
              </a:rPr>
              <a:t> op de server</a:t>
            </a:r>
          </a:p>
          <a:p>
            <a:r>
              <a:rPr lang="en-US">
                <a:latin typeface="Arial"/>
                <a:cs typeface="Arial"/>
              </a:rPr>
              <a:t>Via GitHub kun je projecten synchroniseren met het Azure platform</a:t>
            </a:r>
            <a:endParaRPr lang="en-US" dirty="0"/>
          </a:p>
          <a:p>
            <a:endParaRPr lang="en-US" dirty="0"/>
          </a:p>
        </p:txBody>
      </p:sp>
    </p:spTree>
    <p:extLst>
      <p:ext uri="{BB962C8B-B14F-4D97-AF65-F5344CB8AC3E}">
        <p14:creationId xmlns:p14="http://schemas.microsoft.com/office/powerpoint/2010/main" val="4034800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nl-NL" sz="2400" dirty="0"/>
              <a:t>Hogeschool van Arnhem en Nijmegen</a:t>
            </a:r>
          </a:p>
        </p:txBody>
      </p:sp>
      <p:sp>
        <p:nvSpPr>
          <p:cNvPr id="3" name="Tijdelijke aanduiding voor inhoud 2"/>
          <p:cNvSpPr>
            <a:spLocks noGrp="1"/>
          </p:cNvSpPr>
          <p:nvPr>
            <p:ph type="body" idx="1"/>
          </p:nvPr>
        </p:nvSpPr>
        <p:spPr/>
        <p:txBody>
          <a:bodyPr/>
          <a:lstStyle/>
          <a:p>
            <a:r>
              <a:rPr lang="nl-NL" sz="1600" dirty="0"/>
              <a:t>In deze uitgave is </a:t>
            </a:r>
            <a:r>
              <a:rPr lang="nl-NL" sz="1600" dirty="0" err="1"/>
              <a:t>géén</a:t>
            </a:r>
            <a:r>
              <a:rPr lang="nl-NL" sz="1600" dirty="0"/>
              <a:t> auteursrechtelijk beschermd </a:t>
            </a:r>
            <a:r>
              <a:rPr lang="nl-NL" sz="1600"/>
              <a:t>werk opgenomen tenzij anders aangegeven</a:t>
            </a:r>
            <a:endParaRPr lang="nl-NL"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Literatuur</a:t>
            </a:r>
          </a:p>
        </p:txBody>
      </p:sp>
      <p:sp>
        <p:nvSpPr>
          <p:cNvPr id="3" name="Tijdelijke aanduiding voor inhoud 2"/>
          <p:cNvSpPr>
            <a:spLocks noGrp="1"/>
          </p:cNvSpPr>
          <p:nvPr>
            <p:ph sz="half" idx="1"/>
          </p:nvPr>
        </p:nvSpPr>
        <p:spPr/>
        <p:txBody>
          <a:bodyPr/>
          <a:lstStyle/>
          <a:p>
            <a:r>
              <a:rPr lang="nl-NL" dirty="0"/>
              <a:t>Achtergrond informatie kun je vinden in het gratis </a:t>
            </a:r>
            <a:r>
              <a:rPr lang="nl-NL" dirty="0" err="1"/>
              <a:t>eBook</a:t>
            </a:r>
            <a:r>
              <a:rPr lang="nl-NL" dirty="0"/>
              <a:t>: </a:t>
            </a:r>
            <a:r>
              <a:rPr lang="nl-NL" dirty="0" err="1"/>
              <a:t>ExploreFlask</a:t>
            </a:r>
            <a:endParaRPr lang="nl-NL" dirty="0"/>
          </a:p>
          <a:p>
            <a:r>
              <a:rPr lang="nl-NL" dirty="0">
                <a:hlinkClick r:id="rId2"/>
              </a:rPr>
              <a:t>https://ia600506.us.archive.org/17/items/ExploreFlask/ExploreFlask.pdf</a:t>
            </a:r>
            <a:endParaRPr lang="nl-NL" dirty="0"/>
          </a:p>
          <a:p>
            <a:pPr marL="0" indent="0">
              <a:buNone/>
            </a:pPr>
            <a:endParaRPr lang="nl-NL" dirty="0"/>
          </a:p>
        </p:txBody>
      </p:sp>
      <p:pic>
        <p:nvPicPr>
          <p:cNvPr id="8" name="Picture 8">
            <a:extLst>
              <a:ext uri="{FF2B5EF4-FFF2-40B4-BE49-F238E27FC236}">
                <a16:creationId xmlns:a16="http://schemas.microsoft.com/office/drawing/2014/main" id="{D6343830-87BB-40C7-8124-4DA167C5CE1C}"/>
              </a:ext>
            </a:extLst>
          </p:cNvPr>
          <p:cNvPicPr>
            <a:picLocks noGrp="1" noChangeAspect="1"/>
          </p:cNvPicPr>
          <p:nvPr>
            <p:ph sz="half" idx="2"/>
          </p:nvPr>
        </p:nvPicPr>
        <p:blipFill>
          <a:blip r:embed="rId3"/>
          <a:stretch>
            <a:fillRect/>
          </a:stretch>
        </p:blipFill>
        <p:spPr>
          <a:xfrm>
            <a:off x="5525015" y="1620000"/>
            <a:ext cx="2477403" cy="3703246"/>
          </a:xfrm>
          <a:prstGeom prst="rect">
            <a:avLst/>
          </a:prstGeom>
        </p:spPr>
      </p:pic>
    </p:spTree>
    <p:extLst>
      <p:ext uri="{BB962C8B-B14F-4D97-AF65-F5344CB8AC3E}">
        <p14:creationId xmlns:p14="http://schemas.microsoft.com/office/powerpoint/2010/main" val="1762470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Internet architectuur</a:t>
            </a:r>
          </a:p>
        </p:txBody>
      </p:sp>
      <p:sp>
        <p:nvSpPr>
          <p:cNvPr id="3" name="Tijdelijke aanduiding voor inhoud 2"/>
          <p:cNvSpPr>
            <a:spLocks noGrp="1"/>
          </p:cNvSpPr>
          <p:nvPr>
            <p:ph idx="1"/>
          </p:nvPr>
        </p:nvSpPr>
        <p:spPr/>
        <p:txBody>
          <a:bodyPr/>
          <a:lstStyle/>
          <a:p>
            <a:r>
              <a:rPr lang="nl-NL" dirty="0"/>
              <a:t>Computers zijn met elkaar verbonden en communiceren via een protocol</a:t>
            </a:r>
          </a:p>
          <a:p>
            <a:endParaRPr lang="nl-NL" dirty="0"/>
          </a:p>
        </p:txBody>
      </p:sp>
    </p:spTree>
    <p:extLst>
      <p:ext uri="{BB962C8B-B14F-4D97-AF65-F5344CB8AC3E}">
        <p14:creationId xmlns:p14="http://schemas.microsoft.com/office/powerpoint/2010/main" val="1624661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DNS server</a:t>
            </a:r>
          </a:p>
        </p:txBody>
      </p:sp>
      <p:sp>
        <p:nvSpPr>
          <p:cNvPr id="3" name="Tijdelijke aanduiding voor inhoud 2"/>
          <p:cNvSpPr>
            <a:spLocks noGrp="1"/>
          </p:cNvSpPr>
          <p:nvPr>
            <p:ph idx="1"/>
          </p:nvPr>
        </p:nvSpPr>
        <p:spPr/>
        <p:txBody>
          <a:bodyPr/>
          <a:lstStyle/>
          <a:p>
            <a:r>
              <a:rPr lang="nl-NL" dirty="0"/>
              <a:t>Computers zijn bereikbaar op basis van een IP adres</a:t>
            </a:r>
          </a:p>
          <a:p>
            <a:r>
              <a:rPr lang="nl-NL" dirty="0"/>
              <a:t>IP adressen worden </a:t>
            </a:r>
            <a:r>
              <a:rPr lang="nl-NL" dirty="0" err="1"/>
              <a:t>resolved</a:t>
            </a:r>
            <a:r>
              <a:rPr lang="nl-NL" dirty="0"/>
              <a:t> door DNS servers (Domain Name System)</a:t>
            </a:r>
          </a:p>
          <a:p>
            <a:endParaRPr lang="nl-NL" dirty="0"/>
          </a:p>
        </p:txBody>
      </p:sp>
      <p:pic>
        <p:nvPicPr>
          <p:cNvPr id="4" name="Afbeelding 3"/>
          <p:cNvPicPr>
            <a:picLocks noChangeAspect="1"/>
          </p:cNvPicPr>
          <p:nvPr/>
        </p:nvPicPr>
        <p:blipFill>
          <a:blip r:embed="rId2"/>
          <a:stretch>
            <a:fillRect/>
          </a:stretch>
        </p:blipFill>
        <p:spPr>
          <a:xfrm>
            <a:off x="2675876" y="3962400"/>
            <a:ext cx="5874913" cy="2133600"/>
          </a:xfrm>
          <a:prstGeom prst="rect">
            <a:avLst/>
          </a:prstGeom>
        </p:spPr>
      </p:pic>
    </p:spTree>
    <p:extLst>
      <p:ext uri="{BB962C8B-B14F-4D97-AF65-F5344CB8AC3E}">
        <p14:creationId xmlns:p14="http://schemas.microsoft.com/office/powerpoint/2010/main" val="675736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http://85.90.70.140:80</a:t>
            </a:r>
          </a:p>
        </p:txBody>
      </p:sp>
      <p:sp>
        <p:nvSpPr>
          <p:cNvPr id="3" name="Tijdelijke aanduiding voor inhoud 2"/>
          <p:cNvSpPr>
            <a:spLocks noGrp="1"/>
          </p:cNvSpPr>
          <p:nvPr>
            <p:ph idx="1"/>
          </p:nvPr>
        </p:nvSpPr>
        <p:spPr/>
        <p:txBody>
          <a:bodyPr/>
          <a:lstStyle/>
          <a:p>
            <a:r>
              <a:rPr lang="nl-NL" dirty="0">
                <a:hlinkClick r:id="rId2"/>
              </a:rPr>
              <a:t>http://85.90.70.140:80</a:t>
            </a:r>
            <a:r>
              <a:rPr lang="nl-NL" dirty="0"/>
              <a:t> </a:t>
            </a:r>
          </a:p>
        </p:txBody>
      </p:sp>
      <p:pic>
        <p:nvPicPr>
          <p:cNvPr id="4" name="Afbeelding 3"/>
          <p:cNvPicPr>
            <a:picLocks noChangeAspect="1"/>
          </p:cNvPicPr>
          <p:nvPr/>
        </p:nvPicPr>
        <p:blipFill>
          <a:blip r:embed="rId3"/>
          <a:stretch>
            <a:fillRect/>
          </a:stretch>
        </p:blipFill>
        <p:spPr>
          <a:xfrm>
            <a:off x="4028768" y="3164732"/>
            <a:ext cx="5105400" cy="3693268"/>
          </a:xfrm>
          <a:prstGeom prst="rect">
            <a:avLst/>
          </a:prstGeom>
        </p:spPr>
      </p:pic>
      <p:sp>
        <p:nvSpPr>
          <p:cNvPr id="7" name="Toelichting met afgeronde rechthoek 6"/>
          <p:cNvSpPr/>
          <p:nvPr/>
        </p:nvSpPr>
        <p:spPr>
          <a:xfrm>
            <a:off x="457200" y="4191000"/>
            <a:ext cx="3200400" cy="612648"/>
          </a:xfrm>
          <a:prstGeom prst="wedgeRoundRectCallout">
            <a:avLst>
              <a:gd name="adj1" fmla="val 303"/>
              <a:gd name="adj2" fmla="val -389916"/>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nl-NL" dirty="0"/>
              <a:t>Protocol</a:t>
            </a:r>
          </a:p>
        </p:txBody>
      </p:sp>
      <p:sp>
        <p:nvSpPr>
          <p:cNvPr id="8" name="Toelichting met afgeronde rechthoek 7"/>
          <p:cNvSpPr/>
          <p:nvPr/>
        </p:nvSpPr>
        <p:spPr>
          <a:xfrm>
            <a:off x="2667000" y="2491526"/>
            <a:ext cx="3200400" cy="612648"/>
          </a:xfrm>
          <a:prstGeom prst="wedgeRoundRectCallout">
            <a:avLst>
              <a:gd name="adj1" fmla="val -11216"/>
              <a:gd name="adj2" fmla="val -117889"/>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nl-NL" dirty="0"/>
              <a:t>IP adres</a:t>
            </a:r>
          </a:p>
        </p:txBody>
      </p:sp>
      <p:sp>
        <p:nvSpPr>
          <p:cNvPr id="9" name="Toelichting met afgeronde rechthoek 8"/>
          <p:cNvSpPr/>
          <p:nvPr/>
        </p:nvSpPr>
        <p:spPr>
          <a:xfrm>
            <a:off x="5642079" y="1818321"/>
            <a:ext cx="3200400" cy="612648"/>
          </a:xfrm>
          <a:prstGeom prst="wedgeRoundRectCallout">
            <a:avLst>
              <a:gd name="adj1" fmla="val -60525"/>
              <a:gd name="adj2" fmla="val -14374"/>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nl-NL" dirty="0"/>
              <a:t>Poort</a:t>
            </a:r>
          </a:p>
        </p:txBody>
      </p:sp>
    </p:spTree>
    <p:extLst>
      <p:ext uri="{BB962C8B-B14F-4D97-AF65-F5344CB8AC3E}">
        <p14:creationId xmlns:p14="http://schemas.microsoft.com/office/powerpoint/2010/main" val="1794964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Welke poorten staan open?</a:t>
            </a:r>
          </a:p>
        </p:txBody>
      </p:sp>
      <p:sp>
        <p:nvSpPr>
          <p:cNvPr id="3" name="Tijdelijke aanduiding voor inhoud 2"/>
          <p:cNvSpPr>
            <a:spLocks noGrp="1"/>
          </p:cNvSpPr>
          <p:nvPr>
            <p:ph idx="1"/>
          </p:nvPr>
        </p:nvSpPr>
        <p:spPr/>
        <p:txBody>
          <a:bodyPr/>
          <a:lstStyle/>
          <a:p>
            <a:r>
              <a:rPr lang="nl-NL" dirty="0" err="1"/>
              <a:t>netstat</a:t>
            </a:r>
            <a:r>
              <a:rPr lang="nl-NL" dirty="0"/>
              <a:t> -</a:t>
            </a:r>
            <a:r>
              <a:rPr lang="nl-NL" dirty="0" err="1"/>
              <a:t>an</a:t>
            </a:r>
            <a:endParaRPr lang="nl-NL" dirty="0"/>
          </a:p>
        </p:txBody>
      </p:sp>
      <p:pic>
        <p:nvPicPr>
          <p:cNvPr id="4" name="Afbeelding 3"/>
          <p:cNvPicPr>
            <a:picLocks noChangeAspect="1"/>
          </p:cNvPicPr>
          <p:nvPr/>
        </p:nvPicPr>
        <p:blipFill>
          <a:blip r:embed="rId2"/>
          <a:stretch>
            <a:fillRect/>
          </a:stretch>
        </p:blipFill>
        <p:spPr>
          <a:xfrm>
            <a:off x="1600200" y="2848452"/>
            <a:ext cx="7543800" cy="4009548"/>
          </a:xfrm>
          <a:prstGeom prst="rect">
            <a:avLst/>
          </a:prstGeom>
        </p:spPr>
      </p:pic>
    </p:spTree>
    <p:extLst>
      <p:ext uri="{BB962C8B-B14F-4D97-AF65-F5344CB8AC3E}">
        <p14:creationId xmlns:p14="http://schemas.microsoft.com/office/powerpoint/2010/main" val="94420754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heme/theme1.xml><?xml version="1.0" encoding="utf-8"?>
<a:theme xmlns:a="http://schemas.openxmlformats.org/drawingml/2006/main" name="HANTheme1">
  <a:themeElements>
    <a:clrScheme name="HAN">
      <a:dk1>
        <a:sysClr val="windowText" lastClr="000000"/>
      </a:dk1>
      <a:lt1>
        <a:sysClr val="window" lastClr="FFFFFF"/>
      </a:lt1>
      <a:dk2>
        <a:srgbClr val="1F497D"/>
      </a:dk2>
      <a:lt2>
        <a:srgbClr val="EEECE1"/>
      </a:lt2>
      <a:accent1>
        <a:srgbClr val="0B1A58"/>
      </a:accent1>
      <a:accent2>
        <a:srgbClr val="E11837"/>
      </a:accent2>
      <a:accent3>
        <a:srgbClr val="009DD9"/>
      </a:accent3>
      <a:accent4>
        <a:srgbClr val="FF7200"/>
      </a:accent4>
      <a:accent5>
        <a:srgbClr val="A24CC8"/>
      </a:accent5>
      <a:accent6>
        <a:srgbClr val="317023"/>
      </a:accent6>
      <a:hlink>
        <a:srgbClr val="0B1A58"/>
      </a:hlink>
      <a:folHlink>
        <a:srgbClr val="009DD9"/>
      </a:folHlink>
    </a:clrScheme>
    <a:fontScheme name="HAN model print">
      <a:majorFont>
        <a:latin typeface="OfficinaSans"/>
        <a:ea typeface=""/>
        <a:cs typeface=""/>
      </a:majorFont>
      <a:minorFont>
        <a:latin typeface="Arial"/>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2">
          <a:schemeClr val="accent1">
            <a:shade val="50000"/>
          </a:schemeClr>
        </a:lnRef>
        <a:fillRef idx="1">
          <a:schemeClr val="accent1"/>
        </a:fillRef>
        <a:effectRef idx="0">
          <a:schemeClr val="accent1"/>
        </a:effectRef>
        <a:fontRef idx="minor">
          <a:schemeClr val="lt1"/>
        </a:fontRef>
      </a: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b"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3600" b="1" i="0" u="none" strike="noStrike" cap="none" normalizeH="0" baseline="0" smtClean="0">
            <a:ln>
              <a:noFill/>
            </a:ln>
            <a:solidFill>
              <a:srgbClr val="000000"/>
            </a:solidFill>
            <a:effectLst/>
            <a:latin typeface="Arial" charset="0"/>
          </a:defRPr>
        </a:defPPr>
      </a:lstStyle>
    </a:lnDef>
  </a:objectDefaults>
  <a:extraClrSchemeLst>
    <a:extraClrScheme>
      <a:clrScheme name="HAN model print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HAN model print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HAN model print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HAN model print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thema">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them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HANTheme1</Template>
  <TotalTime>0</TotalTime>
  <Words>1815</Words>
  <Application>Microsoft Office PowerPoint</Application>
  <PresentationFormat>On-screen Show (4:3)</PresentationFormat>
  <Paragraphs>443</Paragraphs>
  <Slides>44</Slides>
  <Notes>16</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HANTheme1</vt:lpstr>
      <vt:lpstr>WebTechnology Architectuur</vt:lpstr>
      <vt:lpstr>Curriculum overzicht</vt:lpstr>
      <vt:lpstr>Opzet OWE 4a</vt:lpstr>
      <vt:lpstr>Agenda</vt:lpstr>
      <vt:lpstr>Literatuur</vt:lpstr>
      <vt:lpstr>Internet architectuur</vt:lpstr>
      <vt:lpstr>DNS server</vt:lpstr>
      <vt:lpstr>http://85.90.70.140:80</vt:lpstr>
      <vt:lpstr>Welke poorten staan open?</vt:lpstr>
      <vt:lpstr>localhost</vt:lpstr>
      <vt:lpstr>Samengevat</vt:lpstr>
      <vt:lpstr>Agenda</vt:lpstr>
      <vt:lpstr>Request objecten</vt:lpstr>
      <vt:lpstr>Parameters via de HTTP methode GET</vt:lpstr>
      <vt:lpstr>HTTP POST methode</vt:lpstr>
      <vt:lpstr>Request object</vt:lpstr>
      <vt:lpstr>GET methode</vt:lpstr>
      <vt:lpstr>POST methode</vt:lpstr>
      <vt:lpstr>GET vs. POST</vt:lpstr>
      <vt:lpstr>Samenvatting</vt:lpstr>
      <vt:lpstr>Agenda</vt:lpstr>
      <vt:lpstr>Templates</vt:lpstr>
      <vt:lpstr>Template</vt:lpstr>
      <vt:lpstr>Flask Python template call</vt:lpstr>
      <vt:lpstr>Samenvatting</vt:lpstr>
      <vt:lpstr>Agenda</vt:lpstr>
      <vt:lpstr>Cookies</vt:lpstr>
      <vt:lpstr>Facebook pixel</vt:lpstr>
      <vt:lpstr>Twee soorten cookies</vt:lpstr>
      <vt:lpstr>Waarvoor dienen cookies?</vt:lpstr>
      <vt:lpstr>Cookies zitten in de HTTP headers</vt:lpstr>
      <vt:lpstr>Cookies</vt:lpstr>
      <vt:lpstr>Cookie Python</vt:lpstr>
      <vt:lpstr>Agenda</vt:lpstr>
      <vt:lpstr>Sessies</vt:lpstr>
      <vt:lpstr>Session 1 van 2 (header)</vt:lpstr>
      <vt:lpstr>Sessions (2 van 2 login/logout)</vt:lpstr>
      <vt:lpstr>Sessions</vt:lpstr>
      <vt:lpstr>Agenda</vt:lpstr>
      <vt:lpstr>Deployment</vt:lpstr>
      <vt:lpstr>Hosted deployment</vt:lpstr>
      <vt:lpstr>Flow van request</vt:lpstr>
      <vt:lpstr>Samenvatting</vt:lpstr>
      <vt:lpstr>Hogeschool van Arnhem en Nijmegen</vt:lpstr>
    </vt:vector>
  </TitlesOfParts>
  <Manager>Paul Smeets</Manager>
  <Company>HAN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mod_python - presentatie</dc:title>
  <dc:subject>Python voor bio-informatica</dc:subject>
  <dc:creator>Martijn van der Bruggen</dc:creator>
  <cp:keywords>Python mod_python psp</cp:keywords>
  <dc:description>Opzet python voor het web</dc:description>
  <cp:lastModifiedBy>Bruggen Martijn van der</cp:lastModifiedBy>
  <cp:revision>954</cp:revision>
  <cp:lastPrinted>2001-08-13T05:58:56Z</cp:lastPrinted>
  <dcterms:created xsi:type="dcterms:W3CDTF">1999-04-14T09:08:51Z</dcterms:created>
  <dcterms:modified xsi:type="dcterms:W3CDTF">2019-05-09T08:53:24Z</dcterms:modified>
</cp:coreProperties>
</file>