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7205663" cy="3236913"/>
  <p:notesSz cx="6858000" cy="9144000"/>
  <p:defaultTextStyle>
    <a:defPPr>
      <a:defRPr lang="en-US"/>
    </a:defPPr>
    <a:lvl1pPr marL="0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73396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46792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20188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93584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66980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40376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613773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87169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1" d="100"/>
          <a:sy n="181" d="100"/>
        </p:scale>
        <p:origin x="-104" y="-216"/>
      </p:cViewPr>
      <p:guideLst>
        <p:guide orient="horz" pos="1020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7" y="1005544"/>
            <a:ext cx="6124815" cy="693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53" y="1834253"/>
            <a:ext cx="5043964" cy="8272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6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0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3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0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8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4108" y="129628"/>
            <a:ext cx="1621275" cy="27618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283" y="129628"/>
            <a:ext cx="4743729" cy="2761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1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00" y="2080019"/>
            <a:ext cx="6124815" cy="64288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00" y="1371944"/>
            <a:ext cx="6124815" cy="708074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467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018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358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69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037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37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871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88" y="755282"/>
            <a:ext cx="3182500" cy="213621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2882" y="755282"/>
            <a:ext cx="3182500" cy="213621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7" y="724561"/>
            <a:ext cx="3183752" cy="3019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396" indent="0">
              <a:buNone/>
              <a:defRPr sz="1600" b="1"/>
            </a:lvl2pPr>
            <a:lvl3pPr marL="746792" indent="0">
              <a:buNone/>
              <a:defRPr sz="1400" b="1"/>
            </a:lvl3pPr>
            <a:lvl4pPr marL="1120188" indent="0">
              <a:buNone/>
              <a:defRPr sz="1300" b="1"/>
            </a:lvl4pPr>
            <a:lvl5pPr marL="1493584" indent="0">
              <a:buNone/>
              <a:defRPr sz="1300" b="1"/>
            </a:lvl5pPr>
            <a:lvl6pPr marL="1866980" indent="0">
              <a:buNone/>
              <a:defRPr sz="1300" b="1"/>
            </a:lvl6pPr>
            <a:lvl7pPr marL="2240376" indent="0">
              <a:buNone/>
              <a:defRPr sz="1300" b="1"/>
            </a:lvl7pPr>
            <a:lvl8pPr marL="2613773" indent="0">
              <a:buNone/>
              <a:defRPr sz="1300" b="1"/>
            </a:lvl8pPr>
            <a:lvl9pPr marL="298716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7" y="1026521"/>
            <a:ext cx="3183752" cy="186497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82" y="724561"/>
            <a:ext cx="3185003" cy="3019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396" indent="0">
              <a:buNone/>
              <a:defRPr sz="1600" b="1"/>
            </a:lvl2pPr>
            <a:lvl3pPr marL="746792" indent="0">
              <a:buNone/>
              <a:defRPr sz="1400" b="1"/>
            </a:lvl3pPr>
            <a:lvl4pPr marL="1120188" indent="0">
              <a:buNone/>
              <a:defRPr sz="1300" b="1"/>
            </a:lvl4pPr>
            <a:lvl5pPr marL="1493584" indent="0">
              <a:buNone/>
              <a:defRPr sz="1300" b="1"/>
            </a:lvl5pPr>
            <a:lvl6pPr marL="1866980" indent="0">
              <a:buNone/>
              <a:defRPr sz="1300" b="1"/>
            </a:lvl6pPr>
            <a:lvl7pPr marL="2240376" indent="0">
              <a:buNone/>
              <a:defRPr sz="1300" b="1"/>
            </a:lvl7pPr>
            <a:lvl8pPr marL="2613773" indent="0">
              <a:buNone/>
              <a:defRPr sz="1300" b="1"/>
            </a:lvl8pPr>
            <a:lvl9pPr marL="298716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82" y="1026521"/>
            <a:ext cx="3185003" cy="186497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0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8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90" y="128877"/>
            <a:ext cx="2370613" cy="54847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5" y="128879"/>
            <a:ext cx="4028166" cy="276261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90" y="677355"/>
            <a:ext cx="2370613" cy="2214138"/>
          </a:xfrm>
        </p:spPr>
        <p:txBody>
          <a:bodyPr/>
          <a:lstStyle>
            <a:lvl1pPr marL="0" indent="0">
              <a:buNone/>
              <a:defRPr sz="1100"/>
            </a:lvl1pPr>
            <a:lvl2pPr marL="373396" indent="0">
              <a:buNone/>
              <a:defRPr sz="1000"/>
            </a:lvl2pPr>
            <a:lvl3pPr marL="746792" indent="0">
              <a:buNone/>
              <a:defRPr sz="900"/>
            </a:lvl3pPr>
            <a:lvl4pPr marL="1120188" indent="0">
              <a:buNone/>
              <a:defRPr sz="800"/>
            </a:lvl4pPr>
            <a:lvl5pPr marL="1493584" indent="0">
              <a:buNone/>
              <a:defRPr sz="800"/>
            </a:lvl5pPr>
            <a:lvl6pPr marL="1866980" indent="0">
              <a:buNone/>
              <a:defRPr sz="800"/>
            </a:lvl6pPr>
            <a:lvl7pPr marL="2240376" indent="0">
              <a:buNone/>
              <a:defRPr sz="800"/>
            </a:lvl7pPr>
            <a:lvl8pPr marL="2613773" indent="0">
              <a:buNone/>
              <a:defRPr sz="800"/>
            </a:lvl8pPr>
            <a:lvl9pPr marL="298716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0" y="2265839"/>
            <a:ext cx="4323398" cy="26749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0" y="289224"/>
            <a:ext cx="4323398" cy="1942148"/>
          </a:xfrm>
        </p:spPr>
        <p:txBody>
          <a:bodyPr/>
          <a:lstStyle>
            <a:lvl1pPr marL="0" indent="0">
              <a:buNone/>
              <a:defRPr sz="2600"/>
            </a:lvl1pPr>
            <a:lvl2pPr marL="373396" indent="0">
              <a:buNone/>
              <a:defRPr sz="2300"/>
            </a:lvl2pPr>
            <a:lvl3pPr marL="746792" indent="0">
              <a:buNone/>
              <a:defRPr sz="2000"/>
            </a:lvl3pPr>
            <a:lvl4pPr marL="1120188" indent="0">
              <a:buNone/>
              <a:defRPr sz="1600"/>
            </a:lvl4pPr>
            <a:lvl5pPr marL="1493584" indent="0">
              <a:buNone/>
              <a:defRPr sz="1600"/>
            </a:lvl5pPr>
            <a:lvl6pPr marL="1866980" indent="0">
              <a:buNone/>
              <a:defRPr sz="1600"/>
            </a:lvl6pPr>
            <a:lvl7pPr marL="2240376" indent="0">
              <a:buNone/>
              <a:defRPr sz="1600"/>
            </a:lvl7pPr>
            <a:lvl8pPr marL="2613773" indent="0">
              <a:buNone/>
              <a:defRPr sz="1600"/>
            </a:lvl8pPr>
            <a:lvl9pPr marL="2987169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0" y="2533335"/>
            <a:ext cx="4323398" cy="379888"/>
          </a:xfrm>
        </p:spPr>
        <p:txBody>
          <a:bodyPr/>
          <a:lstStyle>
            <a:lvl1pPr marL="0" indent="0">
              <a:buNone/>
              <a:defRPr sz="1100"/>
            </a:lvl1pPr>
            <a:lvl2pPr marL="373396" indent="0">
              <a:buNone/>
              <a:defRPr sz="1000"/>
            </a:lvl2pPr>
            <a:lvl3pPr marL="746792" indent="0">
              <a:buNone/>
              <a:defRPr sz="900"/>
            </a:lvl3pPr>
            <a:lvl4pPr marL="1120188" indent="0">
              <a:buNone/>
              <a:defRPr sz="800"/>
            </a:lvl4pPr>
            <a:lvl5pPr marL="1493584" indent="0">
              <a:buNone/>
              <a:defRPr sz="800"/>
            </a:lvl5pPr>
            <a:lvl6pPr marL="1866980" indent="0">
              <a:buNone/>
              <a:defRPr sz="800"/>
            </a:lvl6pPr>
            <a:lvl7pPr marL="2240376" indent="0">
              <a:buNone/>
              <a:defRPr sz="800"/>
            </a:lvl7pPr>
            <a:lvl8pPr marL="2613773" indent="0">
              <a:buNone/>
              <a:defRPr sz="800"/>
            </a:lvl8pPr>
            <a:lvl9pPr marL="298716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6" y="129627"/>
            <a:ext cx="6485097" cy="539486"/>
          </a:xfrm>
          <a:prstGeom prst="rect">
            <a:avLst/>
          </a:prstGeom>
        </p:spPr>
        <p:txBody>
          <a:bodyPr vert="horz" lIns="74679" tIns="37340" rIns="74679" bIns="373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6" y="755282"/>
            <a:ext cx="6485097" cy="2136212"/>
          </a:xfrm>
          <a:prstGeom prst="rect">
            <a:avLst/>
          </a:prstGeom>
        </p:spPr>
        <p:txBody>
          <a:bodyPr vert="horz" lIns="74679" tIns="37340" rIns="74679" bIns="373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4" y="3000139"/>
            <a:ext cx="1681322" cy="172336"/>
          </a:xfrm>
          <a:prstGeom prst="rect">
            <a:avLst/>
          </a:prstGeom>
        </p:spPr>
        <p:txBody>
          <a:bodyPr vert="horz" lIns="74679" tIns="37340" rIns="74679" bIns="3734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8" y="3000139"/>
            <a:ext cx="2281793" cy="172336"/>
          </a:xfrm>
          <a:prstGeom prst="rect">
            <a:avLst/>
          </a:prstGeom>
        </p:spPr>
        <p:txBody>
          <a:bodyPr vert="horz" lIns="74679" tIns="37340" rIns="74679" bIns="3734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8" y="3000139"/>
            <a:ext cx="1681322" cy="172336"/>
          </a:xfrm>
          <a:prstGeom prst="rect">
            <a:avLst/>
          </a:prstGeom>
        </p:spPr>
        <p:txBody>
          <a:bodyPr vert="horz" lIns="74679" tIns="37340" rIns="74679" bIns="3734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3396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047" indent="-280047" algn="l" defTabSz="373396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6769" indent="-233373" algn="l" defTabSz="373396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33490" indent="-186698" algn="l" defTabSz="3733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06886" indent="-186698" algn="l" defTabSz="373396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80282" indent="-186698" algn="l" defTabSz="373396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3678" indent="-186698" algn="l" defTabSz="37339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7074" indent="-186698" algn="l" defTabSz="37339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0470" indent="-186698" algn="l" defTabSz="37339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73866" indent="-186698" algn="l" defTabSz="37339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3396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6792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88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3584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66980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40376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13773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87169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-18723" y="52382"/>
            <a:ext cx="7150866" cy="3189993"/>
            <a:chOff x="-67835" y="66732"/>
            <a:chExt cx="7150866" cy="3189993"/>
          </a:xfrm>
        </p:grpSpPr>
        <p:sp>
          <p:nvSpPr>
            <p:cNvPr id="72" name="Rectangle 110"/>
            <p:cNvSpPr/>
            <p:nvPr/>
          </p:nvSpPr>
          <p:spPr>
            <a:xfrm>
              <a:off x="1451380" y="991716"/>
              <a:ext cx="1723512" cy="634851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latin typeface="Times New Roman"/>
                  <a:cs typeface="Times New Roman"/>
                </a:rPr>
                <a:t>Preprocessing </a:t>
              </a:r>
              <a:r>
                <a:rPr lang="en-US" sz="1600" i="1" dirty="0" smtClean="0">
                  <a:latin typeface="Times New Roman"/>
                  <a:cs typeface="Times New Roman"/>
                </a:rPr>
                <a:t>&amp; </a:t>
              </a:r>
            </a:p>
            <a:p>
              <a:pPr algn="ctr"/>
              <a:r>
                <a:rPr lang="en-US" sz="1600" i="1" dirty="0" smtClean="0">
                  <a:latin typeface="Times New Roman"/>
                  <a:cs typeface="Times New Roman"/>
                </a:rPr>
                <a:t>Patches </a:t>
              </a:r>
              <a:r>
                <a:rPr lang="en-US" sz="1600" i="1" dirty="0" smtClean="0">
                  <a:latin typeface="Times New Roman"/>
                  <a:cs typeface="Times New Roman"/>
                </a:rPr>
                <a:t>extraction</a:t>
              </a:r>
              <a:endParaRPr lang="en-US" sz="1600" i="1" dirty="0">
                <a:latin typeface="Times New Roman"/>
                <a:cs typeface="Times New Roman"/>
              </a:endParaRPr>
            </a:p>
          </p:txBody>
        </p:sp>
        <p:sp>
          <p:nvSpPr>
            <p:cNvPr id="73" name="Rounded Rectangle 111"/>
            <p:cNvSpPr/>
            <p:nvPr/>
          </p:nvSpPr>
          <p:spPr>
            <a:xfrm>
              <a:off x="3402102" y="71158"/>
              <a:ext cx="1171253" cy="328341"/>
            </a:xfrm>
            <a:prstGeom prst="round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latin typeface="Times New Roman"/>
                  <a:cs typeface="Times New Roman"/>
                </a:rPr>
                <a:t>Dictionary</a:t>
              </a:r>
              <a:endParaRPr lang="en-US" sz="1600" i="1" dirty="0">
                <a:latin typeface="Times New Roman"/>
                <a:cs typeface="Times New Roman"/>
              </a:endParaRPr>
            </a:p>
          </p:txBody>
        </p:sp>
        <p:pic>
          <p:nvPicPr>
            <p:cNvPr id="74" name="Picture 112" descr="botanical_garden2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6" y="749872"/>
              <a:ext cx="1114034" cy="111403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  <a:effectLst/>
          </p:spPr>
        </p:pic>
        <p:cxnSp>
          <p:nvCxnSpPr>
            <p:cNvPr id="75" name="Straight Arrow Connector 113"/>
            <p:cNvCxnSpPr/>
            <p:nvPr/>
          </p:nvCxnSpPr>
          <p:spPr>
            <a:xfrm flipV="1">
              <a:off x="3174892" y="1313722"/>
              <a:ext cx="227210" cy="365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114"/>
            <p:cNvCxnSpPr/>
            <p:nvPr/>
          </p:nvCxnSpPr>
          <p:spPr>
            <a:xfrm>
              <a:off x="5389756" y="1313722"/>
              <a:ext cx="430879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15"/>
            <p:cNvCxnSpPr/>
            <p:nvPr/>
          </p:nvCxnSpPr>
          <p:spPr>
            <a:xfrm>
              <a:off x="1164870" y="1313722"/>
              <a:ext cx="286509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117"/>
            <p:cNvSpPr/>
            <p:nvPr/>
          </p:nvSpPr>
          <p:spPr>
            <a:xfrm>
              <a:off x="5820636" y="832981"/>
              <a:ext cx="1209481" cy="827139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Times New Roman"/>
                  <a:cs typeface="Times New Roman"/>
                </a:rPr>
                <a:t>Nearest </a:t>
              </a:r>
              <a:r>
                <a:rPr lang="en-US" sz="1600" i="1" dirty="0" smtClean="0">
                  <a:latin typeface="Times New Roman"/>
                  <a:cs typeface="Times New Roman"/>
                </a:rPr>
                <a:t>Neighbor(s) </a:t>
              </a:r>
              <a:r>
                <a:rPr lang="en-US" sz="1600" i="1" dirty="0">
                  <a:latin typeface="Times New Roman"/>
                  <a:cs typeface="Times New Roman"/>
                </a:rPr>
                <a:t>Retrieval</a:t>
              </a:r>
            </a:p>
          </p:txBody>
        </p:sp>
        <p:cxnSp>
          <p:nvCxnSpPr>
            <p:cNvPr id="79" name="Straight Arrow Connector 119"/>
            <p:cNvCxnSpPr/>
            <p:nvPr/>
          </p:nvCxnSpPr>
          <p:spPr>
            <a:xfrm>
              <a:off x="3715077" y="401083"/>
              <a:ext cx="0" cy="42278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群組 79"/>
            <p:cNvGrpSpPr/>
            <p:nvPr/>
          </p:nvGrpSpPr>
          <p:grpSpPr>
            <a:xfrm>
              <a:off x="3530177" y="823865"/>
              <a:ext cx="1699796" cy="2017131"/>
              <a:chOff x="3477264" y="823865"/>
              <a:chExt cx="1699796" cy="2017131"/>
            </a:xfrm>
          </p:grpSpPr>
          <p:sp>
            <p:nvSpPr>
              <p:cNvPr id="91" name="Rectangle 116"/>
              <p:cNvSpPr/>
              <p:nvPr/>
            </p:nvSpPr>
            <p:spPr>
              <a:xfrm>
                <a:off x="3477264" y="823865"/>
                <a:ext cx="1699796" cy="823872"/>
              </a:xfrm>
              <a:prstGeom prst="rect">
                <a:avLst/>
              </a:prstGeom>
              <a:ln w="190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 smtClean="0">
                    <a:latin typeface="Times New Roman"/>
                    <a:cs typeface="Times New Roman"/>
                  </a:rPr>
                  <a:t>Inhibitive </a:t>
                </a:r>
                <a:endParaRPr lang="en-US" sz="1600" i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1600" i="1" dirty="0" smtClean="0">
                    <a:latin typeface="Times New Roman"/>
                    <a:cs typeface="Times New Roman"/>
                  </a:rPr>
                  <a:t>Feature </a:t>
                </a:r>
                <a:r>
                  <a:rPr lang="en-US" sz="1600" i="1" dirty="0" smtClean="0">
                    <a:latin typeface="Times New Roman"/>
                    <a:cs typeface="Times New Roman"/>
                  </a:rPr>
                  <a:t>Selection Algorithm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2" name="Rectangle 118"/>
              <p:cNvSpPr/>
              <p:nvPr/>
            </p:nvSpPr>
            <p:spPr>
              <a:xfrm>
                <a:off x="3477264" y="2067374"/>
                <a:ext cx="1699796" cy="773622"/>
              </a:xfrm>
              <a:prstGeom prst="rect">
                <a:avLst/>
              </a:prstGeom>
              <a:ln w="190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 smtClean="0">
                    <a:latin typeface="Times New Roman"/>
                    <a:cs typeface="Times New Roman"/>
                  </a:rPr>
                  <a:t>Synaptic Plasticity Reactivation Scoring  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3" name="Straight Arrow Connector 120"/>
              <p:cNvCxnSpPr/>
              <p:nvPr/>
            </p:nvCxnSpPr>
            <p:spPr>
              <a:xfrm>
                <a:off x="3918811" y="1645305"/>
                <a:ext cx="0" cy="41910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121"/>
              <p:cNvCxnSpPr/>
              <p:nvPr/>
            </p:nvCxnSpPr>
            <p:spPr>
              <a:xfrm flipV="1">
                <a:off x="4736235" y="1647737"/>
                <a:ext cx="0" cy="419101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ounded Rectangle 122"/>
            <p:cNvSpPr/>
            <p:nvPr/>
          </p:nvSpPr>
          <p:spPr>
            <a:xfrm>
              <a:off x="5095824" y="66732"/>
              <a:ext cx="1684837" cy="334352"/>
            </a:xfrm>
            <a:prstGeom prst="round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latin typeface="Times New Roman"/>
                  <a:cs typeface="Times New Roman"/>
                </a:rPr>
                <a:t>Indexed </a:t>
              </a:r>
              <a:r>
                <a:rPr lang="en-US" sz="1600" i="1" dirty="0" smtClean="0">
                  <a:latin typeface="Times New Roman"/>
                  <a:cs typeface="Times New Roman"/>
                </a:rPr>
                <a:t>Database</a:t>
              </a:r>
              <a:endParaRPr lang="en-US" sz="1600" i="1" dirty="0">
                <a:latin typeface="Times New Roman"/>
                <a:cs typeface="Times New Roman"/>
              </a:endParaRPr>
            </a:p>
          </p:txBody>
        </p:sp>
        <p:sp>
          <p:nvSpPr>
            <p:cNvPr id="82" name="Frame 124"/>
            <p:cNvSpPr/>
            <p:nvPr/>
          </p:nvSpPr>
          <p:spPr>
            <a:xfrm>
              <a:off x="3402103" y="642470"/>
              <a:ext cx="1987653" cy="2328608"/>
            </a:xfrm>
            <a:prstGeom prst="frame">
              <a:avLst>
                <a:gd name="adj1" fmla="val 0"/>
              </a:avLst>
            </a:prstGeom>
            <a:ln w="19050" cmpd="sng"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3" name="TextBox 125"/>
            <p:cNvSpPr txBox="1"/>
            <p:nvPr/>
          </p:nvSpPr>
          <p:spPr>
            <a:xfrm>
              <a:off x="3364304" y="2918171"/>
              <a:ext cx="2178201" cy="338554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Times New Roman"/>
                  <a:cs typeface="Times New Roman"/>
                </a:rPr>
                <a:t>Hash Value Generation</a:t>
              </a:r>
              <a:endParaRPr lang="en-US" sz="16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84" name="Straight Arrow Connector 127"/>
            <p:cNvCxnSpPr/>
            <p:nvPr/>
          </p:nvCxnSpPr>
          <p:spPr>
            <a:xfrm>
              <a:off x="6444501" y="1660120"/>
              <a:ext cx="0" cy="32527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128"/>
            <p:cNvSpPr txBox="1"/>
            <p:nvPr/>
          </p:nvSpPr>
          <p:spPr>
            <a:xfrm>
              <a:off x="-67835" y="1803739"/>
              <a:ext cx="1322397" cy="338554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Times New Roman"/>
                  <a:cs typeface="Times New Roman"/>
                </a:rPr>
                <a:t>Query</a:t>
              </a:r>
              <a:r>
                <a:rPr lang="en-US" i="1" dirty="0">
                  <a:latin typeface="Times New Roman"/>
                  <a:cs typeface="Times New Roman"/>
                </a:rPr>
                <a:t> </a:t>
              </a:r>
              <a:r>
                <a:rPr lang="en-US" sz="1600" i="1" dirty="0" smtClean="0">
                  <a:latin typeface="Times New Roman"/>
                  <a:cs typeface="Times New Roman"/>
                </a:rPr>
                <a:t>Image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grpSp>
          <p:nvGrpSpPr>
            <p:cNvPr id="86" name="群組 85"/>
            <p:cNvGrpSpPr/>
            <p:nvPr/>
          </p:nvGrpSpPr>
          <p:grpSpPr>
            <a:xfrm>
              <a:off x="5776702" y="1977838"/>
              <a:ext cx="1306329" cy="584776"/>
              <a:chOff x="5890381" y="2221591"/>
              <a:chExt cx="1306329" cy="584776"/>
            </a:xfrm>
          </p:grpSpPr>
          <p:sp>
            <p:nvSpPr>
              <p:cNvPr id="89" name="TextBox 128"/>
              <p:cNvSpPr txBox="1"/>
              <p:nvPr/>
            </p:nvSpPr>
            <p:spPr>
              <a:xfrm>
                <a:off x="6060083" y="2221591"/>
                <a:ext cx="1038065" cy="584776"/>
              </a:xfrm>
              <a:prstGeom prst="rect">
                <a:avLst/>
              </a:prstGeom>
              <a:noFill/>
              <a:ln w="19050" cmpd="sng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Times New Roman"/>
                    <a:cs typeface="Times New Roman"/>
                  </a:rPr>
                  <a:t>Retrieved</a:t>
                </a:r>
              </a:p>
              <a:p>
                <a:pPr algn="ctr"/>
                <a:r>
                  <a:rPr lang="en-US" sz="1600" i="1" dirty="0" smtClean="0">
                    <a:latin typeface="Times New Roman"/>
                    <a:cs typeface="Times New Roman"/>
                  </a:rPr>
                  <a:t>Images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0" name="資料 89"/>
              <p:cNvSpPr/>
              <p:nvPr/>
            </p:nvSpPr>
            <p:spPr>
              <a:xfrm>
                <a:off x="5890381" y="2236707"/>
                <a:ext cx="1306329" cy="564181"/>
              </a:xfrm>
              <a:prstGeom prst="flowChartInputOutput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cxnSp>
          <p:nvCxnSpPr>
            <p:cNvPr id="87" name="Straight Arrow Connector 119"/>
            <p:cNvCxnSpPr/>
            <p:nvPr/>
          </p:nvCxnSpPr>
          <p:spPr>
            <a:xfrm>
              <a:off x="6029427" y="401083"/>
              <a:ext cx="0" cy="42278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119"/>
            <p:cNvCxnSpPr>
              <a:endCxn id="92" idx="3"/>
            </p:cNvCxnSpPr>
            <p:nvPr/>
          </p:nvCxnSpPr>
          <p:spPr>
            <a:xfrm rot="5400000">
              <a:off x="4376549" y="1254508"/>
              <a:ext cx="2053101" cy="346252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919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28</Words>
  <Application>Microsoft Macintosh PowerPoint</Application>
  <PresentationFormat>自訂</PresentationFormat>
  <Paragraphs>12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wang</dc:creator>
  <cp:lastModifiedBy>Katherine CHIANG</cp:lastModifiedBy>
  <cp:revision>12</cp:revision>
  <dcterms:created xsi:type="dcterms:W3CDTF">2014-04-17T11:51:14Z</dcterms:created>
  <dcterms:modified xsi:type="dcterms:W3CDTF">2014-04-17T18:43:10Z</dcterms:modified>
</cp:coreProperties>
</file>