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7745413" cy="3236913"/>
  <p:notesSz cx="6858000" cy="9144000"/>
  <p:defaultTextStyle>
    <a:defPPr>
      <a:defRPr lang="en-US"/>
    </a:defPPr>
    <a:lvl1pPr marL="0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3396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46792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20188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93584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66980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40376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613773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87169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04" y="-320"/>
      </p:cViewPr>
      <p:guideLst>
        <p:guide orient="horz" pos="1020"/>
        <p:guide pos="2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909" y="1005542"/>
            <a:ext cx="6583602" cy="693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816" y="1834251"/>
            <a:ext cx="5421789" cy="8272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6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3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5427" y="129628"/>
            <a:ext cx="1742718" cy="27618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270" y="129628"/>
            <a:ext cx="5099064" cy="2761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1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37" y="2080019"/>
            <a:ext cx="6583602" cy="64288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837" y="1371944"/>
            <a:ext cx="6583602" cy="70807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67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01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358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69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03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37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871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5" y="755282"/>
            <a:ext cx="3420890" cy="213621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7255" y="755282"/>
            <a:ext cx="3420890" cy="213621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4" y="724559"/>
            <a:ext cx="3422236" cy="3019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396" indent="0">
              <a:buNone/>
              <a:defRPr sz="1600" b="1"/>
            </a:lvl2pPr>
            <a:lvl3pPr marL="746792" indent="0">
              <a:buNone/>
              <a:defRPr sz="1400" b="1"/>
            </a:lvl3pPr>
            <a:lvl4pPr marL="1120188" indent="0">
              <a:buNone/>
              <a:defRPr sz="1300" b="1"/>
            </a:lvl4pPr>
            <a:lvl5pPr marL="1493584" indent="0">
              <a:buNone/>
              <a:defRPr sz="1300" b="1"/>
            </a:lvl5pPr>
            <a:lvl6pPr marL="1866980" indent="0">
              <a:buNone/>
              <a:defRPr sz="1300" b="1"/>
            </a:lvl6pPr>
            <a:lvl7pPr marL="2240376" indent="0">
              <a:buNone/>
              <a:defRPr sz="1300" b="1"/>
            </a:lvl7pPr>
            <a:lvl8pPr marL="2613773" indent="0">
              <a:buNone/>
              <a:defRPr sz="1300" b="1"/>
            </a:lvl8pPr>
            <a:lvl9pPr marL="298716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274" y="1026521"/>
            <a:ext cx="3422236" cy="18649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567" y="724559"/>
            <a:ext cx="3423580" cy="3019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396" indent="0">
              <a:buNone/>
              <a:defRPr sz="1600" b="1"/>
            </a:lvl2pPr>
            <a:lvl3pPr marL="746792" indent="0">
              <a:buNone/>
              <a:defRPr sz="1400" b="1"/>
            </a:lvl3pPr>
            <a:lvl4pPr marL="1120188" indent="0">
              <a:buNone/>
              <a:defRPr sz="1300" b="1"/>
            </a:lvl4pPr>
            <a:lvl5pPr marL="1493584" indent="0">
              <a:buNone/>
              <a:defRPr sz="1300" b="1"/>
            </a:lvl5pPr>
            <a:lvl6pPr marL="1866980" indent="0">
              <a:buNone/>
              <a:defRPr sz="1300" b="1"/>
            </a:lvl6pPr>
            <a:lvl7pPr marL="2240376" indent="0">
              <a:buNone/>
              <a:defRPr sz="1300" b="1"/>
            </a:lvl7pPr>
            <a:lvl8pPr marL="2613773" indent="0">
              <a:buNone/>
              <a:defRPr sz="1300" b="1"/>
            </a:lvl8pPr>
            <a:lvl9pPr marL="298716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567" y="1026521"/>
            <a:ext cx="3423580" cy="18649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76" y="128877"/>
            <a:ext cx="2548187" cy="54847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242" y="128877"/>
            <a:ext cx="4329901" cy="276261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276" y="677355"/>
            <a:ext cx="2548187" cy="2214138"/>
          </a:xfrm>
        </p:spPr>
        <p:txBody>
          <a:bodyPr/>
          <a:lstStyle>
            <a:lvl1pPr marL="0" indent="0">
              <a:buNone/>
              <a:defRPr sz="1100"/>
            </a:lvl1pPr>
            <a:lvl2pPr marL="373396" indent="0">
              <a:buNone/>
              <a:defRPr sz="1000"/>
            </a:lvl2pPr>
            <a:lvl3pPr marL="746792" indent="0">
              <a:buNone/>
              <a:defRPr sz="900"/>
            </a:lvl3pPr>
            <a:lvl4pPr marL="1120188" indent="0">
              <a:buNone/>
              <a:defRPr sz="800"/>
            </a:lvl4pPr>
            <a:lvl5pPr marL="1493584" indent="0">
              <a:buNone/>
              <a:defRPr sz="800"/>
            </a:lvl5pPr>
            <a:lvl6pPr marL="1866980" indent="0">
              <a:buNone/>
              <a:defRPr sz="800"/>
            </a:lvl6pPr>
            <a:lvl7pPr marL="2240376" indent="0">
              <a:buNone/>
              <a:defRPr sz="800"/>
            </a:lvl7pPr>
            <a:lvl8pPr marL="2613773" indent="0">
              <a:buNone/>
              <a:defRPr sz="800"/>
            </a:lvl8pPr>
            <a:lvl9pPr marL="29871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155" y="2265839"/>
            <a:ext cx="4647248" cy="26749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8155" y="289224"/>
            <a:ext cx="4647248" cy="1942148"/>
          </a:xfrm>
        </p:spPr>
        <p:txBody>
          <a:bodyPr/>
          <a:lstStyle>
            <a:lvl1pPr marL="0" indent="0">
              <a:buNone/>
              <a:defRPr sz="2600"/>
            </a:lvl1pPr>
            <a:lvl2pPr marL="373396" indent="0">
              <a:buNone/>
              <a:defRPr sz="2300"/>
            </a:lvl2pPr>
            <a:lvl3pPr marL="746792" indent="0">
              <a:buNone/>
              <a:defRPr sz="2000"/>
            </a:lvl3pPr>
            <a:lvl4pPr marL="1120188" indent="0">
              <a:buNone/>
              <a:defRPr sz="1600"/>
            </a:lvl4pPr>
            <a:lvl5pPr marL="1493584" indent="0">
              <a:buNone/>
              <a:defRPr sz="1600"/>
            </a:lvl5pPr>
            <a:lvl6pPr marL="1866980" indent="0">
              <a:buNone/>
              <a:defRPr sz="1600"/>
            </a:lvl6pPr>
            <a:lvl7pPr marL="2240376" indent="0">
              <a:buNone/>
              <a:defRPr sz="1600"/>
            </a:lvl7pPr>
            <a:lvl8pPr marL="2613773" indent="0">
              <a:buNone/>
              <a:defRPr sz="1600"/>
            </a:lvl8pPr>
            <a:lvl9pPr marL="2987169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8155" y="2533335"/>
            <a:ext cx="4647248" cy="379888"/>
          </a:xfrm>
        </p:spPr>
        <p:txBody>
          <a:bodyPr/>
          <a:lstStyle>
            <a:lvl1pPr marL="0" indent="0">
              <a:buNone/>
              <a:defRPr sz="1100"/>
            </a:lvl1pPr>
            <a:lvl2pPr marL="373396" indent="0">
              <a:buNone/>
              <a:defRPr sz="1000"/>
            </a:lvl2pPr>
            <a:lvl3pPr marL="746792" indent="0">
              <a:buNone/>
              <a:defRPr sz="900"/>
            </a:lvl3pPr>
            <a:lvl4pPr marL="1120188" indent="0">
              <a:buNone/>
              <a:defRPr sz="800"/>
            </a:lvl4pPr>
            <a:lvl5pPr marL="1493584" indent="0">
              <a:buNone/>
              <a:defRPr sz="800"/>
            </a:lvl5pPr>
            <a:lvl6pPr marL="1866980" indent="0">
              <a:buNone/>
              <a:defRPr sz="800"/>
            </a:lvl6pPr>
            <a:lvl7pPr marL="2240376" indent="0">
              <a:buNone/>
              <a:defRPr sz="800"/>
            </a:lvl7pPr>
            <a:lvl8pPr marL="2613773" indent="0">
              <a:buNone/>
              <a:defRPr sz="800"/>
            </a:lvl8pPr>
            <a:lvl9pPr marL="29871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74" y="129627"/>
            <a:ext cx="6970872" cy="539486"/>
          </a:xfrm>
          <a:prstGeom prst="rect">
            <a:avLst/>
          </a:prstGeom>
        </p:spPr>
        <p:txBody>
          <a:bodyPr vert="horz" lIns="74679" tIns="37340" rIns="74679" bIns="373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4" y="755282"/>
            <a:ext cx="6970872" cy="2136212"/>
          </a:xfrm>
          <a:prstGeom prst="rect">
            <a:avLst/>
          </a:prstGeom>
        </p:spPr>
        <p:txBody>
          <a:bodyPr vert="horz" lIns="74679" tIns="37340" rIns="74679" bIns="373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271" y="3000139"/>
            <a:ext cx="1807263" cy="172336"/>
          </a:xfrm>
          <a:prstGeom prst="rect">
            <a:avLst/>
          </a:prstGeom>
        </p:spPr>
        <p:txBody>
          <a:bodyPr vert="horz" lIns="74679" tIns="37340" rIns="74679" bIns="3734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3A1C-9623-B045-818B-F19011AC97BD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6353" y="3000139"/>
            <a:ext cx="2452714" cy="172336"/>
          </a:xfrm>
          <a:prstGeom prst="rect">
            <a:avLst/>
          </a:prstGeom>
        </p:spPr>
        <p:txBody>
          <a:bodyPr vert="horz" lIns="74679" tIns="37340" rIns="74679" bIns="3734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50879" y="3000139"/>
            <a:ext cx="1807263" cy="172336"/>
          </a:xfrm>
          <a:prstGeom prst="rect">
            <a:avLst/>
          </a:prstGeom>
        </p:spPr>
        <p:txBody>
          <a:bodyPr vert="horz" lIns="74679" tIns="37340" rIns="74679" bIns="3734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396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047" indent="-280047" algn="l" defTabSz="37339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6769" indent="-233373" algn="l" defTabSz="37339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33490" indent="-186698" algn="l" defTabSz="3733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886" indent="-186698" algn="l" defTabSz="373396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282" indent="-186698" algn="l" defTabSz="373396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3678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074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0470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3866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3396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6792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88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3584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66980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0376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13773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87169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1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76" y="1609713"/>
            <a:ext cx="1297267" cy="299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Patches extraction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3758133" y="1189000"/>
            <a:ext cx="782040" cy="238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Dictionary</a:t>
            </a:r>
            <a:endParaRPr lang="en-US" sz="1000" dirty="0"/>
          </a:p>
        </p:txBody>
      </p:sp>
      <p:pic>
        <p:nvPicPr>
          <p:cNvPr id="4" name="Picture 3" descr="botanical_garde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8" y="1438910"/>
            <a:ext cx="1150802" cy="64124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3620479" y="1759532"/>
            <a:ext cx="32272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0471" y="1776018"/>
            <a:ext cx="32272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4349" y="1761032"/>
            <a:ext cx="32272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43205" y="1609713"/>
            <a:ext cx="1297267" cy="299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Alto-learned feature selection algorithm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63199" y="1609713"/>
            <a:ext cx="1297267" cy="299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Nearest Neighbor Retrieval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43205" y="2122256"/>
            <a:ext cx="1297267" cy="299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Response reactivation scoring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49148" y="1427203"/>
            <a:ext cx="10265" cy="1708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93881" y="1909355"/>
            <a:ext cx="0" cy="1978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75921" y="1909356"/>
            <a:ext cx="0" cy="1978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734378" y="1194783"/>
            <a:ext cx="782040" cy="2324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Indexed database</a:t>
            </a:r>
            <a:endParaRPr lang="en-US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25393" y="1427203"/>
            <a:ext cx="10265" cy="1708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87274" y="129627"/>
            <a:ext cx="6970872" cy="539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39" name="Frame 38"/>
          <p:cNvSpPr/>
          <p:nvPr/>
        </p:nvSpPr>
        <p:spPr>
          <a:xfrm>
            <a:off x="3687640" y="1492753"/>
            <a:ext cx="1815331" cy="1011535"/>
          </a:xfrm>
          <a:prstGeom prst="frame">
            <a:avLst>
              <a:gd name="adj1" fmla="val 0"/>
            </a:avLst>
          </a:prstGeom>
          <a:ln>
            <a:solidFill>
              <a:srgbClr val="000000"/>
            </a:solidFill>
            <a:prstDash val="dot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4679" tIns="37340" rIns="74679" bIns="3734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72968" y="2513812"/>
            <a:ext cx="1100784" cy="229298"/>
          </a:xfrm>
          <a:prstGeom prst="rect">
            <a:avLst/>
          </a:prstGeom>
          <a:noFill/>
        </p:spPr>
        <p:txBody>
          <a:bodyPr wrap="none" lIns="74679" tIns="37340" rIns="74679" bIns="37340" rtlCol="0">
            <a:spAutoFit/>
          </a:bodyPr>
          <a:lstStyle/>
          <a:p>
            <a:r>
              <a:rPr lang="en-US" sz="1000" dirty="0"/>
              <a:t>Reentrant Process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86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2335102" y="1863357"/>
            <a:ext cx="32272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Dictionary Indexing</a:t>
            </a:r>
            <a:endParaRPr lang="en-US" dirty="0"/>
          </a:p>
        </p:txBody>
      </p:sp>
      <p:pic>
        <p:nvPicPr>
          <p:cNvPr id="9" name="Picture 8" descr="botanical_garden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9" y="1295200"/>
            <a:ext cx="1189715" cy="662931"/>
          </a:xfrm>
          <a:prstGeom prst="rect">
            <a:avLst/>
          </a:prstGeom>
        </p:spPr>
      </p:pic>
      <p:pic>
        <p:nvPicPr>
          <p:cNvPr id="12" name="Picture 11" descr="beach19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2" y="1491584"/>
            <a:ext cx="1106154" cy="616368"/>
          </a:xfrm>
          <a:prstGeom prst="rect">
            <a:avLst/>
          </a:prstGeom>
        </p:spPr>
      </p:pic>
      <p:pic>
        <p:nvPicPr>
          <p:cNvPr id="11" name="Picture 10" descr="botanical_garden1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38" y="1662350"/>
            <a:ext cx="1154690" cy="64341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591224" y="1878342"/>
            <a:ext cx="32272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13952" y="1728522"/>
            <a:ext cx="1297267" cy="299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Indexed database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2675524" y="1691549"/>
            <a:ext cx="1297267" cy="299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Patches extraction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4553698" y="1282543"/>
            <a:ext cx="782040" cy="238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Dictionary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88926" y="1841369"/>
            <a:ext cx="32272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11653" y="1691549"/>
            <a:ext cx="1297267" cy="299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Alto-learned feature selection algorithm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11653" y="2204092"/>
            <a:ext cx="1297267" cy="299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679" tIns="37340" rIns="74679" bIns="37340" rtlCol="0" anchor="ctr"/>
          <a:lstStyle/>
          <a:p>
            <a:pPr algn="ctr"/>
            <a:r>
              <a:rPr lang="en-US" sz="1000" dirty="0"/>
              <a:t>Response reactivation scoring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934449" y="1520746"/>
            <a:ext cx="10265" cy="1708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62329" y="1991192"/>
            <a:ext cx="0" cy="1978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44369" y="1991192"/>
            <a:ext cx="0" cy="1978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ame 36"/>
          <p:cNvSpPr/>
          <p:nvPr/>
        </p:nvSpPr>
        <p:spPr>
          <a:xfrm>
            <a:off x="4056087" y="1574590"/>
            <a:ext cx="1815331" cy="1011535"/>
          </a:xfrm>
          <a:prstGeom prst="frame">
            <a:avLst>
              <a:gd name="adj1" fmla="val 0"/>
            </a:avLst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4679" tIns="37340" rIns="74679" bIns="3734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41415" y="2595649"/>
            <a:ext cx="1100784" cy="229298"/>
          </a:xfrm>
          <a:prstGeom prst="rect">
            <a:avLst/>
          </a:prstGeom>
          <a:noFill/>
        </p:spPr>
        <p:txBody>
          <a:bodyPr wrap="none" lIns="74679" tIns="37340" rIns="74679" bIns="37340" rtlCol="0">
            <a:spAutoFit/>
          </a:bodyPr>
          <a:lstStyle/>
          <a:p>
            <a:r>
              <a:rPr lang="en-US" sz="1000" dirty="0"/>
              <a:t>Reentrant Process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622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789571" y="986288"/>
            <a:ext cx="1531515" cy="6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Preprocessing </a:t>
            </a:r>
            <a:r>
              <a:rPr lang="en-US" sz="1400" dirty="0" smtClean="0"/>
              <a:t>&amp; </a:t>
            </a:r>
            <a:r>
              <a:rPr lang="en-US" sz="1400" dirty="0" smtClean="0"/>
              <a:t>Patches </a:t>
            </a:r>
            <a:r>
              <a:rPr lang="en-US" sz="1400" dirty="0" smtClean="0"/>
              <a:t>extraction</a:t>
            </a:r>
            <a:endParaRPr lang="en-US" sz="14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502645" y="94933"/>
            <a:ext cx="1035036" cy="5046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Dictionary</a:t>
            </a:r>
            <a:endParaRPr lang="en-US" sz="1400" dirty="0"/>
          </a:p>
        </p:txBody>
      </p:sp>
      <p:pic>
        <p:nvPicPr>
          <p:cNvPr id="113" name="Picture 112" descr="botanical_garde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" y="624413"/>
            <a:ext cx="1358602" cy="1358602"/>
          </a:xfrm>
          <a:prstGeom prst="rect">
            <a:avLst/>
          </a:prstGeom>
        </p:spPr>
      </p:pic>
      <p:cxnSp>
        <p:nvCxnSpPr>
          <p:cNvPr id="114" name="Straight Arrow Connector 113"/>
          <p:cNvCxnSpPr/>
          <p:nvPr/>
        </p:nvCxnSpPr>
        <p:spPr>
          <a:xfrm>
            <a:off x="3340136" y="1303714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8" idx="1"/>
          </p:cNvCxnSpPr>
          <p:nvPr/>
        </p:nvCxnSpPr>
        <p:spPr>
          <a:xfrm>
            <a:off x="5252651" y="1338639"/>
            <a:ext cx="84262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408571" y="1306889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721136" y="961484"/>
            <a:ext cx="1531515" cy="694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Inhibitive Feature Selection Algorithm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6095277" y="1021213"/>
            <a:ext cx="1531515" cy="6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Nearest Neighbor Retrieval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721136" y="2072205"/>
            <a:ext cx="1531515" cy="724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Synaptic Plasticity Reactivation Scoring  </a:t>
            </a:r>
            <a:endParaRPr lang="en-US" sz="14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64272" y="599609"/>
            <a:ext cx="12118" cy="361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017082" y="1652111"/>
            <a:ext cx="0" cy="419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940335" y="1621138"/>
            <a:ext cx="0" cy="4191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6399408" y="71158"/>
            <a:ext cx="923253" cy="49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Indexed database</a:t>
            </a:r>
            <a:endParaRPr lang="en-US" sz="1400" dirty="0"/>
          </a:p>
        </p:txBody>
      </p:sp>
      <p:cxnSp>
        <p:nvCxnSpPr>
          <p:cNvPr id="124" name="Straight Arrow Connector 123"/>
          <p:cNvCxnSpPr>
            <a:stCxn id="123" idx="2"/>
            <a:endCxn id="118" idx="0"/>
          </p:cNvCxnSpPr>
          <p:nvPr/>
        </p:nvCxnSpPr>
        <p:spPr>
          <a:xfrm>
            <a:off x="6861035" y="563581"/>
            <a:ext cx="0" cy="4576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Frame 124"/>
          <p:cNvSpPr/>
          <p:nvPr/>
        </p:nvSpPr>
        <p:spPr>
          <a:xfrm>
            <a:off x="3419423" y="800433"/>
            <a:ext cx="2143125" cy="2143125"/>
          </a:xfrm>
          <a:prstGeom prst="frame">
            <a:avLst>
              <a:gd name="adj1" fmla="val 0"/>
            </a:avLst>
          </a:prstGeom>
          <a:ln>
            <a:solidFill>
              <a:srgbClr val="000000"/>
            </a:solidFill>
            <a:prstDash val="dot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402103" y="2901789"/>
            <a:ext cx="186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Hash Value Generation</a:t>
            </a:r>
            <a:endParaRPr lang="en-US" sz="1400" dirty="0"/>
          </a:p>
        </p:txBody>
      </p:sp>
      <p:cxnSp>
        <p:nvCxnSpPr>
          <p:cNvPr id="127" name="Elbow Connector 126"/>
          <p:cNvCxnSpPr>
            <a:stCxn id="123" idx="1"/>
            <a:endCxn id="119" idx="3"/>
          </p:cNvCxnSpPr>
          <p:nvPr/>
        </p:nvCxnSpPr>
        <p:spPr>
          <a:xfrm rot="10800000" flipV="1">
            <a:off x="5252652" y="317370"/>
            <a:ext cx="1146757" cy="21171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861035" y="1656064"/>
            <a:ext cx="0" cy="4576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425223" y="2086672"/>
            <a:ext cx="939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Retrieved</a:t>
            </a:r>
          </a:p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9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9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62</Words>
  <Application>Microsoft Macintosh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System diagram</vt:lpstr>
      <vt:lpstr>Dictionary Indexing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wang</dc:creator>
  <cp:lastModifiedBy>hans wang</cp:lastModifiedBy>
  <cp:revision>8</cp:revision>
  <dcterms:created xsi:type="dcterms:W3CDTF">2014-04-17T11:51:14Z</dcterms:created>
  <dcterms:modified xsi:type="dcterms:W3CDTF">2014-04-17T16:59:58Z</dcterms:modified>
</cp:coreProperties>
</file>