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1335-38A9-466A-A706-BD57CD768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5C942-2C39-4D6A-9B68-B1C361994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A88A2-2753-4327-8BF2-FA540A70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6D48-BA53-430D-BE38-0D48B0A978C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B963B-2F48-4168-81F0-3F7CF4C2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853A0-B928-4A16-A530-89E219A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09F1-8050-445B-8C89-7802C60A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3AB0-81F3-4262-BF20-CC6BBC4A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10454-150D-4A88-9419-35AE8CD8C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33A53-A730-4C85-B65C-745DCF70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6D48-BA53-430D-BE38-0D48B0A978C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1BF1-21B9-4C85-B291-2BD0F6F7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E86AB-9F80-424E-9DAE-9DFEE6F9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09F1-8050-445B-8C89-7802C60A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7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655B7-3DF3-4116-A122-4218931B2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07CB-D636-4F2B-92F1-036E2E7F9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34053-389A-40A3-BD2D-7B739BC1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6D48-BA53-430D-BE38-0D48B0A978C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9F8DC-A782-431B-8ABE-D5BD6597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65FEF-DAA3-4F8B-8ADB-B680CF5B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09F1-8050-445B-8C89-7802C60A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3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A73A-D615-4776-BDE5-8ADE314F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9ACAB-43C1-4355-B3A8-ED5CB473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CC6AA-A723-442B-B00E-0BDB32F8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6D48-BA53-430D-BE38-0D48B0A978C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0D722-7F90-4A83-B8EB-40F84FC4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C9730-3F6C-4B61-971F-32873929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09F1-8050-445B-8C89-7802C60A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9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942E-44F2-40F0-AAAB-71522470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52949-73F0-4E3D-81D6-7531D9547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ED27-E17C-4A26-98A5-8A730A41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6D48-BA53-430D-BE38-0D48B0A978C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E725E-674B-419D-87F4-88FD6EDB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CFAC7-33FB-492F-8B32-7B4D4044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09F1-8050-445B-8C89-7802C60A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DE6B-0287-45C6-B705-F473993D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32FC-0151-4C47-89DD-416E084A8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5285E-EE7C-4A3D-B4FC-B2C1936CE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97148-2F3B-403E-ABED-2A92778A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6D48-BA53-430D-BE38-0D48B0A978C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73FAE-C29C-47E7-A986-A4408BE5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D2B24-F994-4672-9363-4C6A5B7A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09F1-8050-445B-8C89-7802C60A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C36B-88DE-450B-8374-B83AAC68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53CA3-DC51-49CD-97C6-359763DF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4438F-F7BA-4B6B-9CBF-34F5332C9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4D54C-64B4-429A-9EDE-226CEAD57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277AD-6E44-48FA-A21B-D66814BE4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3F20-3C22-4C47-A628-6B807551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6D48-BA53-430D-BE38-0D48B0A978C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B02FD-6992-43AA-A549-DDE910A4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40651-1493-468A-82F9-1D1B8F9F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09F1-8050-445B-8C89-7802C60A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8DE8-5B34-4E94-BED3-2C0DE2C7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8DC0E-BD98-41C0-AFD0-37E93A41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6D48-BA53-430D-BE38-0D48B0A978C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36DEE-8F3F-456F-B3B9-58A67A63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E6E74-380D-42C7-93BE-3D4BE5CB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09F1-8050-445B-8C89-7802C60A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1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EDF22-8C7A-45B2-BE8B-B8C5F906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6D48-BA53-430D-BE38-0D48B0A978C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A7025-B7C0-4FC8-8867-15D54D5B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21FCE-7CB5-4957-9AC4-8BD34E8B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09F1-8050-445B-8C89-7802C60A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4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1FFD-427D-491F-B0C3-C65DCA6A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E989-FC32-4E45-9725-730E94374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978C5-B37F-4759-8262-9C2841904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35AB3-06A6-4FE2-9BD1-8699BCF0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6D48-BA53-430D-BE38-0D48B0A978C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71778-0216-4D5D-81C7-ABFE6D57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AC3D6-5CEA-468B-839E-997A0892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09F1-8050-445B-8C89-7802C60A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6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EE38-F4A0-49C0-A043-B077F5FC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8247C-EA8C-443E-8EF8-73F061E2E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98CE9-2762-4E04-9620-E96270881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5CEED-5BAA-4503-B446-B3A67634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6D48-BA53-430D-BE38-0D48B0A978C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A9C6B-9A86-4200-ABF5-94081E73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A83A3-1956-443D-9943-92C803C3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09F1-8050-445B-8C89-7802C60A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3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273F5-C5BB-4F3F-AC88-9FDF69C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8480F-1565-49FB-B301-56453E3E9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18057-815D-4A1B-838F-EB7755833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C6D48-BA53-430D-BE38-0D48B0A978C4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C16C9-B6D9-49E3-9465-E3AC2DF76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8E3F6-1E0E-4552-89EC-632261350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D09F1-8050-445B-8C89-7802C60A8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4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CC5888-6CD5-49A1-A99A-53935894C0D9}"/>
              </a:ext>
            </a:extLst>
          </p:cNvPr>
          <p:cNvSpPr txBox="1"/>
          <p:nvPr/>
        </p:nvSpPr>
        <p:spPr>
          <a:xfrm>
            <a:off x="2973859" y="1441622"/>
            <a:ext cx="3496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ABCDEFGHIJKLMNOPQRSTUVWXYZ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abcdefghijklmnopqrstuvwxyz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01234567890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!@#$%^&amp;*(){}[]-_+=?/~`:;”.,&lt;&gt;’</a:t>
            </a:r>
          </a:p>
        </p:txBody>
      </p:sp>
    </p:spTree>
    <p:extLst>
      <p:ext uri="{BB962C8B-B14F-4D97-AF65-F5344CB8AC3E}">
        <p14:creationId xmlns:p14="http://schemas.microsoft.com/office/powerpoint/2010/main" val="41775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B</dc:creator>
  <cp:lastModifiedBy>Hannah B</cp:lastModifiedBy>
  <cp:revision>1</cp:revision>
  <dcterms:created xsi:type="dcterms:W3CDTF">2018-06-20T04:07:28Z</dcterms:created>
  <dcterms:modified xsi:type="dcterms:W3CDTF">2018-06-20T04:14:03Z</dcterms:modified>
</cp:coreProperties>
</file>