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7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346" name="Picture 2" descr="C:\pptwork\0723\서식용\BL02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33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2743200"/>
            <a:ext cx="10363200" cy="1143000"/>
          </a:xfrm>
        </p:spPr>
        <p:txBody>
          <a:bodyPr/>
          <a:lstStyle>
            <a:lvl1pPr algn="ctr">
              <a:defRPr sz="44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3133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727200" y="3886200"/>
            <a:ext cx="8534400" cy="990600"/>
          </a:xfrm>
        </p:spPr>
        <p:txBody>
          <a:bodyPr/>
          <a:lstStyle>
            <a:lvl1pPr marL="0" indent="0" algn="ctr">
              <a:buFontTx/>
              <a:buNone/>
              <a:defRPr sz="3200">
                <a:latin typeface="-윤고딕160" pitchFamily="18" charset="-127"/>
                <a:ea typeface="-윤고딕160" pitchFamily="18" charset="-127"/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313349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914400" y="5943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86F0444C-060B-41A7-BC0D-56A833D6997D}" type="datetimeFigureOut">
              <a:rPr lang="ko-KR" altLang="en-US" smtClean="0"/>
              <a:t>2015-01-09</a:t>
            </a:fld>
            <a:endParaRPr lang="ko-KR" altLang="en-US"/>
          </a:p>
        </p:txBody>
      </p:sp>
      <p:sp>
        <p:nvSpPr>
          <p:cNvPr id="313350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59436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313351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5943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7B34B713-8DE7-4340-9C90-A14DAC229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874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F0444C-060B-41A7-BC0D-56A833D6997D}" type="datetimeFigureOut">
              <a:rPr lang="ko-KR" altLang="en-US" smtClean="0"/>
              <a:t>2015-01-09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34B713-8DE7-4340-9C90-A14DAC229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138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398000" y="0"/>
            <a:ext cx="2590800" cy="5867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625600" y="0"/>
            <a:ext cx="7569200" cy="5867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F0444C-060B-41A7-BC0D-56A833D6997D}" type="datetimeFigureOut">
              <a:rPr lang="ko-KR" altLang="en-US" smtClean="0"/>
              <a:t>2015-01-09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34B713-8DE7-4340-9C90-A14DAC229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623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F0444C-060B-41A7-BC0D-56A833D6997D}" type="datetimeFigureOut">
              <a:rPr lang="ko-KR" altLang="en-US" smtClean="0"/>
              <a:t>2015-01-09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34B713-8DE7-4340-9C90-A14DAC229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10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F0444C-060B-41A7-BC0D-56A833D6997D}" type="datetimeFigureOut">
              <a:rPr lang="ko-KR" altLang="en-US" smtClean="0"/>
              <a:t>2015-01-09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34B713-8DE7-4340-9C90-A14DAC229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619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625600" y="1295400"/>
            <a:ext cx="5080000" cy="4572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908800" y="1295400"/>
            <a:ext cx="5080000" cy="4572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F0444C-060B-41A7-BC0D-56A833D6997D}" type="datetimeFigureOut">
              <a:rPr lang="ko-KR" altLang="en-US" smtClean="0"/>
              <a:t>2015-01-09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34B713-8DE7-4340-9C90-A14DAC229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98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F0444C-060B-41A7-BC0D-56A833D6997D}" type="datetimeFigureOut">
              <a:rPr lang="ko-KR" altLang="en-US" smtClean="0"/>
              <a:t>2015-01-09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34B713-8DE7-4340-9C90-A14DAC229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218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F0444C-060B-41A7-BC0D-56A833D6997D}" type="datetimeFigureOut">
              <a:rPr lang="ko-KR" altLang="en-US" smtClean="0"/>
              <a:t>2015-01-09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34B713-8DE7-4340-9C90-A14DAC229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24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F0444C-060B-41A7-BC0D-56A833D6997D}" type="datetimeFigureOut">
              <a:rPr lang="ko-KR" altLang="en-US" smtClean="0"/>
              <a:t>2015-01-09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34B713-8DE7-4340-9C90-A14DAC229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3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F0444C-060B-41A7-BC0D-56A833D6997D}" type="datetimeFigureOut">
              <a:rPr lang="ko-KR" altLang="en-US" smtClean="0"/>
              <a:t>2015-01-09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34B713-8DE7-4340-9C90-A14DAC229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156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F0444C-060B-41A7-BC0D-56A833D6997D}" type="datetimeFigureOut">
              <a:rPr lang="ko-KR" altLang="en-US" smtClean="0"/>
              <a:t>2015-01-09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34B713-8DE7-4340-9C90-A14DAC229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328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322" name="Picture 2" descr="C:\pptwork\0723\서식용\BL02_2_1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12192000" cy="68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23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625600" y="0"/>
            <a:ext cx="10363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123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25600" y="1295400"/>
            <a:ext cx="103632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1232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99584" y="5991225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</a:defRPr>
            </a:lvl1pPr>
          </a:lstStyle>
          <a:p>
            <a:fld id="{86F0444C-060B-41A7-BC0D-56A833D6997D}" type="datetimeFigureOut">
              <a:rPr lang="ko-KR" altLang="en-US" smtClean="0"/>
              <a:t>2015-01-09</a:t>
            </a:fld>
            <a:endParaRPr lang="ko-KR" altLang="en-US"/>
          </a:p>
        </p:txBody>
      </p:sp>
      <p:sp>
        <p:nvSpPr>
          <p:cNvPr id="31232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50784" y="5991225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3123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9651" y="5991225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+mn-ea"/>
              </a:defRPr>
            </a:lvl1pPr>
          </a:lstStyle>
          <a:p>
            <a:fld id="{7B34B713-8DE7-4340-9C90-A14DAC229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64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-윤고딕160" pitchFamily="18" charset="-127"/>
          <a:ea typeface="-윤고딕160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-윤고딕160" pitchFamily="18" charset="-127"/>
          <a:ea typeface="-윤고딕160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-윤고딕160" pitchFamily="18" charset="-127"/>
          <a:ea typeface="-윤고딕160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-윤고딕160" pitchFamily="18" charset="-127"/>
          <a:ea typeface="-윤고딕160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-윤고딕160" pitchFamily="18" charset="-127"/>
          <a:ea typeface="-윤고딕160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-윤고딕160" pitchFamily="18" charset="-127"/>
          <a:ea typeface="-윤고딕160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-윤고딕160" pitchFamily="18" charset="-127"/>
          <a:ea typeface="-윤고딕160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-윤고딕160" pitchFamily="18" charset="-127"/>
          <a:ea typeface="-윤고딕160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PWM </a:t>
            </a:r>
            <a:r>
              <a:rPr lang="ko-KR" altLang="en-US" dirty="0" smtClean="0"/>
              <a:t>제어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4240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PWM 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8473" y="1066800"/>
            <a:ext cx="10363200" cy="3595352"/>
          </a:xfrm>
        </p:spPr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PWM(Pulse </a:t>
            </a:r>
            <a:r>
              <a:rPr lang="en-US" altLang="ko-KR" dirty="0"/>
              <a:t>Width Modulation)</a:t>
            </a:r>
            <a:r>
              <a:rPr lang="ko-KR" altLang="en-US" dirty="0"/>
              <a:t>은 펄스 폭 변조라고 한다</a:t>
            </a:r>
            <a:r>
              <a:rPr lang="en-US" altLang="ko-KR" dirty="0"/>
              <a:t>. </a:t>
            </a:r>
            <a:r>
              <a:rPr lang="ko-KR" altLang="en-US" dirty="0"/>
              <a:t>펄스 폭을 전송하고자 </a:t>
            </a:r>
            <a:r>
              <a:rPr lang="ko-KR" altLang="en-US" dirty="0" smtClean="0"/>
              <a:t>하는 신호에 </a:t>
            </a:r>
            <a:r>
              <a:rPr lang="ko-KR" altLang="en-US" dirty="0"/>
              <a:t>따라 변화시키는 변조 방식을 </a:t>
            </a:r>
            <a:r>
              <a:rPr lang="en-US" altLang="ko-KR" dirty="0"/>
              <a:t>PWM</a:t>
            </a:r>
            <a:r>
              <a:rPr lang="ko-KR" altLang="en-US" dirty="0"/>
              <a:t>방식이라 하며</a:t>
            </a:r>
            <a:r>
              <a:rPr lang="en-US" altLang="ko-KR" dirty="0"/>
              <a:t>, </a:t>
            </a:r>
            <a:r>
              <a:rPr lang="ko-KR" altLang="en-US" dirty="0"/>
              <a:t>모터 제어나 </a:t>
            </a:r>
            <a:r>
              <a:rPr lang="ko-KR" altLang="en-US" dirty="0" smtClean="0"/>
              <a:t>전압제어에 많이 </a:t>
            </a:r>
            <a:r>
              <a:rPr lang="ko-KR" altLang="en-US" dirty="0"/>
              <a:t>사용된다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 </a:t>
            </a:r>
            <a:r>
              <a:rPr lang="ko-KR" altLang="en-US" dirty="0"/>
              <a:t>여기서 펄스란 짧은 </a:t>
            </a:r>
            <a:r>
              <a:rPr lang="ko-KR" altLang="en-US" dirty="0" smtClean="0"/>
              <a:t>시간 동안 </a:t>
            </a:r>
            <a:r>
              <a:rPr lang="ko-KR" altLang="en-US" dirty="0"/>
              <a:t>생기는 진동 현상과 같은 것으로</a:t>
            </a:r>
            <a:r>
              <a:rPr lang="en-US" altLang="ko-KR" dirty="0"/>
              <a:t>, </a:t>
            </a:r>
            <a:r>
              <a:rPr lang="ko-KR" altLang="en-US" dirty="0"/>
              <a:t>평상시 </a:t>
            </a:r>
            <a:r>
              <a:rPr lang="en-US" altLang="ko-KR" dirty="0"/>
              <a:t>0</a:t>
            </a:r>
            <a:r>
              <a:rPr lang="ko-KR" altLang="en-US" dirty="0"/>
              <a:t>이란 </a:t>
            </a:r>
            <a:r>
              <a:rPr lang="ko-KR" altLang="en-US" dirty="0" smtClean="0"/>
              <a:t>값으로 </a:t>
            </a:r>
            <a:r>
              <a:rPr lang="ko-KR" altLang="en-US" dirty="0"/>
              <a:t>있다가 짧은 시간 </a:t>
            </a:r>
            <a:r>
              <a:rPr lang="en-US" altLang="ko-KR" dirty="0"/>
              <a:t>1</a:t>
            </a:r>
            <a:r>
              <a:rPr lang="ko-KR" altLang="en-US" dirty="0"/>
              <a:t>의 값을 가지는 경우를 생각하면 되겠다</a:t>
            </a:r>
            <a:r>
              <a:rPr lang="en-US" altLang="ko-KR" dirty="0"/>
              <a:t>. </a:t>
            </a:r>
            <a:r>
              <a:rPr lang="ko-KR" altLang="en-US" dirty="0"/>
              <a:t>다음에 펄스와 </a:t>
            </a:r>
            <a:r>
              <a:rPr lang="ko-KR" altLang="en-US" dirty="0" smtClean="0"/>
              <a:t>펄스 폭을 </a:t>
            </a:r>
            <a:r>
              <a:rPr lang="ko-KR" altLang="en-US" dirty="0"/>
              <a:t>그림으로 설명한다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내용 개체 틀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53825" y="3490644"/>
            <a:ext cx="5721484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6201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PWM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3933" y="1838055"/>
            <a:ext cx="4363076" cy="3818855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/>
              <a:t>펄스폭</a:t>
            </a:r>
            <a:r>
              <a:rPr lang="ko-KR" altLang="en-US" dirty="0"/>
              <a:t> 변조</a:t>
            </a:r>
            <a:r>
              <a:rPr lang="en-US" altLang="ko-KR" dirty="0"/>
              <a:t>(PWM)</a:t>
            </a:r>
            <a:r>
              <a:rPr lang="ko-KR" altLang="en-US" dirty="0"/>
              <a:t>은 다음의 그림과 같이</a:t>
            </a:r>
            <a:r>
              <a:rPr lang="en-US" altLang="ko-KR" dirty="0"/>
              <a:t>, PWM</a:t>
            </a:r>
            <a:r>
              <a:rPr lang="ko-KR" altLang="en-US" dirty="0"/>
              <a:t>주기 안에서의 펄스 폭으로 </a:t>
            </a:r>
            <a:r>
              <a:rPr lang="ko-KR" altLang="en-US" dirty="0" smtClean="0"/>
              <a:t>신호의 값을 </a:t>
            </a:r>
            <a:r>
              <a:rPr lang="ko-KR" altLang="en-US" dirty="0"/>
              <a:t>나타내는 것이다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ko-KR" altLang="en-US" dirty="0" smtClean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그림의 수치는 전체 </a:t>
            </a:r>
            <a:r>
              <a:rPr lang="en-US" altLang="ko-KR" dirty="0"/>
              <a:t>PWM </a:t>
            </a:r>
            <a:r>
              <a:rPr lang="ko-KR" altLang="en-US" dirty="0"/>
              <a:t>주기와 펄스 폭의 비율을 </a:t>
            </a:r>
            <a:r>
              <a:rPr lang="ko-KR" altLang="en-US" dirty="0" smtClean="0"/>
              <a:t>퍼센트로 </a:t>
            </a:r>
            <a:r>
              <a:rPr lang="ko-KR" altLang="en-US" dirty="0" err="1"/>
              <a:t>표시한것이다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413" y="1461483"/>
            <a:ext cx="536948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5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PWM 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7" name="내용 개체 틀 6" descr="http://postfiles3.naver.net/20140829_82/ejtkddl_1409241164429QBval_JPEG/atmega168a_pwm_02_med.jpg?type=w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526" y="1885144"/>
            <a:ext cx="7856113" cy="3601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2284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좀더 자세히 알아보기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latinLnBrk="0">
              <a:buNone/>
            </a:pPr>
            <a:r>
              <a:rPr lang="en-US" altLang="ko-KR" b="1" dirty="0" smtClean="0">
                <a:latin typeface="+mj-ea"/>
                <a:ea typeface="+mj-ea"/>
              </a:rPr>
              <a:t>*ATmega128</a:t>
            </a:r>
            <a:r>
              <a:rPr lang="ko-KR" altLang="ko-KR" b="1" dirty="0">
                <a:latin typeface="+mj-ea"/>
                <a:ea typeface="+mj-ea"/>
              </a:rPr>
              <a:t>에서는 타이머</a:t>
            </a:r>
            <a:r>
              <a:rPr lang="en-US" altLang="ko-KR" b="1" dirty="0">
                <a:latin typeface="+mj-ea"/>
                <a:ea typeface="+mj-ea"/>
              </a:rPr>
              <a:t>/</a:t>
            </a:r>
            <a:r>
              <a:rPr lang="ko-KR" altLang="ko-KR" b="1" dirty="0">
                <a:latin typeface="+mj-ea"/>
                <a:ea typeface="+mj-ea"/>
              </a:rPr>
              <a:t>카운터</a:t>
            </a:r>
            <a:r>
              <a:rPr lang="en-US" altLang="ko-KR" b="1" dirty="0">
                <a:latin typeface="+mj-ea"/>
                <a:ea typeface="+mj-ea"/>
              </a:rPr>
              <a:t>0, 1, 2, 3 </a:t>
            </a:r>
            <a:r>
              <a:rPr lang="ko-KR" altLang="ko-KR" b="1" dirty="0">
                <a:latin typeface="+mj-ea"/>
                <a:ea typeface="+mj-ea"/>
              </a:rPr>
              <a:t>가 있다</a:t>
            </a:r>
            <a:r>
              <a:rPr lang="en-US" altLang="ko-KR" b="1" dirty="0">
                <a:latin typeface="+mj-ea"/>
                <a:ea typeface="+mj-ea"/>
              </a:rPr>
              <a:t>.</a:t>
            </a:r>
            <a:endParaRPr lang="ko-KR" altLang="ko-KR" b="1" dirty="0">
              <a:latin typeface="+mj-ea"/>
              <a:ea typeface="+mj-ea"/>
            </a:endParaRPr>
          </a:p>
          <a:p>
            <a:pPr marL="0" indent="0" latinLnBrk="0">
              <a:buNone/>
            </a:pPr>
            <a:r>
              <a:rPr lang="ko-KR" altLang="ko-KR" dirty="0">
                <a:latin typeface="+mj-ea"/>
                <a:ea typeface="+mj-ea"/>
              </a:rPr>
              <a:t>타이머</a:t>
            </a:r>
            <a:r>
              <a:rPr lang="en-US" altLang="ko-KR" dirty="0">
                <a:latin typeface="+mj-ea"/>
                <a:ea typeface="+mj-ea"/>
              </a:rPr>
              <a:t>/</a:t>
            </a:r>
            <a:r>
              <a:rPr lang="ko-KR" altLang="ko-KR" dirty="0">
                <a:latin typeface="+mj-ea"/>
                <a:ea typeface="+mj-ea"/>
              </a:rPr>
              <a:t>카운터는 시스템 </a:t>
            </a:r>
            <a:r>
              <a:rPr lang="ko-KR" altLang="ko-KR" dirty="0" err="1">
                <a:latin typeface="+mj-ea"/>
                <a:ea typeface="+mj-ea"/>
              </a:rPr>
              <a:t>클럭을</a:t>
            </a:r>
            <a:r>
              <a:rPr lang="ko-KR" altLang="ko-KR" dirty="0">
                <a:latin typeface="+mj-ea"/>
                <a:ea typeface="+mj-ea"/>
              </a:rPr>
              <a:t> 이용하여</a:t>
            </a:r>
            <a:r>
              <a:rPr lang="en-US" altLang="ko-KR" dirty="0">
                <a:latin typeface="+mj-ea"/>
                <a:ea typeface="+mj-ea"/>
              </a:rPr>
              <a:t> </a:t>
            </a:r>
            <a:r>
              <a:rPr lang="ko-KR" altLang="ko-KR" dirty="0">
                <a:latin typeface="+mj-ea"/>
                <a:ea typeface="+mj-ea"/>
              </a:rPr>
              <a:t>시간의 흐름에 따라</a:t>
            </a:r>
            <a:r>
              <a:rPr lang="en-US" altLang="ko-KR" dirty="0">
                <a:latin typeface="+mj-ea"/>
                <a:ea typeface="+mj-ea"/>
              </a:rPr>
              <a:t> </a:t>
            </a:r>
            <a:r>
              <a:rPr lang="ko-KR" altLang="ko-KR" dirty="0">
                <a:latin typeface="+mj-ea"/>
                <a:ea typeface="+mj-ea"/>
              </a:rPr>
              <a:t>수를 세는 </a:t>
            </a:r>
            <a:r>
              <a:rPr lang="ko-KR" altLang="ko-KR" dirty="0" err="1">
                <a:latin typeface="+mj-ea"/>
                <a:ea typeface="+mj-ea"/>
              </a:rPr>
              <a:t>시계같은</a:t>
            </a:r>
            <a:r>
              <a:rPr lang="ko-KR" altLang="ko-KR" dirty="0">
                <a:latin typeface="+mj-ea"/>
                <a:ea typeface="+mj-ea"/>
              </a:rPr>
              <a:t> 놈이다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ko-KR" dirty="0">
              <a:latin typeface="+mj-ea"/>
              <a:ea typeface="+mj-ea"/>
            </a:endParaRPr>
          </a:p>
          <a:p>
            <a:pPr marL="0" indent="0" latinLnBrk="0">
              <a:buNone/>
            </a:pPr>
            <a:r>
              <a:rPr lang="ko-KR" altLang="ko-KR" dirty="0">
                <a:latin typeface="+mj-ea"/>
                <a:ea typeface="+mj-ea"/>
              </a:rPr>
              <a:t>이놈들을 이용한다면 </a:t>
            </a:r>
            <a:r>
              <a:rPr lang="ko-KR" altLang="ko-KR" u="sng" dirty="0" err="1">
                <a:latin typeface="+mj-ea"/>
                <a:ea typeface="+mj-ea"/>
              </a:rPr>
              <a:t>마이컴이</a:t>
            </a:r>
            <a:r>
              <a:rPr lang="ko-KR" altLang="ko-KR" u="sng" dirty="0">
                <a:latin typeface="+mj-ea"/>
                <a:ea typeface="+mj-ea"/>
              </a:rPr>
              <a:t> 숫자를 세다가 내가 숫자를 주면 그 수를 경계로 전압을 끊거나 풀거나 </a:t>
            </a:r>
            <a:r>
              <a:rPr lang="ko-KR" altLang="ko-KR" dirty="0">
                <a:latin typeface="+mj-ea"/>
                <a:ea typeface="+mj-ea"/>
              </a:rPr>
              <a:t>할 수 있게 된다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ko-KR" dirty="0">
              <a:latin typeface="+mj-ea"/>
              <a:ea typeface="+mj-ea"/>
            </a:endParaRPr>
          </a:p>
          <a:p>
            <a:pPr marL="0" indent="0" latinLnBrk="0">
              <a:buNone/>
            </a:pPr>
            <a:r>
              <a:rPr lang="en-US" altLang="ko-KR" dirty="0" smtClean="0">
                <a:latin typeface="+mj-ea"/>
                <a:ea typeface="+mj-ea"/>
              </a:rPr>
              <a:t>-</a:t>
            </a:r>
            <a:r>
              <a:rPr lang="ko-KR" altLang="ko-KR" b="1" dirty="0" smtClean="0">
                <a:latin typeface="+mj-ea"/>
                <a:ea typeface="+mj-ea"/>
              </a:rPr>
              <a:t>타이머</a:t>
            </a:r>
            <a:r>
              <a:rPr lang="en-US" altLang="ko-KR" b="1" dirty="0">
                <a:latin typeface="+mj-ea"/>
                <a:ea typeface="+mj-ea"/>
              </a:rPr>
              <a:t>/</a:t>
            </a:r>
            <a:r>
              <a:rPr lang="ko-KR" altLang="ko-KR" b="1" dirty="0">
                <a:latin typeface="+mj-ea"/>
                <a:ea typeface="+mj-ea"/>
              </a:rPr>
              <a:t>카운터</a:t>
            </a:r>
            <a:r>
              <a:rPr lang="en-US" altLang="ko-KR" b="1" dirty="0">
                <a:latin typeface="+mj-ea"/>
                <a:ea typeface="+mj-ea"/>
              </a:rPr>
              <a:t> 0,2</a:t>
            </a:r>
            <a:r>
              <a:rPr lang="ko-KR" altLang="ko-KR" b="1" dirty="0">
                <a:latin typeface="+mj-ea"/>
                <a:ea typeface="+mj-ea"/>
              </a:rPr>
              <a:t>의 경우 </a:t>
            </a:r>
            <a:r>
              <a:rPr lang="ko-KR" altLang="ko-KR" dirty="0" err="1">
                <a:latin typeface="+mj-ea"/>
                <a:ea typeface="+mj-ea"/>
              </a:rPr>
              <a:t>셈수를</a:t>
            </a:r>
            <a:r>
              <a:rPr lang="ko-KR" altLang="ko-KR" dirty="0">
                <a:latin typeface="+mj-ea"/>
                <a:ea typeface="+mj-ea"/>
              </a:rPr>
              <a:t> 저장하는 레지스터가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u="sng" dirty="0">
                <a:latin typeface="+mj-ea"/>
                <a:ea typeface="+mj-ea"/>
              </a:rPr>
              <a:t>8</a:t>
            </a:r>
            <a:r>
              <a:rPr lang="ko-KR" altLang="ko-KR" u="sng" dirty="0" smtClean="0">
                <a:latin typeface="+mj-ea"/>
                <a:ea typeface="+mj-ea"/>
              </a:rPr>
              <a:t>비트이므로</a:t>
            </a:r>
            <a:r>
              <a:rPr lang="en-US" altLang="ko-KR" u="sng" dirty="0" smtClean="0">
                <a:latin typeface="+mj-ea"/>
                <a:ea typeface="+mj-ea"/>
              </a:rPr>
              <a:t> 0~255</a:t>
            </a:r>
            <a:r>
              <a:rPr lang="ko-KR" altLang="ko-KR" dirty="0">
                <a:latin typeface="+mj-ea"/>
                <a:ea typeface="+mj-ea"/>
              </a:rPr>
              <a:t>까지 셀 수 있다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ko-KR" dirty="0">
              <a:latin typeface="+mj-ea"/>
              <a:ea typeface="+mj-ea"/>
            </a:endParaRPr>
          </a:p>
          <a:p>
            <a:pPr marL="0" indent="0" latinLnBrk="0">
              <a:buNone/>
            </a:pPr>
            <a:r>
              <a:rPr lang="en-US" altLang="ko-KR" dirty="0" smtClean="0">
                <a:latin typeface="+mj-ea"/>
                <a:ea typeface="+mj-ea"/>
              </a:rPr>
              <a:t>-</a:t>
            </a:r>
            <a:r>
              <a:rPr lang="ko-KR" altLang="ko-KR" b="1" dirty="0" smtClean="0">
                <a:latin typeface="+mj-ea"/>
                <a:ea typeface="+mj-ea"/>
              </a:rPr>
              <a:t>타이머</a:t>
            </a:r>
            <a:r>
              <a:rPr lang="en-US" altLang="ko-KR" b="1" dirty="0">
                <a:latin typeface="+mj-ea"/>
                <a:ea typeface="+mj-ea"/>
              </a:rPr>
              <a:t>/</a:t>
            </a:r>
            <a:r>
              <a:rPr lang="ko-KR" altLang="ko-KR" b="1" dirty="0">
                <a:latin typeface="+mj-ea"/>
                <a:ea typeface="+mj-ea"/>
              </a:rPr>
              <a:t>카운터</a:t>
            </a:r>
            <a:r>
              <a:rPr lang="en-US" altLang="ko-KR" b="1" dirty="0">
                <a:latin typeface="+mj-ea"/>
                <a:ea typeface="+mj-ea"/>
              </a:rPr>
              <a:t> 1,3</a:t>
            </a:r>
            <a:r>
              <a:rPr lang="ko-KR" altLang="ko-KR" b="1" dirty="0">
                <a:latin typeface="+mj-ea"/>
                <a:ea typeface="+mj-ea"/>
              </a:rPr>
              <a:t>의 경우 </a:t>
            </a:r>
            <a:r>
              <a:rPr lang="ko-KR" altLang="ko-KR" dirty="0" err="1">
                <a:latin typeface="+mj-ea"/>
                <a:ea typeface="+mj-ea"/>
              </a:rPr>
              <a:t>셈수를</a:t>
            </a:r>
            <a:r>
              <a:rPr lang="ko-KR" altLang="ko-KR" dirty="0">
                <a:latin typeface="+mj-ea"/>
                <a:ea typeface="+mj-ea"/>
              </a:rPr>
              <a:t> 저장하는 레지스터가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u="sng" dirty="0">
                <a:latin typeface="+mj-ea"/>
                <a:ea typeface="+mj-ea"/>
              </a:rPr>
              <a:t>16</a:t>
            </a:r>
            <a:r>
              <a:rPr lang="ko-KR" altLang="ko-KR" u="sng" dirty="0" smtClean="0">
                <a:latin typeface="+mj-ea"/>
                <a:ea typeface="+mj-ea"/>
              </a:rPr>
              <a:t>비트이므로</a:t>
            </a:r>
            <a:r>
              <a:rPr lang="en-US" altLang="ko-KR" u="sng" dirty="0" smtClean="0">
                <a:latin typeface="+mj-ea"/>
                <a:ea typeface="+mj-ea"/>
              </a:rPr>
              <a:t> 0~65535</a:t>
            </a:r>
            <a:r>
              <a:rPr lang="ko-KR" altLang="ko-KR" dirty="0">
                <a:latin typeface="+mj-ea"/>
                <a:ea typeface="+mj-ea"/>
              </a:rPr>
              <a:t>까지 셀 수 있다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ko-KR" dirty="0">
              <a:latin typeface="+mj-ea"/>
              <a:ea typeface="+mj-ea"/>
            </a:endParaRPr>
          </a:p>
          <a:p>
            <a:pPr marL="0" indent="0" latinLnBrk="0">
              <a:buNone/>
            </a:pP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ko-KR" dirty="0">
                <a:latin typeface="+mj-ea"/>
                <a:ea typeface="+mj-ea"/>
              </a:rPr>
              <a:t>셀 수 있는 숫자의 크기가 곧</a:t>
            </a:r>
            <a:r>
              <a:rPr lang="en-US" altLang="ko-KR" dirty="0">
                <a:latin typeface="+mj-ea"/>
                <a:ea typeface="+mj-ea"/>
              </a:rPr>
              <a:t> "</a:t>
            </a:r>
            <a:r>
              <a:rPr lang="ko-KR" altLang="ko-KR" dirty="0" err="1">
                <a:latin typeface="+mj-ea"/>
                <a:ea typeface="+mj-ea"/>
              </a:rPr>
              <a:t>분해능</a:t>
            </a:r>
            <a:r>
              <a:rPr lang="en-US" altLang="ko-KR" dirty="0">
                <a:latin typeface="+mj-ea"/>
                <a:ea typeface="+mj-ea"/>
              </a:rPr>
              <a:t>" </a:t>
            </a:r>
            <a:r>
              <a:rPr lang="ko-KR" altLang="ko-KR" dirty="0">
                <a:latin typeface="+mj-ea"/>
                <a:ea typeface="+mj-ea"/>
              </a:rPr>
              <a:t>또는 신호의</a:t>
            </a:r>
            <a:r>
              <a:rPr lang="en-US" altLang="ko-KR" dirty="0">
                <a:latin typeface="+mj-ea"/>
                <a:ea typeface="+mj-ea"/>
              </a:rPr>
              <a:t> "</a:t>
            </a:r>
            <a:r>
              <a:rPr lang="ko-KR" altLang="ko-KR" dirty="0">
                <a:latin typeface="+mj-ea"/>
                <a:ea typeface="+mj-ea"/>
              </a:rPr>
              <a:t>해상도</a:t>
            </a:r>
            <a:r>
              <a:rPr lang="en-US" altLang="ko-KR" dirty="0">
                <a:latin typeface="+mj-ea"/>
                <a:ea typeface="+mj-ea"/>
              </a:rPr>
              <a:t>"</a:t>
            </a:r>
            <a:r>
              <a:rPr lang="ko-KR" altLang="ko-KR" dirty="0">
                <a:latin typeface="+mj-ea"/>
                <a:ea typeface="+mj-ea"/>
              </a:rPr>
              <a:t>로 연결된다</a:t>
            </a:r>
            <a:r>
              <a:rPr lang="en-US" altLang="ko-KR" dirty="0">
                <a:latin typeface="+mj-ea"/>
                <a:ea typeface="+mj-ea"/>
              </a:rPr>
              <a:t>)</a:t>
            </a:r>
            <a:endParaRPr lang="ko-KR" altLang="ko-KR" dirty="0">
              <a:latin typeface="+mj-ea"/>
              <a:ea typeface="+mj-ea"/>
            </a:endParaRPr>
          </a:p>
          <a:p>
            <a:pPr marL="0" indent="0" latinLnBrk="0">
              <a:buNone/>
            </a:pPr>
            <a:r>
              <a:rPr lang="en-US" altLang="ko-KR" dirty="0">
                <a:latin typeface="+mj-ea"/>
                <a:ea typeface="+mj-ea"/>
              </a:rPr>
              <a:t> </a:t>
            </a:r>
            <a:endParaRPr lang="ko-KR" altLang="ko-KR" dirty="0">
              <a:latin typeface="+mj-ea"/>
              <a:ea typeface="+mj-ea"/>
            </a:endParaRPr>
          </a:p>
          <a:p>
            <a:pPr marL="0" indent="0" latinLnBrk="0">
              <a:buNone/>
            </a:pPr>
            <a:r>
              <a:rPr lang="en-US" altLang="ko-KR" b="1" dirty="0" smtClean="0">
                <a:latin typeface="+mj-ea"/>
                <a:ea typeface="+mj-ea"/>
              </a:rPr>
              <a:t>*</a:t>
            </a:r>
            <a:r>
              <a:rPr lang="ko-KR" altLang="ko-KR" b="1" dirty="0" smtClean="0">
                <a:latin typeface="+mj-ea"/>
                <a:ea typeface="+mj-ea"/>
              </a:rPr>
              <a:t>또한 </a:t>
            </a:r>
            <a:r>
              <a:rPr lang="ko-KR" altLang="ko-KR" b="1" dirty="0">
                <a:latin typeface="+mj-ea"/>
                <a:ea typeface="+mj-ea"/>
              </a:rPr>
              <a:t>파형을 만드는 알고리즘도 </a:t>
            </a:r>
            <a:r>
              <a:rPr lang="ko-KR" altLang="ko-KR" b="1" dirty="0" err="1">
                <a:latin typeface="+mj-ea"/>
                <a:ea typeface="+mj-ea"/>
              </a:rPr>
              <a:t>여러가지</a:t>
            </a:r>
            <a:r>
              <a:rPr lang="ko-KR" altLang="ko-KR" b="1" dirty="0">
                <a:latin typeface="+mj-ea"/>
                <a:ea typeface="+mj-ea"/>
              </a:rPr>
              <a:t> 있다</a:t>
            </a:r>
            <a:r>
              <a:rPr lang="en-US" altLang="ko-KR" b="1" dirty="0">
                <a:latin typeface="+mj-ea"/>
                <a:ea typeface="+mj-ea"/>
              </a:rPr>
              <a:t>.</a:t>
            </a:r>
            <a:endParaRPr lang="ko-KR" altLang="ko-KR" b="1" dirty="0">
              <a:latin typeface="+mj-ea"/>
              <a:ea typeface="+mj-ea"/>
            </a:endParaRPr>
          </a:p>
          <a:p>
            <a:pPr marL="0" indent="0" latinLnBrk="0">
              <a:buNone/>
            </a:pPr>
            <a:r>
              <a:rPr lang="en-US" altLang="ko-KR" dirty="0">
                <a:latin typeface="+mj-ea"/>
                <a:ea typeface="+mj-ea"/>
              </a:rPr>
              <a:t>ATmega128</a:t>
            </a:r>
            <a:r>
              <a:rPr lang="ko-KR" altLang="ko-KR" dirty="0">
                <a:latin typeface="+mj-ea"/>
                <a:ea typeface="+mj-ea"/>
              </a:rPr>
              <a:t>이 지원하는</a:t>
            </a:r>
            <a:r>
              <a:rPr lang="en-US" altLang="ko-KR" dirty="0">
                <a:latin typeface="+mj-ea"/>
                <a:ea typeface="+mj-ea"/>
              </a:rPr>
              <a:t> PWM </a:t>
            </a:r>
            <a:r>
              <a:rPr lang="ko-KR" altLang="ko-KR" dirty="0">
                <a:latin typeface="+mj-ea"/>
                <a:ea typeface="+mj-ea"/>
              </a:rPr>
              <a:t>파형 생성 </a:t>
            </a:r>
            <a:r>
              <a:rPr lang="ko-KR" altLang="ko-KR" dirty="0" smtClean="0">
                <a:latin typeface="+mj-ea"/>
                <a:ea typeface="+mj-ea"/>
              </a:rPr>
              <a:t>기능은</a:t>
            </a:r>
          </a:p>
          <a:p>
            <a:pPr marL="0" indent="0" latinLnBrk="0">
              <a:buNone/>
            </a:pPr>
            <a:endParaRPr lang="en-US" altLang="ko-KR" dirty="0" smtClean="0">
              <a:latin typeface="+mj-ea"/>
              <a:ea typeface="+mj-ea"/>
            </a:endParaRPr>
          </a:p>
          <a:p>
            <a:pPr marL="0" indent="0" latinLnBrk="0">
              <a:buNone/>
            </a:pPr>
            <a:r>
              <a:rPr lang="ko-KR" altLang="ko-KR" b="1" dirty="0" smtClean="0">
                <a:latin typeface="+mj-ea"/>
                <a:ea typeface="+mj-ea"/>
              </a:rPr>
              <a:t>타이머</a:t>
            </a:r>
            <a:r>
              <a:rPr lang="en-US" altLang="ko-KR" b="1" dirty="0" smtClean="0">
                <a:latin typeface="+mj-ea"/>
                <a:ea typeface="+mj-ea"/>
              </a:rPr>
              <a:t>/</a:t>
            </a:r>
            <a:r>
              <a:rPr lang="ko-KR" altLang="ko-KR" b="1" dirty="0" smtClean="0">
                <a:latin typeface="+mj-ea"/>
                <a:ea typeface="+mj-ea"/>
              </a:rPr>
              <a:t>카운터</a:t>
            </a:r>
            <a:r>
              <a:rPr lang="en-US" altLang="ko-KR" b="1" dirty="0" smtClean="0">
                <a:latin typeface="+mj-ea"/>
                <a:ea typeface="+mj-ea"/>
              </a:rPr>
              <a:t> 0, 2</a:t>
            </a:r>
            <a:r>
              <a:rPr lang="ko-KR" altLang="ko-KR" b="1" dirty="0" smtClean="0">
                <a:latin typeface="+mj-ea"/>
                <a:ea typeface="+mj-ea"/>
              </a:rPr>
              <a:t>를 이용할 시</a:t>
            </a:r>
          </a:p>
          <a:p>
            <a:pPr marL="0" indent="0" latinLnBrk="0">
              <a:buNone/>
            </a:pPr>
            <a:r>
              <a:rPr lang="en-US" altLang="ko-KR" dirty="0" smtClean="0">
                <a:latin typeface="+mj-ea"/>
                <a:ea typeface="+mj-ea"/>
              </a:rPr>
              <a:t>	Fast PWM, Phase Correct PWM (PC PWM), </a:t>
            </a:r>
            <a:endParaRPr lang="ko-KR" altLang="ko-KR" dirty="0" smtClean="0">
              <a:latin typeface="+mj-ea"/>
              <a:ea typeface="+mj-ea"/>
            </a:endParaRPr>
          </a:p>
          <a:p>
            <a:pPr marL="0" indent="0" latinLnBrk="0">
              <a:buNone/>
            </a:pPr>
            <a:r>
              <a:rPr lang="ko-KR" altLang="ko-KR" b="1" dirty="0" smtClean="0">
                <a:latin typeface="+mj-ea"/>
                <a:ea typeface="+mj-ea"/>
              </a:rPr>
              <a:t>타이머</a:t>
            </a:r>
            <a:r>
              <a:rPr lang="en-US" altLang="ko-KR" b="1" dirty="0">
                <a:latin typeface="+mj-ea"/>
                <a:ea typeface="+mj-ea"/>
              </a:rPr>
              <a:t>/</a:t>
            </a:r>
            <a:r>
              <a:rPr lang="ko-KR" altLang="ko-KR" b="1" dirty="0">
                <a:latin typeface="+mj-ea"/>
                <a:ea typeface="+mj-ea"/>
              </a:rPr>
              <a:t>카운터</a:t>
            </a:r>
            <a:r>
              <a:rPr lang="en-US" altLang="ko-KR" b="1" dirty="0">
                <a:latin typeface="+mj-ea"/>
                <a:ea typeface="+mj-ea"/>
              </a:rPr>
              <a:t> 1, 3</a:t>
            </a:r>
            <a:r>
              <a:rPr lang="ko-KR" altLang="ko-KR" b="1" dirty="0">
                <a:latin typeface="+mj-ea"/>
                <a:ea typeface="+mj-ea"/>
              </a:rPr>
              <a:t>을 이용할 시</a:t>
            </a:r>
          </a:p>
          <a:p>
            <a:pPr marL="0" indent="0" latinLnBrk="0">
              <a:buNone/>
            </a:pPr>
            <a:r>
              <a:rPr lang="en-US" altLang="ko-KR" dirty="0" smtClean="0">
                <a:latin typeface="+mj-ea"/>
                <a:ea typeface="+mj-ea"/>
              </a:rPr>
              <a:t>	Fast </a:t>
            </a:r>
            <a:r>
              <a:rPr lang="en-US" altLang="ko-KR" dirty="0">
                <a:latin typeface="+mj-ea"/>
                <a:ea typeface="+mj-ea"/>
              </a:rPr>
              <a:t>PWM, Phase Correct PWM (PC PWM), Phase and Frequency Correct PWM</a:t>
            </a:r>
            <a:r>
              <a:rPr lang="ko-KR" altLang="ko-KR" dirty="0">
                <a:latin typeface="+mj-ea"/>
                <a:ea typeface="+mj-ea"/>
              </a:rPr>
              <a:t>이 있다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ko-KR" dirty="0">
              <a:latin typeface="+mj-ea"/>
              <a:ea typeface="+mj-ea"/>
            </a:endParaRPr>
          </a:p>
          <a:p>
            <a:pPr marL="0" indent="0" latinLnBrk="0">
              <a:buNone/>
            </a:pPr>
            <a:r>
              <a:rPr lang="en-US" altLang="ko-KR" dirty="0">
                <a:latin typeface="+mj-ea"/>
                <a:ea typeface="+mj-ea"/>
              </a:rPr>
              <a:t> </a:t>
            </a:r>
            <a:endParaRPr lang="ko-KR" altLang="ko-KR" dirty="0">
              <a:latin typeface="+mj-ea"/>
              <a:ea typeface="+mj-ea"/>
            </a:endParaRPr>
          </a:p>
          <a:p>
            <a:pPr marL="0" indent="0" latinLnBrk="0">
              <a:buNone/>
            </a:pP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ko-KR" dirty="0">
                <a:latin typeface="+mj-ea"/>
                <a:ea typeface="+mj-ea"/>
              </a:rPr>
              <a:t>이러한 </a:t>
            </a:r>
            <a:r>
              <a:rPr lang="ko-KR" altLang="ko-KR" u="sng" dirty="0">
                <a:latin typeface="+mj-ea"/>
                <a:ea typeface="+mj-ea"/>
              </a:rPr>
              <a:t>기능 말고도 내가 직접 파형을 간단히 만들 수도 있다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r>
              <a:rPr lang="en-US" altLang="ko-KR" dirty="0">
                <a:latin typeface="+mj-ea"/>
                <a:ea typeface="+mj-ea"/>
              </a:rPr>
              <a:t> Pin = 1; </a:t>
            </a:r>
            <a:r>
              <a:rPr lang="en-US" altLang="ko-KR" dirty="0" err="1">
                <a:latin typeface="+mj-ea"/>
                <a:ea typeface="+mj-ea"/>
              </a:rPr>
              <a:t>delay_ms</a:t>
            </a:r>
            <a:r>
              <a:rPr lang="en-US" altLang="ko-KR" dirty="0">
                <a:latin typeface="+mj-ea"/>
                <a:ea typeface="+mj-ea"/>
              </a:rPr>
              <a:t>(20); Pin = 0; </a:t>
            </a:r>
            <a:r>
              <a:rPr lang="en-US" altLang="ko-KR" dirty="0" err="1">
                <a:latin typeface="+mj-ea"/>
                <a:ea typeface="+mj-ea"/>
              </a:rPr>
              <a:t>delay_ms</a:t>
            </a:r>
            <a:r>
              <a:rPr lang="en-US" altLang="ko-KR" dirty="0">
                <a:latin typeface="+mj-ea"/>
                <a:ea typeface="+mj-ea"/>
              </a:rPr>
              <a:t>(80); </a:t>
            </a:r>
            <a:r>
              <a:rPr lang="ko-KR" altLang="ko-KR" dirty="0" err="1">
                <a:latin typeface="+mj-ea"/>
                <a:ea typeface="+mj-ea"/>
              </a:rPr>
              <a:t>이런식으로</a:t>
            </a:r>
            <a:r>
              <a:rPr lang="ko-KR" altLang="ko-KR" dirty="0">
                <a:latin typeface="+mj-ea"/>
                <a:ea typeface="+mj-ea"/>
              </a:rPr>
              <a:t> 무한루프를 돌리면</a:t>
            </a:r>
            <a:r>
              <a:rPr lang="en-US" altLang="ko-KR" dirty="0">
                <a:latin typeface="+mj-ea"/>
                <a:ea typeface="+mj-ea"/>
              </a:rPr>
              <a:t> Period 100ms</a:t>
            </a:r>
            <a:r>
              <a:rPr lang="ko-KR" altLang="ko-KR" dirty="0">
                <a:latin typeface="+mj-ea"/>
                <a:ea typeface="+mj-ea"/>
              </a:rPr>
              <a:t>에</a:t>
            </a:r>
            <a:r>
              <a:rPr lang="en-US" altLang="ko-KR" dirty="0">
                <a:latin typeface="+mj-ea"/>
                <a:ea typeface="+mj-ea"/>
              </a:rPr>
              <a:t> 20</a:t>
            </a:r>
            <a:r>
              <a:rPr lang="en-US" altLang="ko-KR" dirty="0" smtClean="0">
                <a:latin typeface="+mj-ea"/>
                <a:ea typeface="+mj-ea"/>
              </a:rPr>
              <a:t>% </a:t>
            </a:r>
            <a:r>
              <a:rPr lang="en-US" altLang="ko-KR" dirty="0">
                <a:latin typeface="+mj-ea"/>
                <a:ea typeface="+mj-ea"/>
              </a:rPr>
              <a:t>duty ratio</a:t>
            </a:r>
            <a:r>
              <a:rPr lang="ko-KR" altLang="ko-KR" dirty="0">
                <a:latin typeface="+mj-ea"/>
                <a:ea typeface="+mj-ea"/>
              </a:rPr>
              <a:t>를 만들 수도 있는 것이다</a:t>
            </a:r>
            <a:r>
              <a:rPr lang="en-US" altLang="ko-KR" dirty="0">
                <a:latin typeface="+mj-ea"/>
                <a:ea typeface="+mj-ea"/>
              </a:rPr>
              <a:t>. </a:t>
            </a:r>
            <a:r>
              <a:rPr lang="ko-KR" altLang="ko-KR" dirty="0">
                <a:latin typeface="+mj-ea"/>
                <a:ea typeface="+mj-ea"/>
              </a:rPr>
              <a:t>하지만 이러한 방법은 너무 불안정하므로 정확성이 요구되지 </a:t>
            </a:r>
            <a:r>
              <a:rPr lang="ko-KR" altLang="ko-KR" dirty="0" smtClean="0">
                <a:latin typeface="+mj-ea"/>
                <a:ea typeface="+mj-ea"/>
              </a:rPr>
              <a:t>않는 </a:t>
            </a:r>
            <a:r>
              <a:rPr lang="ko-KR" altLang="ko-KR" dirty="0">
                <a:latin typeface="+mj-ea"/>
                <a:ea typeface="+mj-ea"/>
              </a:rPr>
              <a:t>간단한</a:t>
            </a:r>
            <a:r>
              <a:rPr lang="en-US" altLang="ko-KR" dirty="0">
                <a:latin typeface="+mj-ea"/>
                <a:ea typeface="+mj-ea"/>
              </a:rPr>
              <a:t> LED </a:t>
            </a:r>
            <a:r>
              <a:rPr lang="ko-KR" altLang="ko-KR" dirty="0">
                <a:latin typeface="+mj-ea"/>
                <a:ea typeface="+mj-ea"/>
              </a:rPr>
              <a:t>밝기 조절 </a:t>
            </a:r>
            <a:r>
              <a:rPr lang="ko-KR" altLang="ko-KR" dirty="0" smtClean="0">
                <a:latin typeface="+mj-ea"/>
                <a:ea typeface="+mj-ea"/>
              </a:rPr>
              <a:t>연습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ko-KR" dirty="0" smtClean="0">
                <a:latin typeface="+mj-ea"/>
                <a:ea typeface="+mj-ea"/>
              </a:rPr>
              <a:t>정도에 </a:t>
            </a:r>
            <a:r>
              <a:rPr lang="ko-KR" altLang="ko-KR" dirty="0">
                <a:latin typeface="+mj-ea"/>
                <a:ea typeface="+mj-ea"/>
              </a:rPr>
              <a:t>쓰이는 방법이다</a:t>
            </a:r>
            <a:r>
              <a:rPr lang="en-US" altLang="ko-KR" dirty="0">
                <a:latin typeface="+mj-ea"/>
                <a:ea typeface="+mj-ea"/>
              </a:rPr>
              <a:t>.)</a:t>
            </a:r>
            <a:endParaRPr lang="ko-KR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1818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좀더 자세히 알아보기</a:t>
            </a:r>
          </a:p>
        </p:txBody>
      </p:sp>
      <p:pic>
        <p:nvPicPr>
          <p:cNvPr id="4" name="내용 개체 틀 3" descr="http://postfiles8.naver.net/20140829_135/ejtkddl_1409243722464pJwhw_PNG/fast_pwm_example-335x300.png?type=w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200" y="1207490"/>
            <a:ext cx="4743608" cy="386678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42343" y="1751527"/>
            <a:ext cx="61160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타이머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/</a:t>
            </a:r>
            <a:r>
              <a:rPr lang="ko-KR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카운터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0</a:t>
            </a:r>
            <a:r>
              <a:rPr lang="ko-KR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의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Fast PWM </a:t>
            </a:r>
            <a:r>
              <a:rPr lang="ko-KR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모드를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 </a:t>
            </a:r>
            <a:r>
              <a:rPr lang="ko-KR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예로 들어 </a:t>
            </a:r>
            <a:r>
              <a:rPr lang="ko-KR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설명하자면</a:t>
            </a:r>
            <a:endParaRPr lang="en-US" altLang="ko-KR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latinLnBrk="0"/>
            <a:r>
              <a:rPr lang="ko-KR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수를 세는 방법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: </a:t>
            </a:r>
            <a:r>
              <a:rPr lang="ko-KR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각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Period</a:t>
            </a:r>
            <a:r>
              <a:rPr lang="ko-KR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당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0</a:t>
            </a:r>
            <a:r>
              <a:rPr lang="ko-KR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부터 시작해서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Up Counting </a:t>
            </a:r>
            <a:endParaRPr lang="en-US" altLang="ko-KR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latinLnBrk="0"/>
            <a:r>
              <a:rPr lang="ko-KR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하여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255</a:t>
            </a:r>
            <a:r>
              <a:rPr lang="ko-KR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까지 수를 센다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</a:t>
            </a:r>
          </a:p>
          <a:p>
            <a:pPr latinLnBrk="0"/>
            <a:endParaRPr lang="ko-KR" altLang="ko-KR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latinLnBrk="0"/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OC0A pin</a:t>
            </a:r>
            <a:r>
              <a:rPr lang="ko-KR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에서 비교할 출력비교레지스터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OCR0A</a:t>
            </a:r>
            <a:r>
              <a:rPr lang="ko-KR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를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191</a:t>
            </a:r>
            <a:r>
              <a:rPr lang="ko-KR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로 </a:t>
            </a:r>
            <a:endParaRPr lang="en-US" altLang="ko-KR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latinLnBrk="0"/>
            <a:r>
              <a:rPr lang="ko-KR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넣으면 </a:t>
            </a:r>
            <a:r>
              <a:rPr lang="ko-KR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위 그림의 초록색 파형이 생성되고</a:t>
            </a:r>
          </a:p>
          <a:p>
            <a:pPr latinLnBrk="0"/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OC0B pin</a:t>
            </a:r>
            <a:r>
              <a:rPr lang="ko-KR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에서 비교할 출력비교레지스터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OCR0B</a:t>
            </a:r>
            <a:r>
              <a:rPr lang="ko-KR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를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63</a:t>
            </a:r>
            <a:r>
              <a:rPr lang="ko-KR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로 </a:t>
            </a:r>
            <a:endParaRPr lang="en-US" altLang="ko-KR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latinLnBrk="0"/>
            <a:r>
              <a:rPr lang="ko-KR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넣으면 </a:t>
            </a:r>
            <a:r>
              <a:rPr lang="ko-KR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위 그림의 파란색 파형이 생성된다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</a:t>
            </a:r>
          </a:p>
          <a:p>
            <a:pPr latinLnBrk="0"/>
            <a:endParaRPr lang="ko-KR" altLang="ko-KR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ko-KR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이런식으로</a:t>
            </a:r>
            <a:r>
              <a:rPr lang="ko-KR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같은 타이머에 여러 채널이 나눠져 각각 다른 </a:t>
            </a:r>
            <a:r>
              <a:rPr lang="ko-KR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파형이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생성됨으로써 </a:t>
            </a:r>
            <a:r>
              <a:rPr lang="ko-KR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다중 제어가 가능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</a:t>
            </a:r>
            <a:endParaRPr lang="ko-KR" altLang="en-US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90535" y="5214966"/>
            <a:ext cx="44602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(TCNT0 : </a:t>
            </a:r>
            <a:r>
              <a:rPr lang="ko-KR" altLang="ko-KR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카운터</a:t>
            </a:r>
            <a:r>
              <a:rPr lang="en-US" altLang="ko-KR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0</a:t>
            </a:r>
            <a:r>
              <a:rPr lang="ko-KR" altLang="ko-KR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가 센 수를 저장하는</a:t>
            </a:r>
            <a:r>
              <a:rPr lang="en-US" altLang="ko-KR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8</a:t>
            </a:r>
            <a:r>
              <a:rPr lang="ko-KR" altLang="ko-KR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비트 레지스터</a:t>
            </a:r>
            <a:r>
              <a:rPr lang="en-US" altLang="ko-KR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</a:t>
            </a:r>
            <a:endParaRPr lang="ko-KR" altLang="ko-KR" sz="14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latinLnBrk="0"/>
            <a:r>
              <a:rPr lang="en-US" altLang="ko-KR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(OCR0A : </a:t>
            </a:r>
            <a:r>
              <a:rPr lang="ko-KR" altLang="ko-KR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타이머</a:t>
            </a:r>
            <a:r>
              <a:rPr lang="en-US" altLang="ko-KR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/</a:t>
            </a:r>
            <a:r>
              <a:rPr lang="ko-KR" altLang="ko-KR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카운터</a:t>
            </a:r>
            <a:r>
              <a:rPr lang="en-US" altLang="ko-KR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0 - </a:t>
            </a:r>
            <a:r>
              <a:rPr lang="ko-KR" altLang="ko-KR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채널</a:t>
            </a:r>
            <a:r>
              <a:rPr lang="en-US" altLang="ko-KR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A</a:t>
            </a:r>
            <a:r>
              <a:rPr lang="ko-KR" altLang="ko-KR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의 출력 비교 레지스터</a:t>
            </a:r>
            <a:r>
              <a:rPr lang="en-US" altLang="ko-KR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</a:t>
            </a:r>
            <a:endParaRPr lang="ko-KR" altLang="ko-KR" sz="14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latinLnBrk="0"/>
            <a:r>
              <a:rPr lang="en-US" altLang="ko-KR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(OCR0B : </a:t>
            </a:r>
            <a:r>
              <a:rPr lang="ko-KR" altLang="ko-KR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타이머</a:t>
            </a:r>
            <a:r>
              <a:rPr lang="en-US" altLang="ko-KR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/</a:t>
            </a:r>
            <a:r>
              <a:rPr lang="ko-KR" altLang="ko-KR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카운터</a:t>
            </a:r>
            <a:r>
              <a:rPr lang="en-US" altLang="ko-KR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0 - </a:t>
            </a:r>
            <a:r>
              <a:rPr lang="ko-KR" altLang="ko-KR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채널</a:t>
            </a:r>
            <a:r>
              <a:rPr lang="en-US" altLang="ko-KR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B</a:t>
            </a:r>
            <a:r>
              <a:rPr lang="ko-KR" altLang="ko-KR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의 출력 비교 레지스터</a:t>
            </a:r>
            <a:r>
              <a:rPr lang="en-US" altLang="ko-KR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</a:t>
            </a:r>
            <a:endParaRPr lang="ko-KR" altLang="ko-KR" sz="14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endParaRPr lang="ko-KR" altLang="en-US" sz="14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2076276"/>
      </p:ext>
    </p:extLst>
  </p:cSld>
  <p:clrMapOvr>
    <a:masterClrMapping/>
  </p:clrMapOvr>
</p:sld>
</file>

<file path=ppt/theme/theme1.xml><?xml version="1.0" encoding="utf-8"?>
<a:theme xmlns:a="http://schemas.openxmlformats.org/drawingml/2006/main" name="B122">
  <a:themeElements>
    <a:clrScheme name="B122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122">
      <a:majorFont>
        <a:latin typeface="-윤고딕160"/>
        <a:ea typeface="-윤고딕160"/>
        <a:cs typeface=""/>
      </a:majorFont>
      <a:minorFont>
        <a:latin typeface="-윤고딕140"/>
        <a:ea typeface="-윤고딕14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12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12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2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2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2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2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2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12</Template>
  <TotalTime>568</TotalTime>
  <Words>187</Words>
  <Application>Microsoft Office PowerPoint</Application>
  <PresentationFormat>와이드스크린</PresentationFormat>
  <Paragraphs>41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08서울남산체 B</vt:lpstr>
      <vt:lpstr>Arial Unicode MS</vt:lpstr>
      <vt:lpstr>-윤고딕140</vt:lpstr>
      <vt:lpstr>-윤고딕160</vt:lpstr>
      <vt:lpstr>Arial</vt:lpstr>
      <vt:lpstr>B122</vt:lpstr>
      <vt:lpstr>PWM 제어</vt:lpstr>
      <vt:lpstr>PWM 이란?</vt:lpstr>
      <vt:lpstr>PWM 이란?</vt:lpstr>
      <vt:lpstr>PWM 이란?</vt:lpstr>
      <vt:lpstr>좀더 자세히 알아보기</vt:lpstr>
      <vt:lpstr>좀더 자세히 알아보기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PWM 제어</dc:title>
  <dc:creator>Registered User</dc:creator>
  <cp:lastModifiedBy>Registered User</cp:lastModifiedBy>
  <cp:revision>12</cp:revision>
  <dcterms:created xsi:type="dcterms:W3CDTF">2015-01-08T07:36:46Z</dcterms:created>
  <dcterms:modified xsi:type="dcterms:W3CDTF">2015-01-09T06:27:14Z</dcterms:modified>
</cp:coreProperties>
</file>