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B53F90-5589-402B-8630-D900CA75C812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49F61-8830-4737-AC12-8828B29779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402" y="2653048"/>
            <a:ext cx="10058400" cy="1350092"/>
          </a:xfrm>
        </p:spPr>
        <p:txBody>
          <a:bodyPr/>
          <a:lstStyle/>
          <a:p>
            <a:r>
              <a:rPr lang="en-US" altLang="ko-KR" dirty="0" smtClean="0"/>
              <a:t>OP-AMP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5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35255"/>
            <a:ext cx="10833315" cy="6334548"/>
          </a:xfrm>
        </p:spPr>
      </p:pic>
    </p:spTree>
    <p:extLst>
      <p:ext uri="{BB962C8B-B14F-4D97-AF65-F5344CB8AC3E}">
        <p14:creationId xmlns:p14="http://schemas.microsoft.com/office/powerpoint/2010/main" val="18259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35255"/>
            <a:ext cx="10616339" cy="6334548"/>
          </a:xfrm>
        </p:spPr>
      </p:pic>
    </p:spTree>
    <p:extLst>
      <p:ext uri="{BB962C8B-B14F-4D97-AF65-F5344CB8AC3E}">
        <p14:creationId xmlns:p14="http://schemas.microsoft.com/office/powerpoint/2010/main" val="171577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" y="35255"/>
            <a:ext cx="10786819" cy="6334548"/>
          </a:xfrm>
        </p:spPr>
      </p:pic>
    </p:spTree>
    <p:extLst>
      <p:ext uri="{BB962C8B-B14F-4D97-AF65-F5344CB8AC3E}">
        <p14:creationId xmlns:p14="http://schemas.microsoft.com/office/powerpoint/2010/main" val="5946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35255"/>
            <a:ext cx="10740325" cy="6334548"/>
          </a:xfrm>
        </p:spPr>
      </p:pic>
    </p:spTree>
    <p:extLst>
      <p:ext uri="{BB962C8B-B14F-4D97-AF65-F5344CB8AC3E}">
        <p14:creationId xmlns:p14="http://schemas.microsoft.com/office/powerpoint/2010/main" val="19275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감산기</a:t>
            </a:r>
            <a:r>
              <a:rPr lang="en-US" altLang="ko-KR" dirty="0" smtClean="0"/>
              <a:t>	,     </a:t>
            </a:r>
            <a:r>
              <a:rPr lang="ko-KR" altLang="en-US" dirty="0" smtClean="0"/>
              <a:t>미분기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고역통과필터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저역통과필터</a:t>
            </a:r>
            <a:endParaRPr lang="ko-KR" altLang="en-US" dirty="0"/>
          </a:p>
          <a:p>
            <a:r>
              <a:rPr lang="ko-KR" altLang="en-US" dirty="0" err="1" smtClean="0"/>
              <a:t>전압팔로어</a:t>
            </a:r>
            <a:r>
              <a:rPr lang="en-US" altLang="ko-KR" dirty="0" smtClean="0"/>
              <a:t>	</a:t>
            </a:r>
            <a:r>
              <a:rPr lang="ko-KR" altLang="en-US" dirty="0" smtClean="0"/>
              <a:t>대역통과필터</a:t>
            </a:r>
            <a:endParaRPr lang="ko-KR" altLang="en-US" dirty="0"/>
          </a:p>
          <a:p>
            <a:r>
              <a:rPr lang="ko-KR" altLang="en-US" dirty="0"/>
              <a:t>발진회로 </a:t>
            </a:r>
            <a:r>
              <a:rPr lang="en-US" altLang="ko-KR" dirty="0"/>
              <a:t>-- </a:t>
            </a:r>
            <a:r>
              <a:rPr lang="ko-KR" altLang="en-US" dirty="0" err="1"/>
              <a:t>윈브릿지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멀티바이브레이터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이상형</a:t>
            </a:r>
            <a:r>
              <a:rPr lang="en-US" altLang="ko-KR" dirty="0" smtClean="0"/>
              <a:t>, LC</a:t>
            </a:r>
            <a:r>
              <a:rPr lang="ko-KR" altLang="en-US" dirty="0" err="1"/>
              <a:t>발진등등</a:t>
            </a:r>
            <a:endParaRPr lang="ko-KR" altLang="en-US" dirty="0"/>
          </a:p>
          <a:p>
            <a:r>
              <a:rPr lang="ko-KR" altLang="en-US" dirty="0"/>
              <a:t>전압</a:t>
            </a:r>
            <a:r>
              <a:rPr lang="en-US" altLang="ko-KR" dirty="0"/>
              <a:t>-</a:t>
            </a:r>
            <a:r>
              <a:rPr lang="ko-KR" altLang="en-US" dirty="0"/>
              <a:t>전류 변환</a:t>
            </a:r>
          </a:p>
          <a:p>
            <a:r>
              <a:rPr lang="ko-KR" altLang="en-US" dirty="0"/>
              <a:t>전류</a:t>
            </a:r>
            <a:r>
              <a:rPr lang="en-US" altLang="ko-KR" dirty="0"/>
              <a:t>-</a:t>
            </a:r>
            <a:r>
              <a:rPr lang="ko-KR" altLang="en-US" dirty="0"/>
              <a:t>전압 변환</a:t>
            </a:r>
          </a:p>
          <a:p>
            <a:r>
              <a:rPr lang="en-US" altLang="ko-KR" dirty="0"/>
              <a:t>VCF(Voltage Control Frequency)</a:t>
            </a:r>
          </a:p>
          <a:p>
            <a:r>
              <a:rPr lang="en-US" altLang="ko-KR" dirty="0"/>
              <a:t>FCV(</a:t>
            </a:r>
            <a:r>
              <a:rPr lang="ko-KR" altLang="en-US" dirty="0"/>
              <a:t>위와 반대기능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타이머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35255"/>
            <a:ext cx="11220773" cy="6334548"/>
          </a:xfrm>
        </p:spPr>
      </p:pic>
    </p:spTree>
    <p:extLst>
      <p:ext uri="{BB962C8B-B14F-4D97-AF65-F5344CB8AC3E}">
        <p14:creationId xmlns:p14="http://schemas.microsoft.com/office/powerpoint/2010/main" val="17733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35255"/>
            <a:ext cx="11422251" cy="6334548"/>
          </a:xfrm>
        </p:spPr>
      </p:pic>
    </p:spTree>
    <p:extLst>
      <p:ext uri="{BB962C8B-B14F-4D97-AF65-F5344CB8AC3E}">
        <p14:creationId xmlns:p14="http://schemas.microsoft.com/office/powerpoint/2010/main" val="21768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9" y="35255"/>
            <a:ext cx="11251770" cy="6334548"/>
          </a:xfrm>
        </p:spPr>
      </p:pic>
    </p:spTree>
    <p:extLst>
      <p:ext uri="{BB962C8B-B14F-4D97-AF65-F5344CB8AC3E}">
        <p14:creationId xmlns:p14="http://schemas.microsoft.com/office/powerpoint/2010/main" val="5664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0"/>
            <a:ext cx="10972799" cy="6334548"/>
          </a:xfrm>
        </p:spPr>
      </p:pic>
    </p:spTree>
    <p:extLst>
      <p:ext uri="{BB962C8B-B14F-4D97-AF65-F5344CB8AC3E}">
        <p14:creationId xmlns:p14="http://schemas.microsoft.com/office/powerpoint/2010/main" val="19532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" y="35255"/>
            <a:ext cx="11034794" cy="6334548"/>
          </a:xfrm>
        </p:spPr>
      </p:pic>
    </p:spTree>
    <p:extLst>
      <p:ext uri="{BB962C8B-B14F-4D97-AF65-F5344CB8AC3E}">
        <p14:creationId xmlns:p14="http://schemas.microsoft.com/office/powerpoint/2010/main" val="11326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9" y="35255"/>
            <a:ext cx="10988298" cy="6334548"/>
          </a:xfrm>
        </p:spPr>
      </p:pic>
    </p:spTree>
    <p:extLst>
      <p:ext uri="{BB962C8B-B14F-4D97-AF65-F5344CB8AC3E}">
        <p14:creationId xmlns:p14="http://schemas.microsoft.com/office/powerpoint/2010/main" val="176896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2" y="35255"/>
            <a:ext cx="11019294" cy="6334548"/>
          </a:xfrm>
        </p:spPr>
      </p:pic>
    </p:spTree>
    <p:extLst>
      <p:ext uri="{BB962C8B-B14F-4D97-AF65-F5344CB8AC3E}">
        <p14:creationId xmlns:p14="http://schemas.microsoft.com/office/powerpoint/2010/main" val="34284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9" y="35255"/>
            <a:ext cx="11127783" cy="6334548"/>
          </a:xfrm>
        </p:spPr>
      </p:pic>
    </p:spTree>
    <p:extLst>
      <p:ext uri="{BB962C8B-B14F-4D97-AF65-F5344CB8AC3E}">
        <p14:creationId xmlns:p14="http://schemas.microsoft.com/office/powerpoint/2010/main" val="6913874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5</Words>
  <Application>Microsoft Office PowerPoint</Application>
  <PresentationFormat>와이드스크린</PresentationFormat>
  <Paragraphs>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Calibri</vt:lpstr>
      <vt:lpstr>Calibri Light</vt:lpstr>
      <vt:lpstr>추억</vt:lpstr>
      <vt:lpstr>OP-AMP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 외의 종류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</dc:title>
  <dc:creator>Registered User</dc:creator>
  <cp:lastModifiedBy>Registered User</cp:lastModifiedBy>
  <cp:revision>3</cp:revision>
  <dcterms:created xsi:type="dcterms:W3CDTF">2015-01-14T10:42:16Z</dcterms:created>
  <dcterms:modified xsi:type="dcterms:W3CDTF">2015-01-15T12:57:38Z</dcterms:modified>
</cp:coreProperties>
</file>