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970" name="Picture 2" descr="C:\Documents and Settings\Administrator.GATSBI\바탕 화면\title용\일반3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87767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9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12192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rgbClr val="336699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819400"/>
            <a:ext cx="12192000" cy="1752600"/>
          </a:xfrm>
        </p:spPr>
        <p:txBody>
          <a:bodyPr/>
          <a:lstStyle>
            <a:lvl1pPr marL="0" indent="0" algn="ctr">
              <a:buFontTx/>
              <a:buNone/>
              <a:defRPr sz="1800">
                <a:latin typeface="-소망M" pitchFamily="18" charset="-127"/>
                <a:ea typeface="-소망M" pitchFamily="18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3566EA2-BC0D-416F-9B42-A224BCC439E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3997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472C2E5-C92E-4EE1-89C1-753127F5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7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66EA2-BC0D-416F-9B42-A224BCC439E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2C2E5-C92E-4EE1-89C1-753127F5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06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15400" y="0"/>
            <a:ext cx="2870200" cy="6324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8407400" cy="6324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66EA2-BC0D-416F-9B42-A224BCC439E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2C2E5-C92E-4EE1-89C1-753127F5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4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66EA2-BC0D-416F-9B42-A224BCC439E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2C2E5-C92E-4EE1-89C1-753127F5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3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66EA2-BC0D-416F-9B42-A224BCC439E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2C2E5-C92E-4EE1-89C1-753127F5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8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5638800" cy="5105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46800" y="1219200"/>
            <a:ext cx="5638800" cy="5105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66EA2-BC0D-416F-9B42-A224BCC439E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2C2E5-C92E-4EE1-89C1-753127F5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97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66EA2-BC0D-416F-9B42-A224BCC439E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2C2E5-C92E-4EE1-89C1-753127F5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08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66EA2-BC0D-416F-9B42-A224BCC439E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2C2E5-C92E-4EE1-89C1-753127F5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5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66EA2-BC0D-416F-9B42-A224BCC439E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2C2E5-C92E-4EE1-89C1-753127F5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28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66EA2-BC0D-416F-9B42-A224BCC439E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2C2E5-C92E-4EE1-89C1-753127F5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41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66EA2-BC0D-416F-9B42-A224BCC439E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2C2E5-C92E-4EE1-89C1-753127F5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946" name="Picture 2" descr="G:\파워프리젠테이션\ppt pro\2차추가배경세트(10)\일반3-1.jpg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87767" cy="687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9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11480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11480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-윤고딕140" pitchFamily="18" charset="-127"/>
                <a:ea typeface="-윤고딕140" pitchFamily="18" charset="-127"/>
              </a:defRPr>
            </a:lvl1pPr>
          </a:lstStyle>
          <a:p>
            <a:fld id="{13566EA2-BC0D-416F-9B42-A224BCC439E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-윤고딕140" pitchFamily="18" charset="-127"/>
                <a:ea typeface="-윤고딕140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3389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-윤고딕140" pitchFamily="18" charset="-127"/>
                <a:ea typeface="-윤고딕140" pitchFamily="18" charset="-127"/>
              </a:defRPr>
            </a:lvl1pPr>
          </a:lstStyle>
          <a:p>
            <a:fld id="{7472C2E5-C92E-4EE1-89C1-753127F5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-소망B" pitchFamily="18" charset="-127"/>
          <a:ea typeface="-소망B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-소망B" pitchFamily="18" charset="-127"/>
          <a:ea typeface="-소망B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-소망B" pitchFamily="18" charset="-127"/>
          <a:ea typeface="-소망B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-소망B" pitchFamily="18" charset="-127"/>
          <a:ea typeface="-소망B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-소망B" pitchFamily="18" charset="-127"/>
          <a:ea typeface="-소망B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-소망B" pitchFamily="18" charset="-127"/>
          <a:ea typeface="-소망B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-소망B" pitchFamily="18" charset="-127"/>
          <a:ea typeface="-소망B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-소망B" pitchFamily="18" charset="-127"/>
          <a:ea typeface="-소망B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dirty="0" smtClean="0"/>
              <a:t>릴레이 사용법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2694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릴레이의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2400" dirty="0" smtClean="0"/>
              <a:t>릴레이는 </a:t>
            </a:r>
            <a:r>
              <a:rPr lang="ko-KR" altLang="ko-KR" sz="2400" dirty="0"/>
              <a:t>크게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가지가 있다</a:t>
            </a:r>
            <a:r>
              <a:rPr lang="en-US" altLang="ko-KR" sz="2400" dirty="0" smtClean="0"/>
              <a:t>.</a:t>
            </a:r>
          </a:p>
          <a:p>
            <a:r>
              <a:rPr lang="ko-KR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일반릴레이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 접점 릴레이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파워릴레이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등으로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나늬어진다</a:t>
            </a:r>
            <a:r>
              <a:rPr lang="en-US" altLang="ko-KR" sz="2400" dirty="0" smtClean="0"/>
              <a:t>.</a:t>
            </a:r>
          </a:p>
          <a:p>
            <a:r>
              <a:rPr lang="ko-KR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일반적인 </a:t>
            </a:r>
            <a:r>
              <a:rPr lang="ko-KR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릴레이</a:t>
            </a:r>
            <a:r>
              <a:rPr lang="ko-KR" altLang="ko-KR" sz="2400" dirty="0"/>
              <a:t>는 시퀀스 회로 꾸밀 때 제어회로를 동작 시키기 위한 보조적인 </a:t>
            </a:r>
            <a:r>
              <a:rPr lang="ko-KR" altLang="ko-KR" sz="2400" dirty="0" smtClean="0"/>
              <a:t>역</a:t>
            </a:r>
            <a:r>
              <a:rPr lang="ko-KR" altLang="en-US" sz="2400" dirty="0" smtClean="0"/>
              <a:t>할을 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  <a:endParaRPr lang="ko-KR" altLang="ko-KR" sz="2400" dirty="0"/>
          </a:p>
          <a:p>
            <a:r>
              <a:rPr lang="ko-KR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무접점</a:t>
            </a:r>
            <a:r>
              <a:rPr lang="ko-KR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릴레이</a:t>
            </a:r>
            <a:r>
              <a:rPr lang="ko-KR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ko-KR" altLang="ko-KR" sz="2400" dirty="0"/>
              <a:t>계장제어공사를 할 때</a:t>
            </a:r>
            <a:r>
              <a:rPr lang="en-US" altLang="ko-KR" sz="2400" dirty="0"/>
              <a:t> dc4~24v</a:t>
            </a:r>
            <a:r>
              <a:rPr lang="ko-KR" altLang="ko-KR" sz="2400" dirty="0"/>
              <a:t>또는</a:t>
            </a:r>
            <a:r>
              <a:rPr lang="en-US" altLang="ko-KR" sz="2400" dirty="0"/>
              <a:t>4~20mA</a:t>
            </a:r>
            <a:r>
              <a:rPr lang="ko-KR" altLang="ko-KR" sz="2400" dirty="0"/>
              <a:t>로 입</a:t>
            </a:r>
            <a:r>
              <a:rPr lang="en-US" altLang="ko-KR" sz="2400" dirty="0"/>
              <a:t>, </a:t>
            </a:r>
            <a:r>
              <a:rPr lang="ko-KR" altLang="ko-KR" sz="2400" dirty="0"/>
              <a:t>출력신호가 들어오면 접점을 통하여 회로를 </a:t>
            </a:r>
            <a:r>
              <a:rPr lang="ko-KR" altLang="ko-KR" sz="2400" dirty="0" err="1"/>
              <a:t>꾸미구요</a:t>
            </a:r>
            <a:endParaRPr lang="ko-KR" altLang="ko-KR" sz="2400" dirty="0"/>
          </a:p>
          <a:p>
            <a:r>
              <a:rPr lang="ko-KR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파워릴레이</a:t>
            </a:r>
            <a:r>
              <a:rPr lang="ko-KR" altLang="ko-KR" sz="2400" dirty="0"/>
              <a:t>는 </a:t>
            </a:r>
            <a:r>
              <a:rPr lang="ko-KR" altLang="ko-KR" sz="2400" dirty="0" err="1"/>
              <a:t>마그네트</a:t>
            </a:r>
            <a:r>
              <a:rPr lang="ko-KR" altLang="ko-KR" sz="2400" dirty="0"/>
              <a:t> 등과 같은 역할로서 용량이 큰 설비를 동작하게 합니다 너무 큰 용량은 안 되고요 약</a:t>
            </a:r>
            <a:r>
              <a:rPr lang="en-US" altLang="ko-KR" sz="2400" dirty="0"/>
              <a:t>2~5KW</a:t>
            </a:r>
            <a:r>
              <a:rPr lang="ko-KR" altLang="ko-KR" sz="2400" dirty="0"/>
              <a:t>정도에서 사용됩니다</a:t>
            </a:r>
          </a:p>
          <a:p>
            <a:r>
              <a:rPr lang="ko-KR" altLang="en-US" sz="2400" dirty="0" smtClean="0"/>
              <a:t>작은 전류로 큰 전류의 </a:t>
            </a:r>
            <a:r>
              <a:rPr lang="en-US" altLang="ko-KR" sz="2400" dirty="0" smtClean="0"/>
              <a:t>on/off </a:t>
            </a:r>
            <a:r>
              <a:rPr lang="ko-KR" altLang="en-US" sz="2400" dirty="0" smtClean="0"/>
              <a:t>흐름을 제어 릴레이는 독립적으로 작동한다</a:t>
            </a:r>
            <a:r>
              <a:rPr lang="en-US" altLang="ko-KR" sz="2400" dirty="0" smtClean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340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릴레이의 종류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" y="1119388"/>
            <a:ext cx="4417652" cy="270563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15" y="1415602"/>
            <a:ext cx="3597734" cy="40579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52" y="4121238"/>
            <a:ext cx="4134117" cy="24055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438" y="4262907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일반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래칭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릴레이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438" y="4598171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무접점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릴레이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38" y="4954672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파워릴레이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438" y="5302767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마그네트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33" y="1119387"/>
            <a:ext cx="3692681" cy="27056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1417" y="11411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  <a:endParaRPr lang="ko-KR" alt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332" y="111938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</a:t>
            </a:r>
            <a:endParaRPr lang="ko-KR" alt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07636" y="42288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502234" y="123093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190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릴레이의 작동 원리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990600"/>
            <a:ext cx="8049296" cy="5272087"/>
          </a:xfrm>
        </p:spPr>
      </p:pic>
    </p:spTree>
    <p:extLst>
      <p:ext uri="{BB962C8B-B14F-4D97-AF65-F5344CB8AC3E}">
        <p14:creationId xmlns:p14="http://schemas.microsoft.com/office/powerpoint/2010/main" val="8278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릴레이 사용 시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초기의 특성을 유지하기 위해서는 </a:t>
            </a:r>
            <a:r>
              <a:rPr lang="en-US" altLang="ko-KR" sz="2400" u="sng" dirty="0" smtClean="0"/>
              <a:t>Relay</a:t>
            </a:r>
            <a:r>
              <a:rPr lang="ko-KR" altLang="en-US" sz="2400" u="sng" dirty="0" smtClean="0"/>
              <a:t>에 충격을 주지 않도록 </a:t>
            </a:r>
            <a:r>
              <a:rPr lang="ko-KR" altLang="en-US" sz="2400" dirty="0" smtClean="0"/>
              <a:t>주의 하십시오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u="sng" dirty="0" smtClean="0"/>
              <a:t>케이스는 통상의 취급에서는 빠지지 않도록 </a:t>
            </a:r>
            <a:r>
              <a:rPr lang="ko-KR" altLang="en-US" sz="2400" dirty="0" smtClean="0"/>
              <a:t>되어 있습니다</a:t>
            </a:r>
            <a:r>
              <a:rPr lang="en-US" altLang="ko-KR" sz="2400" dirty="0" smtClean="0"/>
              <a:t>. </a:t>
            </a:r>
            <a:r>
              <a:rPr lang="ko-KR" altLang="en-US" sz="2400" u="sng" dirty="0" smtClean="0"/>
              <a:t>초기의 특성을 유지하려면 </a:t>
            </a:r>
            <a:r>
              <a:rPr lang="ko-KR" altLang="en-US" sz="2400" dirty="0" smtClean="0"/>
              <a:t>벗겨지지 않도록 </a:t>
            </a:r>
            <a:r>
              <a:rPr lang="ko-KR" altLang="en-US" sz="2400" dirty="0" err="1" smtClean="0"/>
              <a:t>하는게</a:t>
            </a:r>
            <a:r>
              <a:rPr lang="ko-KR" altLang="en-US" sz="2400" dirty="0" smtClean="0"/>
              <a:t> 좋다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먼지</a:t>
            </a:r>
            <a:r>
              <a:rPr lang="en-US" altLang="ko-KR" sz="2400" dirty="0" smtClean="0"/>
              <a:t>, SO2,H2S </a:t>
            </a:r>
            <a:r>
              <a:rPr lang="ko-KR" altLang="en-US" sz="2400" dirty="0" smtClean="0"/>
              <a:t>나 유기 가스가 적은 </a:t>
            </a:r>
            <a:r>
              <a:rPr lang="ko-KR" altLang="en-US" sz="2400" u="sng" dirty="0" smtClean="0"/>
              <a:t>건조한 환경에서 사용 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Coil </a:t>
            </a:r>
            <a:r>
              <a:rPr lang="ko-KR" altLang="en-US" sz="2400" dirty="0" smtClean="0"/>
              <a:t>인가 전압이 최대 허용전압을 넘거나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연속 인가되는 일이 없도록 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err="1" smtClean="0"/>
              <a:t>규격치</a:t>
            </a:r>
            <a:r>
              <a:rPr lang="ko-KR" altLang="en-US" sz="2400" dirty="0" smtClean="0"/>
              <a:t> 이상의 전압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전류에서의 사용은 절대 피하여 준다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DC Coil </a:t>
            </a:r>
            <a:r>
              <a:rPr lang="ko-KR" altLang="en-US" sz="2400" dirty="0" smtClean="0"/>
              <a:t>의 경우 </a:t>
            </a:r>
            <a:r>
              <a:rPr lang="en-US" altLang="ko-KR" sz="2400" dirty="0" smtClean="0"/>
              <a:t>Coil</a:t>
            </a:r>
            <a:r>
              <a:rPr lang="ko-KR" altLang="en-US" sz="2400" dirty="0" smtClean="0"/>
              <a:t>의 극성</a:t>
            </a:r>
            <a:r>
              <a:rPr lang="en-US" altLang="ko-KR" sz="2400" dirty="0" smtClean="0"/>
              <a:t>(+,-)</a:t>
            </a:r>
            <a:r>
              <a:rPr lang="ko-KR" altLang="en-US" sz="2400" dirty="0" smtClean="0"/>
              <a:t>에 주의 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사용 주위온도가 </a:t>
            </a:r>
            <a:r>
              <a:rPr lang="ko-KR" altLang="en-US" sz="2400" dirty="0" err="1" smtClean="0"/>
              <a:t>카다로그</a:t>
            </a:r>
            <a:r>
              <a:rPr lang="ko-KR" altLang="en-US" sz="2400" dirty="0" smtClean="0"/>
              <a:t> 치를 넘지 않도록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514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릴레이 사용 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4" y="990600"/>
            <a:ext cx="9247031" cy="5564746"/>
          </a:xfrm>
        </p:spPr>
      </p:pic>
    </p:spTree>
    <p:extLst>
      <p:ext uri="{BB962C8B-B14F-4D97-AF65-F5344CB8AC3E}">
        <p14:creationId xmlns:p14="http://schemas.microsoft.com/office/powerpoint/2010/main" val="4236786440"/>
      </p:ext>
    </p:extLst>
  </p:cSld>
  <p:clrMapOvr>
    <a:masterClrMapping/>
  </p:clrMapOvr>
</p:sld>
</file>

<file path=ppt/theme/theme1.xml><?xml version="1.0" encoding="utf-8"?>
<a:theme xmlns:a="http://schemas.openxmlformats.org/drawingml/2006/main" name="B196">
  <a:themeElements>
    <a:clrScheme name="B196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96">
      <a:majorFont>
        <a:latin typeface="-소망B"/>
        <a:ea typeface="-소망B"/>
        <a:cs typeface=""/>
      </a:majorFont>
      <a:minorFont>
        <a:latin typeface="-소망L"/>
        <a:ea typeface="-소망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19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9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9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9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9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9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9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25</Template>
  <TotalTime>123</TotalTime>
  <Words>200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-소망B</vt:lpstr>
      <vt:lpstr>-소망L</vt:lpstr>
      <vt:lpstr>-소망M</vt:lpstr>
      <vt:lpstr>-윤고딕140</vt:lpstr>
      <vt:lpstr>Arial</vt:lpstr>
      <vt:lpstr>B196</vt:lpstr>
      <vt:lpstr>릴레이 사용법</vt:lpstr>
      <vt:lpstr>릴레이의 특징</vt:lpstr>
      <vt:lpstr>릴레이의 종류</vt:lpstr>
      <vt:lpstr>릴레이의 작동 원리</vt:lpstr>
      <vt:lpstr>릴레이 사용 시 주의사항</vt:lpstr>
      <vt:lpstr>릴레이 사용 예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릴레이 사용법</dc:title>
  <dc:creator>Registered User</dc:creator>
  <cp:lastModifiedBy>Registered User</cp:lastModifiedBy>
  <cp:revision>15</cp:revision>
  <dcterms:created xsi:type="dcterms:W3CDTF">2015-01-06T12:32:25Z</dcterms:created>
  <dcterms:modified xsi:type="dcterms:W3CDTF">2015-01-15T04:34:56Z</dcterms:modified>
</cp:coreProperties>
</file>