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3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02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9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58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35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7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1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3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ECBDAC-CF52-43C0-BC2F-F6B046C6F4F0}" type="datetimeFigureOut">
              <a:rPr lang="ko-KR" altLang="en-US" smtClean="0"/>
              <a:t>2015-01-08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671157-1DD0-4518-9F01-9064BE348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2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풀다운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7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풀다운을</a:t>
            </a:r>
            <a:r>
              <a:rPr lang="ko-KR" altLang="en-US" dirty="0" smtClean="0"/>
              <a:t> 설명하기 전에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싱크</a:t>
            </a:r>
            <a:r>
              <a:rPr lang="ko-KR" altLang="en-US" dirty="0" smtClean="0"/>
              <a:t> 전류와 소스전류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싱크</a:t>
            </a:r>
            <a:r>
              <a:rPr lang="ko-KR" altLang="en-US" sz="2000" dirty="0" smtClean="0"/>
              <a:t> 전류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(chip)</a:t>
            </a:r>
            <a:r>
              <a:rPr lang="ko-KR" altLang="en-US" sz="2000" dirty="0" smtClean="0"/>
              <a:t>쪽으로 전류가 흘러 들어간다는 의미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소스 전류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출력</a:t>
            </a:r>
            <a:r>
              <a:rPr lang="en-US" altLang="ko-KR" sz="2000" dirty="0" smtClean="0"/>
              <a:t>(chip)</a:t>
            </a:r>
            <a:r>
              <a:rPr lang="ko-KR" altLang="en-US" sz="2000" dirty="0" smtClean="0"/>
              <a:t>쪽에서 바깥으로 전류가 흐른다는 의미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임피던스</a:t>
            </a:r>
            <a:r>
              <a:rPr lang="en-US" altLang="ko-KR" dirty="0" smtClean="0"/>
              <a:t>(</a:t>
            </a:r>
            <a:r>
              <a:rPr lang="en-US" altLang="ko-KR" dirty="0" smtClean="0"/>
              <a:t>floatin</a:t>
            </a:r>
            <a:r>
              <a:rPr lang="en-US" altLang="ko-KR" dirty="0"/>
              <a:t>g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ko-KR" sz="2000" dirty="0" smtClean="0"/>
              <a:t>흔히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OPEN </a:t>
            </a:r>
            <a:r>
              <a:rPr lang="ko-KR" altLang="ko-KR" sz="2000" dirty="0"/>
              <a:t>상태를</a:t>
            </a:r>
            <a:r>
              <a:rPr lang="en-US" altLang="ko-KR" sz="2000" dirty="0"/>
              <a:t> 0</a:t>
            </a:r>
            <a:r>
              <a:rPr lang="ko-KR" altLang="ko-KR" sz="2000" dirty="0"/>
              <a:t>으로 알지만</a:t>
            </a:r>
            <a:r>
              <a:rPr lang="en-US" altLang="ko-KR" sz="2000" dirty="0"/>
              <a:t> OPEN</a:t>
            </a:r>
            <a:r>
              <a:rPr lang="ko-KR" altLang="ko-KR" sz="2000" dirty="0"/>
              <a:t>과</a:t>
            </a:r>
            <a:r>
              <a:rPr lang="en-US" altLang="ko-KR" sz="2000" dirty="0"/>
              <a:t> 0(GND)</a:t>
            </a:r>
            <a:r>
              <a:rPr lang="ko-KR" altLang="ko-KR" sz="2000" dirty="0"/>
              <a:t>는 다른 </a:t>
            </a:r>
            <a:r>
              <a:rPr lang="ko-KR" altLang="ko-KR" sz="2000" dirty="0" smtClean="0"/>
              <a:t>의미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  <a:r>
              <a:rPr lang="en-US" altLang="ko-KR" sz="2000" dirty="0"/>
              <a:t>  logic</a:t>
            </a:r>
            <a:r>
              <a:rPr lang="ko-KR" altLang="ko-KR" sz="2000" dirty="0"/>
              <a:t>에서는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1(high</a:t>
            </a:r>
            <a:r>
              <a:rPr lang="en-US" altLang="ko-KR" sz="2000" dirty="0"/>
              <a:t>)</a:t>
            </a:r>
            <a:r>
              <a:rPr lang="ko-KR" altLang="ko-KR" sz="2000" dirty="0"/>
              <a:t>와</a:t>
            </a:r>
            <a:r>
              <a:rPr lang="en-US" altLang="ko-KR" sz="2000" dirty="0"/>
              <a:t> 0(low) </a:t>
            </a:r>
            <a:r>
              <a:rPr lang="ko-KR" altLang="ko-KR" sz="2000" dirty="0"/>
              <a:t>상태뿐 아니라 또 하나의 상태가 있는데</a:t>
            </a:r>
            <a:r>
              <a:rPr lang="en-US" altLang="ko-KR" sz="2000" dirty="0"/>
              <a:t> high impedance(open) </a:t>
            </a:r>
            <a:r>
              <a:rPr lang="ko-KR" altLang="ko-KR" sz="2000" dirty="0"/>
              <a:t>라는 것</a:t>
            </a:r>
            <a:endParaRPr lang="en-US" altLang="ko-KR" sz="2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545" y="327113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싱크</a:t>
            </a:r>
            <a:r>
              <a:rPr lang="ko-KR" altLang="en-US" dirty="0" smtClean="0"/>
              <a:t> 전류 와 소스전류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4" y="1378039"/>
            <a:ext cx="5543986" cy="467503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2544"/>
            <a:ext cx="5250041" cy="51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 </a:t>
            </a:r>
            <a:r>
              <a:rPr lang="ko-KR" altLang="en-US" dirty="0" err="1"/>
              <a:t>임피던스</a:t>
            </a:r>
            <a:r>
              <a:rPr lang="ko-KR" altLang="en-US" dirty="0"/>
              <a:t> </a:t>
            </a:r>
            <a:r>
              <a:rPr lang="en-US" altLang="ko-KR" dirty="0"/>
              <a:t>(Hi-Z)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하이 </a:t>
            </a:r>
            <a:r>
              <a:rPr lang="ko-KR" altLang="en-US" dirty="0" err="1" smtClean="0"/>
              <a:t>임피던스란</a:t>
            </a:r>
            <a:r>
              <a:rPr lang="ko-KR" altLang="en-US" dirty="0" smtClean="0"/>
              <a:t> 쉽게 말해서 아무것도 연결되어 있지 않는 것을 말한다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다른 말로는 </a:t>
            </a:r>
            <a:r>
              <a:rPr lang="en-US" altLang="ko-KR" dirty="0" smtClean="0"/>
              <a:t>floating</a:t>
            </a:r>
            <a:r>
              <a:rPr lang="ko-KR" altLang="en-US" dirty="0" smtClean="0"/>
              <a:t>이라고도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0&gt;1&gt;Hi-Z</a:t>
            </a:r>
            <a:r>
              <a:rPr lang="ko-KR" altLang="en-US" dirty="0" smtClean="0"/>
              <a:t>의 의미로 말할 수 있고 이 의미는 </a:t>
            </a:r>
            <a:r>
              <a:rPr lang="en-US" altLang="ko-KR" dirty="0" smtClean="0"/>
              <a:t>IC</a:t>
            </a:r>
            <a:r>
              <a:rPr lang="ko-KR" altLang="en-US" dirty="0" smtClean="0"/>
              <a:t>출력의 전류의 능력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 설명할 수 있는데 </a:t>
            </a:r>
            <a:r>
              <a:rPr lang="en-US" altLang="ko-KR" dirty="0" smtClean="0"/>
              <a:t>0V</a:t>
            </a:r>
            <a:r>
              <a:rPr lang="ko-KR" altLang="en-US" dirty="0" smtClean="0"/>
              <a:t>는 당기는 힘 </a:t>
            </a:r>
            <a:r>
              <a:rPr lang="en-US" altLang="ko-KR" dirty="0" smtClean="0"/>
              <a:t>1V</a:t>
            </a:r>
            <a:r>
              <a:rPr lang="ko-KR" altLang="en-US" dirty="0" smtClean="0"/>
              <a:t>를 미는 힘 이라고 볼 때 </a:t>
            </a:r>
            <a:r>
              <a:rPr lang="en-US" altLang="ko-KR" dirty="0" smtClean="0"/>
              <a:t>Hi-Z</a:t>
            </a:r>
            <a:r>
              <a:rPr lang="ko-KR" altLang="en-US" dirty="0" smtClean="0"/>
              <a:t>는 미는 힘도 당기는 힘도 없는 시체 같은 상태를 의미한다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다르게 말해 바다에 표류 중인 배라고도 볼 수 있겠다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이와 같이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출력이 </a:t>
            </a:r>
            <a:r>
              <a:rPr lang="en-US" altLang="ko-KR" dirty="0" smtClean="0"/>
              <a:t>0,1,</a:t>
            </a:r>
            <a:r>
              <a:rPr lang="en-US" altLang="ko-KR" dirty="0"/>
              <a:t> </a:t>
            </a:r>
            <a:r>
              <a:rPr lang="en-US" altLang="ko-KR" dirty="0" smtClean="0"/>
              <a:t>Hi-Z </a:t>
            </a:r>
            <a:r>
              <a:rPr lang="ko-KR" altLang="en-US" dirty="0" smtClean="0"/>
              <a:t>이렇게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상태를 가지고 있는 타입을 </a:t>
            </a:r>
            <a:r>
              <a:rPr lang="en-US" altLang="ko-KR" dirty="0" smtClean="0"/>
              <a:t>3-state out type </a:t>
            </a:r>
            <a:r>
              <a:rPr lang="ko-KR" altLang="en-US" dirty="0" err="1" smtClean="0"/>
              <a:t>이라한다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3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풀다운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2" y="2504940"/>
            <a:ext cx="9601196" cy="3823856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ko-KR" altLang="ko-KR" sz="1800" dirty="0"/>
              <a:t>칩에 정보를 입력할 때</a:t>
            </a:r>
            <a:r>
              <a:rPr lang="en-US" altLang="ko-KR" sz="1800" dirty="0"/>
              <a:t>, </a:t>
            </a:r>
            <a:r>
              <a:rPr lang="ko-KR" altLang="ko-KR" sz="1800" dirty="0"/>
              <a:t>입력 핀에</a:t>
            </a:r>
            <a:r>
              <a:rPr lang="en-US" altLang="ko-KR" sz="1800" dirty="0"/>
              <a:t> 5V(High) </a:t>
            </a:r>
            <a:r>
              <a:rPr lang="ko-KR" altLang="ko-KR" sz="1800" dirty="0"/>
              <a:t>혹은</a:t>
            </a:r>
            <a:r>
              <a:rPr lang="en-US" altLang="ko-KR" sz="1800" dirty="0"/>
              <a:t>, 0V(Low)</a:t>
            </a:r>
            <a:r>
              <a:rPr lang="ko-KR" altLang="ko-KR" sz="1800" dirty="0"/>
              <a:t>의 전압을 가한다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> </a:t>
            </a:r>
            <a:endParaRPr lang="ko-KR" altLang="ko-KR" sz="1800" dirty="0"/>
          </a:p>
          <a:p>
            <a:pPr marL="0" indent="0" latinLnBrk="0">
              <a:buNone/>
            </a:pPr>
            <a:r>
              <a:rPr lang="ko-KR" altLang="ko-KR" sz="1800" dirty="0"/>
              <a:t>하지만</a:t>
            </a:r>
            <a:r>
              <a:rPr lang="en-US" altLang="ko-KR" sz="1800" dirty="0"/>
              <a:t>, </a:t>
            </a:r>
            <a:r>
              <a:rPr lang="ko-KR" altLang="ko-KR" sz="1800" dirty="0"/>
              <a:t>입력 핀에</a:t>
            </a:r>
            <a:r>
              <a:rPr lang="en-US" altLang="ko-KR" sz="1800" dirty="0"/>
              <a:t> 5V</a:t>
            </a:r>
            <a:r>
              <a:rPr lang="ko-KR" altLang="ko-KR" sz="1800" dirty="0"/>
              <a:t>도</a:t>
            </a:r>
            <a:r>
              <a:rPr lang="en-US" altLang="ko-KR" sz="1800" dirty="0"/>
              <a:t> 0V</a:t>
            </a:r>
            <a:r>
              <a:rPr lang="ko-KR" altLang="ko-KR" sz="1800" dirty="0"/>
              <a:t>도 입력이 </a:t>
            </a:r>
            <a:r>
              <a:rPr lang="ko-KR" altLang="ko-KR" sz="1800" dirty="0" err="1"/>
              <a:t>안되는</a:t>
            </a:r>
            <a:r>
              <a:rPr lang="ko-KR" altLang="ko-KR" sz="1800" dirty="0"/>
              <a:t> 상태가 되면</a:t>
            </a:r>
            <a:r>
              <a:rPr lang="en-US" altLang="ko-KR" sz="1800" dirty="0"/>
              <a:t>, </a:t>
            </a:r>
            <a:r>
              <a:rPr lang="ko-KR" altLang="ko-KR" sz="1800" dirty="0"/>
              <a:t>칩은 자신의 핀에</a:t>
            </a:r>
            <a:r>
              <a:rPr lang="en-US" altLang="ko-KR" sz="1800" dirty="0"/>
              <a:t> 1</a:t>
            </a:r>
            <a:r>
              <a:rPr lang="ko-KR" altLang="ko-KR" sz="1800" dirty="0"/>
              <a:t>이 입력 되었는지</a:t>
            </a:r>
            <a:r>
              <a:rPr lang="en-US" altLang="ko-KR" sz="1800" dirty="0"/>
              <a:t>, 0</a:t>
            </a:r>
            <a:r>
              <a:rPr lang="ko-KR" altLang="ko-KR" sz="1800" dirty="0"/>
              <a:t>이 입력 되었는지를 모른다</a:t>
            </a:r>
            <a:r>
              <a:rPr lang="en-US" altLang="ko-KR" sz="1800" dirty="0"/>
              <a:t>. </a:t>
            </a:r>
            <a:r>
              <a:rPr lang="ko-KR" altLang="ko-KR" sz="1800" dirty="0"/>
              <a:t>이런 상태를 </a:t>
            </a:r>
            <a:r>
              <a:rPr lang="ko-KR" altLang="ko-KR" sz="1800" dirty="0" err="1"/>
              <a:t>플로팅</a:t>
            </a:r>
            <a:r>
              <a:rPr lang="en-US" altLang="ko-KR" sz="1800" dirty="0"/>
              <a:t>(Floating)</a:t>
            </a:r>
            <a:r>
              <a:rPr lang="ko-KR" altLang="ko-KR" sz="1800" dirty="0"/>
              <a:t>되었다고 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marL="0" indent="0" latinLnBrk="0">
              <a:buNone/>
            </a:pPr>
            <a:r>
              <a:rPr lang="ko-KR" altLang="ko-KR" sz="1800" dirty="0"/>
              <a:t>이 경우 핀을 사용하지 않는다면 문제가 없지만</a:t>
            </a:r>
            <a:r>
              <a:rPr lang="en-US" altLang="ko-KR" sz="1800" dirty="0"/>
              <a:t>, </a:t>
            </a:r>
            <a:r>
              <a:rPr lang="ko-KR" altLang="ko-KR" sz="1800" dirty="0"/>
              <a:t>핀을 사용하고 있는 상태라면 문제가 된다</a:t>
            </a:r>
            <a:r>
              <a:rPr lang="en-US" altLang="ko-KR" sz="1800" dirty="0" smtClean="0"/>
              <a:t>.</a:t>
            </a:r>
            <a:endParaRPr lang="ko-KR" altLang="ko-KR" sz="1800" dirty="0"/>
          </a:p>
          <a:p>
            <a:pPr marL="0" indent="0" latinLnBrk="0">
              <a:buNone/>
            </a:pPr>
            <a:r>
              <a:rPr lang="ko-KR" altLang="ko-KR" sz="1800" dirty="0"/>
              <a:t>입력이 항상 </a:t>
            </a:r>
            <a:r>
              <a:rPr lang="ko-KR" altLang="ko-KR" sz="1800" dirty="0" err="1"/>
              <a:t>토글</a:t>
            </a:r>
            <a:r>
              <a:rPr lang="ko-KR" altLang="ko-KR" sz="1800" dirty="0"/>
              <a:t> 스위치로만 이루어 지는 것은 아니기 때문에 단락</a:t>
            </a:r>
            <a:r>
              <a:rPr lang="en-US" altLang="ko-KR" sz="1800" dirty="0"/>
              <a:t>, </a:t>
            </a:r>
            <a:r>
              <a:rPr lang="ko-KR" altLang="ko-KR" sz="1800" dirty="0"/>
              <a:t>개방 동작만 하는 보통의 스위치를 연결해야 할 경우도 있다</a:t>
            </a:r>
            <a:r>
              <a:rPr lang="en-US" altLang="ko-KR" sz="1800" dirty="0"/>
              <a:t>. </a:t>
            </a:r>
            <a:r>
              <a:rPr lang="ko-KR" altLang="ko-KR" sz="1800" dirty="0"/>
              <a:t>이 때 입력 받는 쪽 핀을</a:t>
            </a:r>
            <a:r>
              <a:rPr lang="en-US" altLang="ko-KR" sz="1800" dirty="0"/>
              <a:t> '0'</a:t>
            </a:r>
            <a:r>
              <a:rPr lang="ko-KR" altLang="ko-KR" sz="1800" dirty="0"/>
              <a:t>이나</a:t>
            </a:r>
            <a:r>
              <a:rPr lang="en-US" altLang="ko-KR" sz="1800" dirty="0"/>
              <a:t> '1'</a:t>
            </a:r>
            <a:r>
              <a:rPr lang="ko-KR" altLang="ko-KR" sz="1800" dirty="0"/>
              <a:t>의 값으로 묶어 놓을 필요가 있다</a:t>
            </a:r>
            <a:r>
              <a:rPr lang="en-US" altLang="ko-KR" sz="1800" dirty="0"/>
              <a:t>. </a:t>
            </a:r>
            <a:r>
              <a:rPr lang="ko-KR" altLang="ko-KR" sz="1800" dirty="0"/>
              <a:t>이 때 사용하는 것이 </a:t>
            </a:r>
            <a:r>
              <a:rPr lang="ko-KR" altLang="ko-KR" sz="1800" dirty="0" err="1"/>
              <a:t>풀업</a:t>
            </a:r>
            <a:r>
              <a:rPr lang="en-US" altLang="ko-KR" sz="1800" dirty="0"/>
              <a:t>/</a:t>
            </a:r>
            <a:r>
              <a:rPr lang="ko-KR" altLang="ko-KR" sz="1800" dirty="0"/>
              <a:t>다운 저항이다</a:t>
            </a:r>
            <a:r>
              <a:rPr lang="en-US" altLang="ko-KR" sz="1800" dirty="0" smtClean="0"/>
              <a:t>.</a:t>
            </a:r>
          </a:p>
          <a:p>
            <a:pPr marL="0" indent="0" latinLnBrk="0">
              <a:buNone/>
            </a:pPr>
            <a:r>
              <a:rPr lang="ko-KR" altLang="en-US" sz="1800" dirty="0" smtClean="0"/>
              <a:t>정확히 말해서 </a:t>
            </a:r>
            <a:r>
              <a:rPr lang="ko-KR" altLang="en-US" sz="1800" dirty="0" err="1" smtClean="0"/>
              <a:t>풀업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풀다운은</a:t>
            </a:r>
            <a:r>
              <a:rPr lang="ko-KR" altLang="en-US" sz="1800" dirty="0" smtClean="0"/>
              <a:t> 정확한 신호를 얻기 위해서 사용한다고 보면 된다</a:t>
            </a:r>
            <a:r>
              <a:rPr lang="en-US" altLang="ko-KR" sz="1800" dirty="0" smtClean="0"/>
              <a:t>.</a:t>
            </a:r>
          </a:p>
          <a:p>
            <a:pPr marL="0" indent="0" latinLnBrk="0">
              <a:buNone/>
            </a:pPr>
            <a:r>
              <a:rPr lang="ko-KR" altLang="ko-KR" sz="1800" dirty="0"/>
              <a:t>즉</a:t>
            </a:r>
            <a:r>
              <a:rPr lang="en-US" altLang="ko-KR" sz="1800" dirty="0"/>
              <a:t> pull up, pull down</a:t>
            </a:r>
            <a:r>
              <a:rPr lang="ko-KR" altLang="ko-KR" sz="1800" dirty="0"/>
              <a:t>이란</a:t>
            </a:r>
            <a:r>
              <a:rPr lang="en-US" altLang="ko-KR" sz="1800" dirty="0"/>
              <a:t> open </a:t>
            </a:r>
            <a:r>
              <a:rPr lang="ko-KR" altLang="ko-KR" sz="1800" dirty="0"/>
              <a:t>상태를 어느 한쪽</a:t>
            </a:r>
            <a:r>
              <a:rPr lang="en-US" altLang="ko-KR" sz="1800" dirty="0"/>
              <a:t>(pull up</a:t>
            </a:r>
            <a:r>
              <a:rPr lang="ko-KR" altLang="ko-KR" sz="1800" dirty="0"/>
              <a:t>인 경우는</a:t>
            </a:r>
            <a:r>
              <a:rPr lang="en-US" altLang="ko-KR" sz="1800" dirty="0"/>
              <a:t> 1,pull down </a:t>
            </a:r>
            <a:r>
              <a:rPr lang="ko-KR" altLang="ko-KR" sz="1800" dirty="0"/>
              <a:t>인 경우는</a:t>
            </a:r>
            <a:r>
              <a:rPr lang="en-US" altLang="ko-KR" sz="1800" dirty="0"/>
              <a:t> 0)</a:t>
            </a:r>
            <a:r>
              <a:rPr lang="ko-KR" altLang="ko-KR" sz="1800" dirty="0"/>
              <a:t>으로 만들어 주는 </a:t>
            </a:r>
            <a:r>
              <a:rPr lang="ko-KR" altLang="ko-KR" sz="1800" dirty="0" err="1"/>
              <a:t>역활을</a:t>
            </a:r>
            <a:r>
              <a:rPr lang="ko-KR" altLang="ko-KR" sz="1800" dirty="0"/>
              <a:t> 합니다</a:t>
            </a:r>
            <a:r>
              <a:rPr lang="en-US" altLang="ko-KR" sz="1800" dirty="0"/>
              <a:t>.  </a:t>
            </a:r>
            <a:endParaRPr lang="ko-KR" altLang="ko-KR" sz="1800" dirty="0"/>
          </a:p>
          <a:p>
            <a:pPr marL="0" indent="0" latinLnBrk="0">
              <a:buNone/>
            </a:pPr>
            <a:endParaRPr lang="ko-KR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10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</a:t>
            </a:r>
            <a:r>
              <a:rPr lang="ko-KR" altLang="en-US" dirty="0" smtClean="0"/>
              <a:t>풀</a:t>
            </a:r>
            <a:r>
              <a:rPr lang="ko-KR" altLang="en-US" dirty="0" smtClean="0"/>
              <a:t>다운 </a:t>
            </a:r>
            <a:r>
              <a:rPr lang="ko-KR" altLang="en-US" dirty="0" smtClean="0"/>
              <a:t>저항 </a:t>
            </a:r>
            <a:r>
              <a:rPr lang="ko-KR" altLang="en-US" dirty="0" smtClean="0"/>
              <a:t>기본 회로 그림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463"/>
            <a:ext cx="4660189" cy="26097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91" y="2557463"/>
            <a:ext cx="4599707" cy="26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 실사용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799290"/>
            <a:ext cx="4544289" cy="283258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2799290"/>
            <a:ext cx="4546598" cy="2832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2" y="5775832"/>
            <a:ext cx="993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저항은 스위치를 누르기 전에는 불이 들어오다가 누를 때 접지로 전류가 흐르며 불이 꺼진다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50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풀다운 실사용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661372"/>
            <a:ext cx="4423833" cy="29705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8" y="2661372"/>
            <a:ext cx="4673600" cy="2970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2" y="5822580"/>
            <a:ext cx="97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풀다운 저항 회로에서는 스위치 누르기 전 불이 꺼져있다가 스위치를 눌렸을 때 불이 들어온다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429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</TotalTime>
  <Words>221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바탕</vt:lpstr>
      <vt:lpstr>Arial</vt:lpstr>
      <vt:lpstr>Garamond</vt:lpstr>
      <vt:lpstr>자연주의</vt:lpstr>
      <vt:lpstr>풀업 풀다운</vt:lpstr>
      <vt:lpstr>풀업 풀다운을 설명하기 전에…</vt:lpstr>
      <vt:lpstr>싱크 전류 와 소스전류.</vt:lpstr>
      <vt:lpstr>하이 임피던스 (Hi-Z)</vt:lpstr>
      <vt:lpstr>풀업 풀다운 이란?</vt:lpstr>
      <vt:lpstr>풀업 풀다운 저항 기본 회로 그림</vt:lpstr>
      <vt:lpstr>풀업 저항 실사용 예</vt:lpstr>
      <vt:lpstr>풀다운 실사용 예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릴레이의 사용법</dc:title>
  <dc:creator>Registered User</dc:creator>
  <cp:lastModifiedBy>Registered User</cp:lastModifiedBy>
  <cp:revision>14</cp:revision>
  <dcterms:created xsi:type="dcterms:W3CDTF">2015-01-06T04:28:04Z</dcterms:created>
  <dcterms:modified xsi:type="dcterms:W3CDTF">2015-01-08T05:32:26Z</dcterms:modified>
</cp:coreProperties>
</file>