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D3372-CC21-4F81-93EA-AF9FE2FFF3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84BC07E-B480-4208-BE22-4C7FBCC73A87}">
      <dgm:prSet phldrT="[텍스트]"/>
      <dgm:spPr/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4825AA93-D81E-47A6-8240-99E0134852BC}" type="parTrans" cxnId="{5329F96A-B3AA-44D8-9462-A759F9FBB1D6}">
      <dgm:prSet/>
      <dgm:spPr/>
      <dgm:t>
        <a:bodyPr/>
        <a:lstStyle/>
        <a:p>
          <a:pPr latinLnBrk="1"/>
          <a:endParaRPr lang="ko-KR" altLang="en-US"/>
        </a:p>
      </dgm:t>
    </dgm:pt>
    <dgm:pt modelId="{05248CE4-8167-47D7-BFAD-53A653AB1C02}" type="sibTrans" cxnId="{5329F96A-B3AA-44D8-9462-A759F9FBB1D6}">
      <dgm:prSet/>
      <dgm:spPr/>
      <dgm:t>
        <a:bodyPr/>
        <a:lstStyle/>
        <a:p>
          <a:pPr latinLnBrk="1"/>
          <a:endParaRPr lang="ko-KR" altLang="en-US"/>
        </a:p>
      </dgm:t>
    </dgm:pt>
    <dgm:pt modelId="{EA4071C9-D69C-4A3F-8A56-5D1784DCA390}">
      <dgm:prSet phldrT="[텍스트]"/>
      <dgm:spPr/>
      <dgm:t>
        <a:bodyPr/>
        <a:lstStyle/>
        <a:p>
          <a:pPr latinLnBrk="1"/>
          <a:r>
            <a:rPr lang="ko-KR" altLang="en-US" dirty="0"/>
            <a:t>계정관리</a:t>
          </a:r>
        </a:p>
      </dgm:t>
    </dgm:pt>
    <dgm:pt modelId="{B86FB469-64E1-48D0-8CCF-1FCAA690F264}" type="parTrans" cxnId="{91C9F368-A5E9-43B1-A921-74719116B9D8}">
      <dgm:prSet/>
      <dgm:spPr/>
      <dgm:t>
        <a:bodyPr/>
        <a:lstStyle/>
        <a:p>
          <a:pPr latinLnBrk="1"/>
          <a:endParaRPr lang="ko-KR" altLang="en-US"/>
        </a:p>
      </dgm:t>
    </dgm:pt>
    <dgm:pt modelId="{4DBB2A90-21D4-4C50-8A27-9EE7F9116E9C}" type="sibTrans" cxnId="{91C9F368-A5E9-43B1-A921-74719116B9D8}">
      <dgm:prSet/>
      <dgm:spPr/>
      <dgm:t>
        <a:bodyPr/>
        <a:lstStyle/>
        <a:p>
          <a:pPr latinLnBrk="1"/>
          <a:endParaRPr lang="ko-KR" altLang="en-US"/>
        </a:p>
      </dgm:t>
    </dgm:pt>
    <dgm:pt modelId="{E4E072EF-2915-4B1E-BCB0-025D9DF21850}">
      <dgm:prSet phldrT="[텍스트]"/>
      <dgm:spPr/>
      <dgm:t>
        <a:bodyPr/>
        <a:lstStyle/>
        <a:p>
          <a:pPr latinLnBrk="1"/>
          <a:r>
            <a:rPr lang="ko-KR" altLang="en-US" dirty="0"/>
            <a:t>커뮤니티</a:t>
          </a:r>
        </a:p>
      </dgm:t>
    </dgm:pt>
    <dgm:pt modelId="{793D71A2-CCD3-42BA-A4A2-D25C7A3387E5}" type="parTrans" cxnId="{17F96F8E-2688-4F43-919B-42C514B3189F}">
      <dgm:prSet/>
      <dgm:spPr/>
      <dgm:t>
        <a:bodyPr/>
        <a:lstStyle/>
        <a:p>
          <a:pPr latinLnBrk="1"/>
          <a:endParaRPr lang="ko-KR" altLang="en-US"/>
        </a:p>
      </dgm:t>
    </dgm:pt>
    <dgm:pt modelId="{DF904EC7-7CE0-4FAE-83B6-D16013524DBB}" type="sibTrans" cxnId="{17F96F8E-2688-4F43-919B-42C514B3189F}">
      <dgm:prSet/>
      <dgm:spPr/>
      <dgm:t>
        <a:bodyPr/>
        <a:lstStyle/>
        <a:p>
          <a:pPr latinLnBrk="1"/>
          <a:endParaRPr lang="ko-KR" altLang="en-US"/>
        </a:p>
      </dgm:t>
    </dgm:pt>
    <dgm:pt modelId="{F6024E43-A1D6-4F49-B4D4-D3A45C346AFA}">
      <dgm:prSet phldrT="[텍스트]"/>
      <dgm:spPr/>
      <dgm:t>
        <a:bodyPr/>
        <a:lstStyle/>
        <a:p>
          <a:pPr latinLnBrk="1"/>
          <a:r>
            <a:rPr lang="ko-KR" altLang="en-US" dirty="0"/>
            <a:t>검색</a:t>
          </a:r>
        </a:p>
      </dgm:t>
    </dgm:pt>
    <dgm:pt modelId="{F4277886-C720-4C98-895C-1DDCE509CE8A}" type="parTrans" cxnId="{58AE213E-1412-4C25-BFB0-664EAE386B3A}">
      <dgm:prSet/>
      <dgm:spPr/>
      <dgm:t>
        <a:bodyPr/>
        <a:lstStyle/>
        <a:p>
          <a:pPr latinLnBrk="1"/>
          <a:endParaRPr lang="ko-KR" altLang="en-US"/>
        </a:p>
      </dgm:t>
    </dgm:pt>
    <dgm:pt modelId="{FAD35A62-2FD5-487E-8C63-9E0EE2F599A0}" type="sibTrans" cxnId="{58AE213E-1412-4C25-BFB0-664EAE386B3A}">
      <dgm:prSet/>
      <dgm:spPr/>
      <dgm:t>
        <a:bodyPr/>
        <a:lstStyle/>
        <a:p>
          <a:pPr latinLnBrk="1"/>
          <a:endParaRPr lang="ko-KR" altLang="en-US"/>
        </a:p>
      </dgm:t>
    </dgm:pt>
    <dgm:pt modelId="{1AA526BE-DE0B-495D-8439-3A1CBF421AC0}">
      <dgm:prSet phldrT="[텍스트]"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CE78814D-3EF5-41CF-80F7-57DB5E6575EA}" type="parTrans" cxnId="{DFD576E1-DDBA-43B9-967D-C582D6264EB9}">
      <dgm:prSet/>
      <dgm:spPr/>
      <dgm:t>
        <a:bodyPr/>
        <a:lstStyle/>
        <a:p>
          <a:pPr latinLnBrk="1"/>
          <a:endParaRPr lang="ko-KR" altLang="en-US"/>
        </a:p>
      </dgm:t>
    </dgm:pt>
    <dgm:pt modelId="{E1187761-B3B0-4BA4-ADE7-64EBDA4E87B4}" type="sibTrans" cxnId="{DFD576E1-DDBA-43B9-967D-C582D6264EB9}">
      <dgm:prSet/>
      <dgm:spPr/>
      <dgm:t>
        <a:bodyPr/>
        <a:lstStyle/>
        <a:p>
          <a:pPr latinLnBrk="1"/>
          <a:endParaRPr lang="ko-KR" altLang="en-US"/>
        </a:p>
      </dgm:t>
    </dgm:pt>
    <dgm:pt modelId="{8719930E-F8E3-45AC-9C51-AA9F036273AD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61F42092-ACB0-4918-A20F-6692B27AF0EE}" type="parTrans" cxnId="{2B1DAF18-DD55-43BE-9E63-7F2EF6D6B694}">
      <dgm:prSet/>
      <dgm:spPr/>
      <dgm:t>
        <a:bodyPr/>
        <a:lstStyle/>
        <a:p>
          <a:pPr latinLnBrk="1"/>
          <a:endParaRPr lang="ko-KR" altLang="en-US"/>
        </a:p>
      </dgm:t>
    </dgm:pt>
    <dgm:pt modelId="{D0B19DA8-3A63-4314-AFE8-38DDCFF7155D}" type="sibTrans" cxnId="{2B1DAF18-DD55-43BE-9E63-7F2EF6D6B694}">
      <dgm:prSet/>
      <dgm:spPr/>
      <dgm:t>
        <a:bodyPr/>
        <a:lstStyle/>
        <a:p>
          <a:pPr latinLnBrk="1"/>
          <a:endParaRPr lang="ko-KR" altLang="en-US"/>
        </a:p>
      </dgm:t>
    </dgm:pt>
    <dgm:pt modelId="{DDFD41D8-0203-4BEB-A55B-2B6BA7F0489B}">
      <dgm:prSet phldrT="[텍스트]"/>
      <dgm:spPr/>
      <dgm:t>
        <a:bodyPr/>
        <a:lstStyle/>
        <a:p>
          <a:pPr latinLnBrk="1"/>
          <a:r>
            <a:rPr lang="ko-KR" altLang="en-US" dirty="0"/>
            <a:t>마이페이지</a:t>
          </a:r>
        </a:p>
      </dgm:t>
    </dgm:pt>
    <dgm:pt modelId="{E54B67B2-22B0-4BD1-A277-AB2CA09C3E11}" type="parTrans" cxnId="{A79FD49A-7193-4C82-8C23-F5444402C58D}">
      <dgm:prSet/>
      <dgm:spPr/>
      <dgm:t>
        <a:bodyPr/>
        <a:lstStyle/>
        <a:p>
          <a:pPr latinLnBrk="1"/>
          <a:endParaRPr lang="ko-KR" altLang="en-US"/>
        </a:p>
      </dgm:t>
    </dgm:pt>
    <dgm:pt modelId="{F76EC496-618E-4356-9142-2CA79EF2F2AD}" type="sibTrans" cxnId="{A79FD49A-7193-4C82-8C23-F5444402C58D}">
      <dgm:prSet/>
      <dgm:spPr/>
      <dgm:t>
        <a:bodyPr/>
        <a:lstStyle/>
        <a:p>
          <a:pPr latinLnBrk="1"/>
          <a:endParaRPr lang="ko-KR" altLang="en-US"/>
        </a:p>
      </dgm:t>
    </dgm:pt>
    <dgm:pt modelId="{9EC38554-0729-4E36-B1BE-866F3E0A3729}">
      <dgm:prSet phldrT="[텍스트]"/>
      <dgm:spPr/>
      <dgm:t>
        <a:bodyPr/>
        <a:lstStyle/>
        <a:p>
          <a:pPr latinLnBrk="1"/>
          <a:r>
            <a:rPr lang="ko-KR" altLang="en-US" dirty="0"/>
            <a:t>개인정보 관리</a:t>
          </a:r>
        </a:p>
      </dgm:t>
    </dgm:pt>
    <dgm:pt modelId="{E9AD5402-53C3-4E0E-BFB8-7DC457E62C6E}" type="parTrans" cxnId="{0476793A-49D1-45CA-8250-40AF0777B917}">
      <dgm:prSet/>
      <dgm:spPr/>
      <dgm:t>
        <a:bodyPr/>
        <a:lstStyle/>
        <a:p>
          <a:pPr latinLnBrk="1"/>
          <a:endParaRPr lang="ko-KR" altLang="en-US"/>
        </a:p>
      </dgm:t>
    </dgm:pt>
    <dgm:pt modelId="{3DE0E5B0-E1A6-450A-A1FF-24B0C0D72B23}" type="sibTrans" cxnId="{0476793A-49D1-45CA-8250-40AF0777B917}">
      <dgm:prSet/>
      <dgm:spPr/>
      <dgm:t>
        <a:bodyPr/>
        <a:lstStyle/>
        <a:p>
          <a:pPr latinLnBrk="1"/>
          <a:endParaRPr lang="ko-KR" altLang="en-US"/>
        </a:p>
      </dgm:t>
    </dgm:pt>
    <dgm:pt modelId="{A33CAE26-1699-4947-AB51-691514BE59BA}">
      <dgm:prSet phldrT="[텍스트]"/>
      <dgm:spPr/>
      <dgm:t>
        <a:bodyPr/>
        <a:lstStyle/>
        <a:p>
          <a:pPr latinLnBrk="1"/>
          <a:r>
            <a:rPr lang="ko-KR" altLang="en-US" dirty="0"/>
            <a:t>구독자 관리</a:t>
          </a:r>
        </a:p>
      </dgm:t>
    </dgm:pt>
    <dgm:pt modelId="{2C3F2D3D-D5CA-4D53-90FE-7E5F34494AC9}" type="parTrans" cxnId="{2B5C7A1C-EC56-48C9-B6A9-4D74043BF0FE}">
      <dgm:prSet/>
      <dgm:spPr/>
      <dgm:t>
        <a:bodyPr/>
        <a:lstStyle/>
        <a:p>
          <a:pPr latinLnBrk="1"/>
          <a:endParaRPr lang="ko-KR" altLang="en-US"/>
        </a:p>
      </dgm:t>
    </dgm:pt>
    <dgm:pt modelId="{C85E3442-B7B8-4376-9CFB-4896ABB43047}" type="sibTrans" cxnId="{2B5C7A1C-EC56-48C9-B6A9-4D74043BF0FE}">
      <dgm:prSet/>
      <dgm:spPr/>
      <dgm:t>
        <a:bodyPr/>
        <a:lstStyle/>
        <a:p>
          <a:pPr latinLnBrk="1"/>
          <a:endParaRPr lang="ko-KR" altLang="en-US"/>
        </a:p>
      </dgm:t>
    </dgm:pt>
    <dgm:pt modelId="{B715D9FE-073E-4B8C-9984-142AE32AAADB}">
      <dgm:prSet phldrT="[텍스트]"/>
      <dgm:spPr/>
      <dgm:t>
        <a:bodyPr/>
        <a:lstStyle/>
        <a:p>
          <a:pPr latinLnBrk="1"/>
          <a:r>
            <a:rPr lang="ko-KR" altLang="en-US" dirty="0"/>
            <a:t>컨텐츠 관리</a:t>
          </a:r>
        </a:p>
      </dgm:t>
    </dgm:pt>
    <dgm:pt modelId="{5E28935A-C653-4F2B-A7C4-2B8223459FE0}" type="parTrans" cxnId="{C12B96E9-F6FD-443B-BC07-CEA8FF98EEB6}">
      <dgm:prSet/>
      <dgm:spPr/>
      <dgm:t>
        <a:bodyPr/>
        <a:lstStyle/>
        <a:p>
          <a:pPr latinLnBrk="1"/>
          <a:endParaRPr lang="ko-KR" altLang="en-US"/>
        </a:p>
      </dgm:t>
    </dgm:pt>
    <dgm:pt modelId="{83005A10-454E-47EA-977B-EC549F6A011D}" type="sibTrans" cxnId="{C12B96E9-F6FD-443B-BC07-CEA8FF98EEB6}">
      <dgm:prSet/>
      <dgm:spPr/>
      <dgm:t>
        <a:bodyPr/>
        <a:lstStyle/>
        <a:p>
          <a:pPr latinLnBrk="1"/>
          <a:endParaRPr lang="ko-KR" altLang="en-US"/>
        </a:p>
      </dgm:t>
    </dgm:pt>
    <dgm:pt modelId="{5AC28D7D-D256-4144-8D19-11BD995711F0}">
      <dgm:prSet phldrT="[텍스트]"/>
      <dgm:spPr/>
      <dgm:t>
        <a:bodyPr/>
        <a:lstStyle/>
        <a:p>
          <a:pPr latinLnBrk="1"/>
          <a:r>
            <a:rPr lang="ko-KR" altLang="en-US" dirty="0"/>
            <a:t>비디오</a:t>
          </a:r>
        </a:p>
      </dgm:t>
    </dgm:pt>
    <dgm:pt modelId="{45EA2EA8-BFD8-4565-A744-6B05FD36FEFB}" type="parTrans" cxnId="{3C9D58F0-06C2-457C-8253-3497FE148ADF}">
      <dgm:prSet/>
      <dgm:spPr/>
      <dgm:t>
        <a:bodyPr/>
        <a:lstStyle/>
        <a:p>
          <a:pPr latinLnBrk="1"/>
          <a:endParaRPr lang="ko-KR" altLang="en-US"/>
        </a:p>
      </dgm:t>
    </dgm:pt>
    <dgm:pt modelId="{DCB3F54A-9778-48AE-8875-003ADF6602FA}" type="sibTrans" cxnId="{3C9D58F0-06C2-457C-8253-3497FE148ADF}">
      <dgm:prSet/>
      <dgm:spPr/>
      <dgm:t>
        <a:bodyPr/>
        <a:lstStyle/>
        <a:p>
          <a:pPr latinLnBrk="1"/>
          <a:endParaRPr lang="ko-KR" altLang="en-US"/>
        </a:p>
      </dgm:t>
    </dgm:pt>
    <dgm:pt modelId="{B3208200-9566-4778-8DD6-F7A90547B5A5}">
      <dgm:prSet phldrT="[텍스트]"/>
      <dgm:spPr/>
      <dgm:t>
        <a:bodyPr/>
        <a:lstStyle/>
        <a:p>
          <a:pPr latinLnBrk="1"/>
          <a:r>
            <a:rPr lang="ko-KR" altLang="en-US" dirty="0"/>
            <a:t>노하우</a:t>
          </a:r>
        </a:p>
      </dgm:t>
    </dgm:pt>
    <dgm:pt modelId="{2347F36B-662C-4C22-AE9C-A36338F45122}" type="parTrans" cxnId="{F2C085C0-BBB7-4E0D-828B-C02F7B9D1ACF}">
      <dgm:prSet/>
      <dgm:spPr/>
      <dgm:t>
        <a:bodyPr/>
        <a:lstStyle/>
        <a:p>
          <a:pPr latinLnBrk="1"/>
          <a:endParaRPr lang="ko-KR" altLang="en-US"/>
        </a:p>
      </dgm:t>
    </dgm:pt>
    <dgm:pt modelId="{108461CA-AF6E-42D1-A9FA-2528E4DF53D5}" type="sibTrans" cxnId="{F2C085C0-BBB7-4E0D-828B-C02F7B9D1ACF}">
      <dgm:prSet/>
      <dgm:spPr/>
      <dgm:t>
        <a:bodyPr/>
        <a:lstStyle/>
        <a:p>
          <a:pPr latinLnBrk="1"/>
          <a:endParaRPr lang="ko-KR" altLang="en-US"/>
        </a:p>
      </dgm:t>
    </dgm:pt>
    <dgm:pt modelId="{6B535D98-0459-4B4E-911F-275D7A75410B}">
      <dgm:prSet phldrT="[텍스트]"/>
      <dgm:spPr/>
      <dgm:t>
        <a:bodyPr/>
        <a:lstStyle/>
        <a:p>
          <a:pPr latinLnBrk="1"/>
          <a:r>
            <a:rPr lang="ko-KR" altLang="en-US" dirty="0"/>
            <a:t>검색결과</a:t>
          </a:r>
        </a:p>
      </dgm:t>
    </dgm:pt>
    <dgm:pt modelId="{A42A694F-0DC2-4F76-9342-BF7E1C8B30C9}" type="parTrans" cxnId="{2D1AAE82-CD8D-4A0C-B28F-D21E875587C6}">
      <dgm:prSet/>
      <dgm:spPr/>
      <dgm:t>
        <a:bodyPr/>
        <a:lstStyle/>
        <a:p>
          <a:pPr latinLnBrk="1"/>
          <a:endParaRPr lang="ko-KR" altLang="en-US"/>
        </a:p>
      </dgm:t>
    </dgm:pt>
    <dgm:pt modelId="{D599AF18-0756-433B-A59D-69BA924B9E86}" type="sibTrans" cxnId="{2D1AAE82-CD8D-4A0C-B28F-D21E875587C6}">
      <dgm:prSet/>
      <dgm:spPr/>
      <dgm:t>
        <a:bodyPr/>
        <a:lstStyle/>
        <a:p>
          <a:pPr latinLnBrk="1"/>
          <a:endParaRPr lang="ko-KR" altLang="en-US"/>
        </a:p>
      </dgm:t>
    </dgm:pt>
    <dgm:pt modelId="{AB68D805-C958-4186-AB98-BDF42A3C4103}">
      <dgm:prSet phldrT="[텍스트]"/>
      <dgm:spPr/>
      <dgm:t>
        <a:bodyPr/>
        <a:lstStyle/>
        <a:p>
          <a:pPr latinLnBrk="1"/>
          <a:r>
            <a:rPr lang="ko-KR" altLang="en-US" dirty="0"/>
            <a:t>무료</a:t>
          </a:r>
        </a:p>
      </dgm:t>
    </dgm:pt>
    <dgm:pt modelId="{D99B67EF-82D5-4842-B23B-97809837F396}" type="parTrans" cxnId="{C73A5336-3954-4EBE-9EB3-5D0D3694A12D}">
      <dgm:prSet/>
      <dgm:spPr/>
      <dgm:t>
        <a:bodyPr/>
        <a:lstStyle/>
        <a:p>
          <a:pPr latinLnBrk="1"/>
          <a:endParaRPr lang="ko-KR" altLang="en-US"/>
        </a:p>
      </dgm:t>
    </dgm:pt>
    <dgm:pt modelId="{716360E9-90C3-45B5-B8D4-67994A93D3D8}" type="sibTrans" cxnId="{C73A5336-3954-4EBE-9EB3-5D0D3694A12D}">
      <dgm:prSet/>
      <dgm:spPr/>
      <dgm:t>
        <a:bodyPr/>
        <a:lstStyle/>
        <a:p>
          <a:pPr latinLnBrk="1"/>
          <a:endParaRPr lang="ko-KR" altLang="en-US"/>
        </a:p>
      </dgm:t>
    </dgm:pt>
    <dgm:pt modelId="{BD08C5E0-0681-45D7-BBEF-CAE8379DA1FE}">
      <dgm:prSet phldrT="[텍스트]"/>
      <dgm:spPr/>
      <dgm:t>
        <a:bodyPr/>
        <a:lstStyle/>
        <a:p>
          <a:pPr latinLnBrk="1"/>
          <a:r>
            <a:rPr lang="ko-KR" altLang="en-US" dirty="0"/>
            <a:t>유료</a:t>
          </a:r>
        </a:p>
      </dgm:t>
    </dgm:pt>
    <dgm:pt modelId="{BD1C2900-BB9C-431A-BCFD-7D7437E4F68D}" type="parTrans" cxnId="{92CFC748-CBA3-4C4E-8093-11CF3584157B}">
      <dgm:prSet/>
      <dgm:spPr/>
      <dgm:t>
        <a:bodyPr/>
        <a:lstStyle/>
        <a:p>
          <a:pPr latinLnBrk="1"/>
          <a:endParaRPr lang="ko-KR" altLang="en-US"/>
        </a:p>
      </dgm:t>
    </dgm:pt>
    <dgm:pt modelId="{7CF6BC74-6D2D-47DB-91D4-8139D0FA6B16}" type="sibTrans" cxnId="{92CFC748-CBA3-4C4E-8093-11CF3584157B}">
      <dgm:prSet/>
      <dgm:spPr/>
      <dgm:t>
        <a:bodyPr/>
        <a:lstStyle/>
        <a:p>
          <a:pPr latinLnBrk="1"/>
          <a:endParaRPr lang="ko-KR" altLang="en-US"/>
        </a:p>
      </dgm:t>
    </dgm:pt>
    <dgm:pt modelId="{5100871E-AAD0-46BA-ABE9-C4AC3A15682C}">
      <dgm:prSet phldrT="[텍스트]"/>
      <dgm:spPr/>
      <dgm:t>
        <a:bodyPr/>
        <a:lstStyle/>
        <a:p>
          <a:pPr latinLnBrk="1"/>
          <a:r>
            <a:rPr lang="ko-KR" altLang="en-US" dirty="0" err="1"/>
            <a:t>쇼츠</a:t>
          </a:r>
          <a:endParaRPr lang="ko-KR" altLang="en-US" dirty="0"/>
        </a:p>
      </dgm:t>
    </dgm:pt>
    <dgm:pt modelId="{3DFC2F88-CE7C-4FF6-B9DA-AA2DA983BF9B}" type="parTrans" cxnId="{385DFB14-8418-47E5-B865-F8A20ABD4F39}">
      <dgm:prSet/>
      <dgm:spPr/>
      <dgm:t>
        <a:bodyPr/>
        <a:lstStyle/>
        <a:p>
          <a:pPr latinLnBrk="1"/>
          <a:endParaRPr lang="ko-KR" altLang="en-US"/>
        </a:p>
      </dgm:t>
    </dgm:pt>
    <dgm:pt modelId="{3BECE6B9-2632-4883-8210-511DF8F5A606}" type="sibTrans" cxnId="{385DFB14-8418-47E5-B865-F8A20ABD4F39}">
      <dgm:prSet/>
      <dgm:spPr/>
      <dgm:t>
        <a:bodyPr/>
        <a:lstStyle/>
        <a:p>
          <a:pPr latinLnBrk="1"/>
          <a:endParaRPr lang="ko-KR" altLang="en-US"/>
        </a:p>
      </dgm:t>
    </dgm:pt>
    <dgm:pt modelId="{99B42074-C8A4-4276-A431-7A268A6F956A}">
      <dgm:prSet phldrT="[텍스트]"/>
      <dgm:spPr/>
      <dgm:t>
        <a:bodyPr/>
        <a:lstStyle/>
        <a:p>
          <a:pPr latinLnBrk="1"/>
          <a:r>
            <a:rPr lang="ko-KR" altLang="en-US" dirty="0"/>
            <a:t>롱</a:t>
          </a:r>
        </a:p>
      </dgm:t>
    </dgm:pt>
    <dgm:pt modelId="{F4DB0EF5-5D73-4181-AB1F-1D55429A5929}" type="parTrans" cxnId="{0BC6DA69-FA49-488D-802B-2A0595A554B2}">
      <dgm:prSet/>
      <dgm:spPr/>
      <dgm:t>
        <a:bodyPr/>
        <a:lstStyle/>
        <a:p>
          <a:pPr latinLnBrk="1"/>
          <a:endParaRPr lang="ko-KR" altLang="en-US"/>
        </a:p>
      </dgm:t>
    </dgm:pt>
    <dgm:pt modelId="{C168B13A-061E-40A0-A7A7-B2058633D231}" type="sibTrans" cxnId="{0BC6DA69-FA49-488D-802B-2A0595A554B2}">
      <dgm:prSet/>
      <dgm:spPr/>
      <dgm:t>
        <a:bodyPr/>
        <a:lstStyle/>
        <a:p>
          <a:pPr latinLnBrk="1"/>
          <a:endParaRPr lang="ko-KR" altLang="en-US"/>
        </a:p>
      </dgm:t>
    </dgm:pt>
    <dgm:pt modelId="{0FB05435-4892-4ABA-B3C9-7237C0B06A67}">
      <dgm:prSet phldrT="[텍스트]"/>
      <dgm:spPr/>
      <dgm:t>
        <a:bodyPr/>
        <a:lstStyle/>
        <a:p>
          <a:pPr latinLnBrk="1"/>
          <a:r>
            <a:rPr lang="ko-KR" altLang="en-US" dirty="0"/>
            <a:t>결제페이지</a:t>
          </a:r>
        </a:p>
      </dgm:t>
    </dgm:pt>
    <dgm:pt modelId="{B6007062-69F6-4186-841E-DD12D66B2E0B}" type="parTrans" cxnId="{14C4B59F-8A47-40A1-BA42-5FA021453082}">
      <dgm:prSet/>
      <dgm:spPr/>
      <dgm:t>
        <a:bodyPr/>
        <a:lstStyle/>
        <a:p>
          <a:pPr latinLnBrk="1"/>
          <a:endParaRPr lang="ko-KR" altLang="en-US"/>
        </a:p>
      </dgm:t>
    </dgm:pt>
    <dgm:pt modelId="{2740899C-3056-442D-A33B-CE478CFE026D}" type="sibTrans" cxnId="{14C4B59F-8A47-40A1-BA42-5FA021453082}">
      <dgm:prSet/>
      <dgm:spPr/>
      <dgm:t>
        <a:bodyPr/>
        <a:lstStyle/>
        <a:p>
          <a:pPr latinLnBrk="1"/>
          <a:endParaRPr lang="ko-KR" altLang="en-US"/>
        </a:p>
      </dgm:t>
    </dgm:pt>
    <dgm:pt modelId="{F0DBC855-2474-4BDE-BDFA-C88E7E739F87}">
      <dgm:prSet phldrT="[텍스트]"/>
      <dgm:spPr/>
      <dgm:t>
        <a:bodyPr/>
        <a:lstStyle/>
        <a:p>
          <a:pPr latinLnBrk="1"/>
          <a:r>
            <a:rPr lang="ko-KR" altLang="en-US" dirty="0"/>
            <a:t>롱</a:t>
          </a:r>
        </a:p>
      </dgm:t>
    </dgm:pt>
    <dgm:pt modelId="{53CE5A2A-AAAE-4A22-AE9A-EFCCC4C8AFF9}" type="parTrans" cxnId="{B8249EDB-0FED-48D5-9F5E-D67FAAE127DF}">
      <dgm:prSet/>
      <dgm:spPr/>
      <dgm:t>
        <a:bodyPr/>
        <a:lstStyle/>
        <a:p>
          <a:pPr latinLnBrk="1"/>
          <a:endParaRPr lang="ko-KR" altLang="en-US"/>
        </a:p>
      </dgm:t>
    </dgm:pt>
    <dgm:pt modelId="{9B3DC2DB-3ECC-4B88-8DFE-8F71AB88B63E}" type="sibTrans" cxnId="{B8249EDB-0FED-48D5-9F5E-D67FAAE127DF}">
      <dgm:prSet/>
      <dgm:spPr/>
      <dgm:t>
        <a:bodyPr/>
        <a:lstStyle/>
        <a:p>
          <a:pPr latinLnBrk="1"/>
          <a:endParaRPr lang="ko-KR" altLang="en-US"/>
        </a:p>
      </dgm:t>
    </dgm:pt>
    <dgm:pt modelId="{962C29C3-AE9F-445D-BBD8-31B216B597ED}">
      <dgm:prSet phldrT="[텍스트]"/>
      <dgm:spPr/>
      <dgm:t>
        <a:bodyPr/>
        <a:lstStyle/>
        <a:p>
          <a:pPr latinLnBrk="1"/>
          <a:r>
            <a:rPr lang="ko-KR" altLang="en-US" dirty="0"/>
            <a:t>자유게시판</a:t>
          </a:r>
        </a:p>
      </dgm:t>
    </dgm:pt>
    <dgm:pt modelId="{707786A1-799F-4D7F-9ADE-156152D3E21F}" type="parTrans" cxnId="{50911226-DF6B-4BAA-B61A-4AC524E34C25}">
      <dgm:prSet/>
      <dgm:spPr/>
      <dgm:t>
        <a:bodyPr/>
        <a:lstStyle/>
        <a:p>
          <a:pPr latinLnBrk="1"/>
          <a:endParaRPr lang="ko-KR" altLang="en-US"/>
        </a:p>
      </dgm:t>
    </dgm:pt>
    <dgm:pt modelId="{F80E2EFD-32FE-442A-8CC7-574697907BBB}" type="sibTrans" cxnId="{50911226-DF6B-4BAA-B61A-4AC524E34C25}">
      <dgm:prSet/>
      <dgm:spPr/>
      <dgm:t>
        <a:bodyPr/>
        <a:lstStyle/>
        <a:p>
          <a:pPr latinLnBrk="1"/>
          <a:endParaRPr lang="ko-KR" altLang="en-US"/>
        </a:p>
      </dgm:t>
    </dgm:pt>
    <dgm:pt modelId="{F68433DB-7CFF-43F9-A473-C5F8AA0B06EC}">
      <dgm:prSet phldrT="[텍스트]"/>
      <dgm:spPr/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4883043B-5A38-42C5-87EF-37C4E190959C}" type="parTrans" cxnId="{1667CE40-86D7-4FA1-8620-75E2014DE18B}">
      <dgm:prSet/>
      <dgm:spPr/>
      <dgm:t>
        <a:bodyPr/>
        <a:lstStyle/>
        <a:p>
          <a:pPr latinLnBrk="1"/>
          <a:endParaRPr lang="ko-KR" altLang="en-US"/>
        </a:p>
      </dgm:t>
    </dgm:pt>
    <dgm:pt modelId="{BE276BC4-3D30-45E2-8CE7-4BD16A4EF37F}" type="sibTrans" cxnId="{1667CE40-86D7-4FA1-8620-75E2014DE18B}">
      <dgm:prSet/>
      <dgm:spPr/>
      <dgm:t>
        <a:bodyPr/>
        <a:lstStyle/>
        <a:p>
          <a:pPr latinLnBrk="1"/>
          <a:endParaRPr lang="ko-KR" altLang="en-US"/>
        </a:p>
      </dgm:t>
    </dgm:pt>
    <dgm:pt modelId="{45CBB52A-35E3-463A-BE7F-702252449A53}">
      <dgm:prSet phldrT="[텍스트]"/>
      <dgm:spPr/>
      <dgm:t>
        <a:bodyPr/>
        <a:lstStyle/>
        <a:p>
          <a:pPr latinLnBrk="1"/>
          <a:r>
            <a:rPr lang="ko-KR" altLang="en-US" dirty="0"/>
            <a:t>주제별 게시판</a:t>
          </a:r>
        </a:p>
      </dgm:t>
    </dgm:pt>
    <dgm:pt modelId="{F6212152-A831-45AD-A778-88D8043C12A0}" type="parTrans" cxnId="{98DCE4EF-FC00-45BD-9720-0EF53B27FA80}">
      <dgm:prSet/>
      <dgm:spPr/>
      <dgm:t>
        <a:bodyPr/>
        <a:lstStyle/>
        <a:p>
          <a:pPr latinLnBrk="1"/>
          <a:endParaRPr lang="ko-KR" altLang="en-US"/>
        </a:p>
      </dgm:t>
    </dgm:pt>
    <dgm:pt modelId="{66235F2F-B1C2-446A-AF61-CF50DF55BC8F}" type="sibTrans" cxnId="{98DCE4EF-FC00-45BD-9720-0EF53B27FA80}">
      <dgm:prSet/>
      <dgm:spPr/>
      <dgm:t>
        <a:bodyPr/>
        <a:lstStyle/>
        <a:p>
          <a:pPr latinLnBrk="1"/>
          <a:endParaRPr lang="ko-KR" altLang="en-US"/>
        </a:p>
      </dgm:t>
    </dgm:pt>
    <dgm:pt modelId="{B26BD132-D542-4100-8554-C6DCAAFDDA1C}">
      <dgm:prSet phldrT="[텍스트]"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251AA9C5-65CA-4E6D-8831-14CD21D0C386}" type="parTrans" cxnId="{FC9824E5-CA1C-4579-92BA-3A2E2AB73409}">
      <dgm:prSet/>
      <dgm:spPr/>
      <dgm:t>
        <a:bodyPr/>
        <a:lstStyle/>
        <a:p>
          <a:pPr latinLnBrk="1"/>
          <a:endParaRPr lang="ko-KR" altLang="en-US"/>
        </a:p>
      </dgm:t>
    </dgm:pt>
    <dgm:pt modelId="{F9BCEED6-C528-4901-AC97-A526F59FBCFB}" type="sibTrans" cxnId="{FC9824E5-CA1C-4579-92BA-3A2E2AB73409}">
      <dgm:prSet/>
      <dgm:spPr/>
      <dgm:t>
        <a:bodyPr/>
        <a:lstStyle/>
        <a:p>
          <a:pPr latinLnBrk="1"/>
          <a:endParaRPr lang="ko-KR" altLang="en-US"/>
        </a:p>
      </dgm:t>
    </dgm:pt>
    <dgm:pt modelId="{FE5DB0AD-FB49-4BCA-A679-92C4BD5CAE82}">
      <dgm:prSet phldrT="[텍스트]"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4FFFF72A-CA3F-491C-91E8-377D61DE4DB6}" type="parTrans" cxnId="{8D258F2D-27AB-4513-B254-89D2F1C9A97D}">
      <dgm:prSet/>
      <dgm:spPr/>
      <dgm:t>
        <a:bodyPr/>
        <a:lstStyle/>
        <a:p>
          <a:pPr latinLnBrk="1"/>
          <a:endParaRPr lang="ko-KR" altLang="en-US"/>
        </a:p>
      </dgm:t>
    </dgm:pt>
    <dgm:pt modelId="{0E325437-0C55-436C-A894-3FCFC875E60E}" type="sibTrans" cxnId="{8D258F2D-27AB-4513-B254-89D2F1C9A97D}">
      <dgm:prSet/>
      <dgm:spPr/>
      <dgm:t>
        <a:bodyPr/>
        <a:lstStyle/>
        <a:p>
          <a:pPr latinLnBrk="1"/>
          <a:endParaRPr lang="ko-KR" altLang="en-US"/>
        </a:p>
      </dgm:t>
    </dgm:pt>
    <dgm:pt modelId="{EA961523-890D-4780-8FB2-4226B1DA0518}">
      <dgm:prSet phldrT="[텍스트]"/>
      <dgm:spPr/>
      <dgm:t>
        <a:bodyPr/>
        <a:lstStyle/>
        <a:p>
          <a:pPr latinLnBrk="1"/>
          <a:r>
            <a:rPr lang="ko-KR" altLang="en-US" dirty="0"/>
            <a:t>크레딧 관리</a:t>
          </a:r>
        </a:p>
      </dgm:t>
    </dgm:pt>
    <dgm:pt modelId="{9D25406A-3F3A-47C6-8028-13226081F7F6}" type="parTrans" cxnId="{BB15705A-B881-441A-B1E8-BD41BBCED6E2}">
      <dgm:prSet/>
      <dgm:spPr/>
      <dgm:t>
        <a:bodyPr/>
        <a:lstStyle/>
        <a:p>
          <a:pPr latinLnBrk="1"/>
          <a:endParaRPr lang="ko-KR" altLang="en-US"/>
        </a:p>
      </dgm:t>
    </dgm:pt>
    <dgm:pt modelId="{2F385987-187C-4F28-9DFC-958CEE15240B}" type="sibTrans" cxnId="{BB15705A-B881-441A-B1E8-BD41BBCED6E2}">
      <dgm:prSet/>
      <dgm:spPr/>
      <dgm:t>
        <a:bodyPr/>
        <a:lstStyle/>
        <a:p>
          <a:pPr latinLnBrk="1"/>
          <a:endParaRPr lang="ko-KR" altLang="en-US"/>
        </a:p>
      </dgm:t>
    </dgm:pt>
    <dgm:pt modelId="{12410C7B-6B77-4D85-9E30-1820511D66D1}">
      <dgm:prSet phldrT="[텍스트]"/>
      <dgm:spPr/>
      <dgm:t>
        <a:bodyPr/>
        <a:lstStyle/>
        <a:p>
          <a:pPr latinLnBrk="1"/>
          <a:r>
            <a:rPr lang="ko-KR" altLang="en-US" dirty="0"/>
            <a:t>비밀번호 변경</a:t>
          </a:r>
        </a:p>
      </dgm:t>
    </dgm:pt>
    <dgm:pt modelId="{0D21DA87-9B2C-4A09-A98C-CBD1380D6869}" type="parTrans" cxnId="{6B30F8EE-2AF3-4C1E-A29A-4927873B7F48}">
      <dgm:prSet/>
      <dgm:spPr/>
      <dgm:t>
        <a:bodyPr/>
        <a:lstStyle/>
        <a:p>
          <a:pPr latinLnBrk="1"/>
          <a:endParaRPr lang="ko-KR" altLang="en-US"/>
        </a:p>
      </dgm:t>
    </dgm:pt>
    <dgm:pt modelId="{93E279B7-77F6-400D-9B75-49035B0DADF3}" type="sibTrans" cxnId="{6B30F8EE-2AF3-4C1E-A29A-4927873B7F48}">
      <dgm:prSet/>
      <dgm:spPr/>
      <dgm:t>
        <a:bodyPr/>
        <a:lstStyle/>
        <a:p>
          <a:pPr latinLnBrk="1"/>
          <a:endParaRPr lang="ko-KR" altLang="en-US"/>
        </a:p>
      </dgm:t>
    </dgm:pt>
    <dgm:pt modelId="{8DFA5406-DF9D-4F57-9312-AAB348BF9E28}">
      <dgm:prSet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620946A6-DE85-42D0-ACF1-0D606577D9E0}" type="parTrans" cxnId="{DAE29A06-8E8A-42FF-A6D5-C6A0407C484E}">
      <dgm:prSet/>
      <dgm:spPr/>
      <dgm:t>
        <a:bodyPr/>
        <a:lstStyle/>
        <a:p>
          <a:pPr latinLnBrk="1"/>
          <a:endParaRPr lang="ko-KR" altLang="en-US"/>
        </a:p>
      </dgm:t>
    </dgm:pt>
    <dgm:pt modelId="{F4515AEB-4B71-4A44-B806-99771D44A02F}" type="sibTrans" cxnId="{DAE29A06-8E8A-42FF-A6D5-C6A0407C484E}">
      <dgm:prSet/>
      <dgm:spPr/>
      <dgm:t>
        <a:bodyPr/>
        <a:lstStyle/>
        <a:p>
          <a:pPr latinLnBrk="1"/>
          <a:endParaRPr lang="ko-KR" altLang="en-US"/>
        </a:p>
      </dgm:t>
    </dgm:pt>
    <dgm:pt modelId="{83A48DD7-0550-4E79-ABF7-3AB69763010D}" type="pres">
      <dgm:prSet presAssocID="{F8AD3372-CC21-4F81-93EA-AF9FE2FFF3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A07961-4DF8-494A-AA4C-918F7AE7D310}" type="pres">
      <dgm:prSet presAssocID="{D84BC07E-B480-4208-BE22-4C7FBCC73A87}" presName="hierRoot1" presStyleCnt="0">
        <dgm:presLayoutVars>
          <dgm:hierBranch val="init"/>
        </dgm:presLayoutVars>
      </dgm:prSet>
      <dgm:spPr/>
    </dgm:pt>
    <dgm:pt modelId="{11501D3A-49CE-4653-9F96-1F982EBA3CBF}" type="pres">
      <dgm:prSet presAssocID="{D84BC07E-B480-4208-BE22-4C7FBCC73A87}" presName="rootComposite1" presStyleCnt="0"/>
      <dgm:spPr/>
    </dgm:pt>
    <dgm:pt modelId="{FD050043-48AB-4E36-B6BE-F60708161507}" type="pres">
      <dgm:prSet presAssocID="{D84BC07E-B480-4208-BE22-4C7FBCC73A87}" presName="rootText1" presStyleLbl="node0" presStyleIdx="0" presStyleCnt="1">
        <dgm:presLayoutVars>
          <dgm:chPref val="3"/>
        </dgm:presLayoutVars>
      </dgm:prSet>
      <dgm:spPr/>
    </dgm:pt>
    <dgm:pt modelId="{DBC7248B-CFD4-402B-8D9E-077F3E70D599}" type="pres">
      <dgm:prSet presAssocID="{D84BC07E-B480-4208-BE22-4C7FBCC73A87}" presName="rootConnector1" presStyleLbl="node1" presStyleIdx="0" presStyleCnt="0"/>
      <dgm:spPr/>
    </dgm:pt>
    <dgm:pt modelId="{FBEBFD3A-E930-4701-B23F-5FC4A528B530}" type="pres">
      <dgm:prSet presAssocID="{D84BC07E-B480-4208-BE22-4C7FBCC73A87}" presName="hierChild2" presStyleCnt="0"/>
      <dgm:spPr/>
    </dgm:pt>
    <dgm:pt modelId="{7169E580-6599-4D0C-BE35-E81DF9E1B774}" type="pres">
      <dgm:prSet presAssocID="{B86FB469-64E1-48D0-8CCF-1FCAA690F264}" presName="Name37" presStyleLbl="parChTrans1D2" presStyleIdx="0" presStyleCnt="4"/>
      <dgm:spPr/>
    </dgm:pt>
    <dgm:pt modelId="{8483FE72-7BB2-4840-9C95-72917CB274EE}" type="pres">
      <dgm:prSet presAssocID="{EA4071C9-D69C-4A3F-8A56-5D1784DCA390}" presName="hierRoot2" presStyleCnt="0">
        <dgm:presLayoutVars>
          <dgm:hierBranch val="init"/>
        </dgm:presLayoutVars>
      </dgm:prSet>
      <dgm:spPr/>
    </dgm:pt>
    <dgm:pt modelId="{291980AD-78BE-403C-8363-A88248417A82}" type="pres">
      <dgm:prSet presAssocID="{EA4071C9-D69C-4A3F-8A56-5D1784DCA390}" presName="rootComposite" presStyleCnt="0"/>
      <dgm:spPr/>
    </dgm:pt>
    <dgm:pt modelId="{85254DA0-ADE4-4494-B8AA-7C92B0224EA0}" type="pres">
      <dgm:prSet presAssocID="{EA4071C9-D69C-4A3F-8A56-5D1784DCA390}" presName="rootText" presStyleLbl="node2" presStyleIdx="0" presStyleCnt="4">
        <dgm:presLayoutVars>
          <dgm:chPref val="3"/>
        </dgm:presLayoutVars>
      </dgm:prSet>
      <dgm:spPr/>
    </dgm:pt>
    <dgm:pt modelId="{EC44973A-F342-4840-B08F-220E26E08FB0}" type="pres">
      <dgm:prSet presAssocID="{EA4071C9-D69C-4A3F-8A56-5D1784DCA390}" presName="rootConnector" presStyleLbl="node2" presStyleIdx="0" presStyleCnt="4"/>
      <dgm:spPr/>
    </dgm:pt>
    <dgm:pt modelId="{ADE8D489-7E87-4C9F-B63C-44265823FE90}" type="pres">
      <dgm:prSet presAssocID="{EA4071C9-D69C-4A3F-8A56-5D1784DCA390}" presName="hierChild4" presStyleCnt="0"/>
      <dgm:spPr/>
    </dgm:pt>
    <dgm:pt modelId="{09227B3C-2EA3-4619-BACA-BD7CDA512E48}" type="pres">
      <dgm:prSet presAssocID="{CE78814D-3EF5-41CF-80F7-57DB5E6575EA}" presName="Name37" presStyleLbl="parChTrans1D3" presStyleIdx="0" presStyleCnt="9"/>
      <dgm:spPr/>
    </dgm:pt>
    <dgm:pt modelId="{7F55686D-ADD5-4A32-A7C1-4F9D0EECBF90}" type="pres">
      <dgm:prSet presAssocID="{1AA526BE-DE0B-495D-8439-3A1CBF421AC0}" presName="hierRoot2" presStyleCnt="0">
        <dgm:presLayoutVars>
          <dgm:hierBranch val="init"/>
        </dgm:presLayoutVars>
      </dgm:prSet>
      <dgm:spPr/>
    </dgm:pt>
    <dgm:pt modelId="{41152C87-3942-479A-B7DB-AD9F7543A5D0}" type="pres">
      <dgm:prSet presAssocID="{1AA526BE-DE0B-495D-8439-3A1CBF421AC0}" presName="rootComposite" presStyleCnt="0"/>
      <dgm:spPr/>
    </dgm:pt>
    <dgm:pt modelId="{B33DBD8C-9C59-4BCE-804E-590DDFB4FEA8}" type="pres">
      <dgm:prSet presAssocID="{1AA526BE-DE0B-495D-8439-3A1CBF421AC0}" presName="rootText" presStyleLbl="node3" presStyleIdx="0" presStyleCnt="9">
        <dgm:presLayoutVars>
          <dgm:chPref val="3"/>
        </dgm:presLayoutVars>
      </dgm:prSet>
      <dgm:spPr/>
    </dgm:pt>
    <dgm:pt modelId="{648AC1B9-2F03-4583-843D-F860277D64CC}" type="pres">
      <dgm:prSet presAssocID="{1AA526BE-DE0B-495D-8439-3A1CBF421AC0}" presName="rootConnector" presStyleLbl="node3" presStyleIdx="0" presStyleCnt="9"/>
      <dgm:spPr/>
    </dgm:pt>
    <dgm:pt modelId="{E34994A6-951E-4BC0-866A-6CD0F5A310FD}" type="pres">
      <dgm:prSet presAssocID="{1AA526BE-DE0B-495D-8439-3A1CBF421AC0}" presName="hierChild4" presStyleCnt="0"/>
      <dgm:spPr/>
    </dgm:pt>
    <dgm:pt modelId="{6FF044AB-E771-4E1F-B615-0111B8AD88E7}" type="pres">
      <dgm:prSet presAssocID="{1AA526BE-DE0B-495D-8439-3A1CBF421AC0}" presName="hierChild5" presStyleCnt="0"/>
      <dgm:spPr/>
    </dgm:pt>
    <dgm:pt modelId="{F40B1F54-A271-44E0-B12F-1DF35ACB48F9}" type="pres">
      <dgm:prSet presAssocID="{61F42092-ACB0-4918-A20F-6692B27AF0EE}" presName="Name37" presStyleLbl="parChTrans1D3" presStyleIdx="1" presStyleCnt="9"/>
      <dgm:spPr/>
    </dgm:pt>
    <dgm:pt modelId="{E149D092-2A83-4380-883A-5510AD62966A}" type="pres">
      <dgm:prSet presAssocID="{8719930E-F8E3-45AC-9C51-AA9F036273AD}" presName="hierRoot2" presStyleCnt="0">
        <dgm:presLayoutVars>
          <dgm:hierBranch val="init"/>
        </dgm:presLayoutVars>
      </dgm:prSet>
      <dgm:spPr/>
    </dgm:pt>
    <dgm:pt modelId="{8CE16BE4-73F4-4595-BC17-D16A03A7BCD8}" type="pres">
      <dgm:prSet presAssocID="{8719930E-F8E3-45AC-9C51-AA9F036273AD}" presName="rootComposite" presStyleCnt="0"/>
      <dgm:spPr/>
    </dgm:pt>
    <dgm:pt modelId="{4A0083D7-0002-4DD7-8D91-93B44E719413}" type="pres">
      <dgm:prSet presAssocID="{8719930E-F8E3-45AC-9C51-AA9F036273AD}" presName="rootText" presStyleLbl="node3" presStyleIdx="1" presStyleCnt="9">
        <dgm:presLayoutVars>
          <dgm:chPref val="3"/>
        </dgm:presLayoutVars>
      </dgm:prSet>
      <dgm:spPr/>
    </dgm:pt>
    <dgm:pt modelId="{2FFEA525-C733-460B-8802-42AC89429E92}" type="pres">
      <dgm:prSet presAssocID="{8719930E-F8E3-45AC-9C51-AA9F036273AD}" presName="rootConnector" presStyleLbl="node3" presStyleIdx="1" presStyleCnt="9"/>
      <dgm:spPr/>
    </dgm:pt>
    <dgm:pt modelId="{6B2D2C7A-91CC-4229-8917-BA9044A5179E}" type="pres">
      <dgm:prSet presAssocID="{8719930E-F8E3-45AC-9C51-AA9F036273AD}" presName="hierChild4" presStyleCnt="0"/>
      <dgm:spPr/>
    </dgm:pt>
    <dgm:pt modelId="{967D9C77-17E6-4D16-A06B-7089C916F2A3}" type="pres">
      <dgm:prSet presAssocID="{8719930E-F8E3-45AC-9C51-AA9F036273AD}" presName="hierChild5" presStyleCnt="0"/>
      <dgm:spPr/>
    </dgm:pt>
    <dgm:pt modelId="{1D90E051-1588-4B9D-9BFB-0E255F9F2190}" type="pres">
      <dgm:prSet presAssocID="{E54B67B2-22B0-4BD1-A277-AB2CA09C3E11}" presName="Name37" presStyleLbl="parChTrans1D3" presStyleIdx="2" presStyleCnt="9"/>
      <dgm:spPr/>
    </dgm:pt>
    <dgm:pt modelId="{BE57E261-46DB-4AD0-A06D-102C3FBE94AB}" type="pres">
      <dgm:prSet presAssocID="{DDFD41D8-0203-4BEB-A55B-2B6BA7F0489B}" presName="hierRoot2" presStyleCnt="0">
        <dgm:presLayoutVars>
          <dgm:hierBranch val="init"/>
        </dgm:presLayoutVars>
      </dgm:prSet>
      <dgm:spPr/>
    </dgm:pt>
    <dgm:pt modelId="{EDC2B733-33C7-4083-AEC4-5FF577025B42}" type="pres">
      <dgm:prSet presAssocID="{DDFD41D8-0203-4BEB-A55B-2B6BA7F0489B}" presName="rootComposite" presStyleCnt="0"/>
      <dgm:spPr/>
    </dgm:pt>
    <dgm:pt modelId="{B0346768-B1ED-4812-9FA1-384593212921}" type="pres">
      <dgm:prSet presAssocID="{DDFD41D8-0203-4BEB-A55B-2B6BA7F0489B}" presName="rootText" presStyleLbl="node3" presStyleIdx="2" presStyleCnt="9">
        <dgm:presLayoutVars>
          <dgm:chPref val="3"/>
        </dgm:presLayoutVars>
      </dgm:prSet>
      <dgm:spPr/>
    </dgm:pt>
    <dgm:pt modelId="{5AA4E562-9421-4FAA-AB0E-3D202EFD0D48}" type="pres">
      <dgm:prSet presAssocID="{DDFD41D8-0203-4BEB-A55B-2B6BA7F0489B}" presName="rootConnector" presStyleLbl="node3" presStyleIdx="2" presStyleCnt="9"/>
      <dgm:spPr/>
    </dgm:pt>
    <dgm:pt modelId="{430AD735-827A-43E4-921A-6867476FF21F}" type="pres">
      <dgm:prSet presAssocID="{DDFD41D8-0203-4BEB-A55B-2B6BA7F0489B}" presName="hierChild4" presStyleCnt="0"/>
      <dgm:spPr/>
    </dgm:pt>
    <dgm:pt modelId="{4C4761C0-FABA-4BE0-AF17-6FF016FD95B1}" type="pres">
      <dgm:prSet presAssocID="{251AA9C5-65CA-4E6D-8831-14CD21D0C386}" presName="Name37" presStyleLbl="parChTrans1D4" presStyleIdx="0" presStyleCnt="13"/>
      <dgm:spPr/>
    </dgm:pt>
    <dgm:pt modelId="{8F10A425-3A30-43B4-9ADB-3C8973E348F2}" type="pres">
      <dgm:prSet presAssocID="{B26BD132-D542-4100-8554-C6DCAAFDDA1C}" presName="hierRoot2" presStyleCnt="0">
        <dgm:presLayoutVars>
          <dgm:hierBranch val="init"/>
        </dgm:presLayoutVars>
      </dgm:prSet>
      <dgm:spPr/>
    </dgm:pt>
    <dgm:pt modelId="{D229761D-649B-4B97-A5B9-716433A42D8A}" type="pres">
      <dgm:prSet presAssocID="{B26BD132-D542-4100-8554-C6DCAAFDDA1C}" presName="rootComposite" presStyleCnt="0"/>
      <dgm:spPr/>
    </dgm:pt>
    <dgm:pt modelId="{03068623-ADDF-4214-839C-28E2F801C4DC}" type="pres">
      <dgm:prSet presAssocID="{B26BD132-D542-4100-8554-C6DCAAFDDA1C}" presName="rootText" presStyleLbl="node4" presStyleIdx="0" presStyleCnt="13">
        <dgm:presLayoutVars>
          <dgm:chPref val="3"/>
        </dgm:presLayoutVars>
      </dgm:prSet>
      <dgm:spPr/>
    </dgm:pt>
    <dgm:pt modelId="{DBB49CD6-1E7C-4614-9DE3-6B8E58EB0572}" type="pres">
      <dgm:prSet presAssocID="{B26BD132-D542-4100-8554-C6DCAAFDDA1C}" presName="rootConnector" presStyleLbl="node4" presStyleIdx="0" presStyleCnt="13"/>
      <dgm:spPr/>
    </dgm:pt>
    <dgm:pt modelId="{413006BD-2581-45A3-B1EC-97E2702C9DDE}" type="pres">
      <dgm:prSet presAssocID="{B26BD132-D542-4100-8554-C6DCAAFDDA1C}" presName="hierChild4" presStyleCnt="0"/>
      <dgm:spPr/>
    </dgm:pt>
    <dgm:pt modelId="{22F457FD-FB0B-4BD1-9218-C8BE750EA34D}" type="pres">
      <dgm:prSet presAssocID="{B26BD132-D542-4100-8554-C6DCAAFDDA1C}" presName="hierChild5" presStyleCnt="0"/>
      <dgm:spPr/>
    </dgm:pt>
    <dgm:pt modelId="{E2E9D679-AA87-4CA5-9D92-385832FA8A38}" type="pres">
      <dgm:prSet presAssocID="{E9AD5402-53C3-4E0E-BFB8-7DC457E62C6E}" presName="Name37" presStyleLbl="parChTrans1D4" presStyleIdx="1" presStyleCnt="13"/>
      <dgm:spPr/>
    </dgm:pt>
    <dgm:pt modelId="{01AAB0B4-463A-4CB3-BD58-7252CA671D08}" type="pres">
      <dgm:prSet presAssocID="{9EC38554-0729-4E36-B1BE-866F3E0A3729}" presName="hierRoot2" presStyleCnt="0">
        <dgm:presLayoutVars>
          <dgm:hierBranch val="init"/>
        </dgm:presLayoutVars>
      </dgm:prSet>
      <dgm:spPr/>
    </dgm:pt>
    <dgm:pt modelId="{65FD042A-A351-4707-9C52-92FF719919F9}" type="pres">
      <dgm:prSet presAssocID="{9EC38554-0729-4E36-B1BE-866F3E0A3729}" presName="rootComposite" presStyleCnt="0"/>
      <dgm:spPr/>
    </dgm:pt>
    <dgm:pt modelId="{4E5B94AB-EC7F-4FD5-9B66-B23049DC995F}" type="pres">
      <dgm:prSet presAssocID="{9EC38554-0729-4E36-B1BE-866F3E0A3729}" presName="rootText" presStyleLbl="node4" presStyleIdx="1" presStyleCnt="13">
        <dgm:presLayoutVars>
          <dgm:chPref val="3"/>
        </dgm:presLayoutVars>
      </dgm:prSet>
      <dgm:spPr/>
    </dgm:pt>
    <dgm:pt modelId="{4A172366-B8EA-4168-B515-D3C958E9AECA}" type="pres">
      <dgm:prSet presAssocID="{9EC38554-0729-4E36-B1BE-866F3E0A3729}" presName="rootConnector" presStyleLbl="node4" presStyleIdx="1" presStyleCnt="13"/>
      <dgm:spPr/>
    </dgm:pt>
    <dgm:pt modelId="{7BD6DBA7-CBB3-4DA7-A967-B8CA0827BA47}" type="pres">
      <dgm:prSet presAssocID="{9EC38554-0729-4E36-B1BE-866F3E0A3729}" presName="hierChild4" presStyleCnt="0"/>
      <dgm:spPr/>
    </dgm:pt>
    <dgm:pt modelId="{9A978C52-6DE3-4C2F-B247-18A5692C4209}" type="pres">
      <dgm:prSet presAssocID="{0D21DA87-9B2C-4A09-A98C-CBD1380D6869}" presName="Name37" presStyleLbl="parChTrans1D4" presStyleIdx="2" presStyleCnt="13"/>
      <dgm:spPr/>
    </dgm:pt>
    <dgm:pt modelId="{038EF2CE-529D-4C8D-A811-42A913318E48}" type="pres">
      <dgm:prSet presAssocID="{12410C7B-6B77-4D85-9E30-1820511D66D1}" presName="hierRoot2" presStyleCnt="0">
        <dgm:presLayoutVars>
          <dgm:hierBranch val="init"/>
        </dgm:presLayoutVars>
      </dgm:prSet>
      <dgm:spPr/>
    </dgm:pt>
    <dgm:pt modelId="{D9D8D8D8-F3FD-41DE-93C7-699CF54D20FE}" type="pres">
      <dgm:prSet presAssocID="{12410C7B-6B77-4D85-9E30-1820511D66D1}" presName="rootComposite" presStyleCnt="0"/>
      <dgm:spPr/>
    </dgm:pt>
    <dgm:pt modelId="{248449D6-5084-4754-97FA-B4A679745125}" type="pres">
      <dgm:prSet presAssocID="{12410C7B-6B77-4D85-9E30-1820511D66D1}" presName="rootText" presStyleLbl="node4" presStyleIdx="2" presStyleCnt="13">
        <dgm:presLayoutVars>
          <dgm:chPref val="3"/>
        </dgm:presLayoutVars>
      </dgm:prSet>
      <dgm:spPr/>
    </dgm:pt>
    <dgm:pt modelId="{E4B2FE38-3DBA-4A5E-8286-CE04EC838825}" type="pres">
      <dgm:prSet presAssocID="{12410C7B-6B77-4D85-9E30-1820511D66D1}" presName="rootConnector" presStyleLbl="node4" presStyleIdx="2" presStyleCnt="13"/>
      <dgm:spPr/>
    </dgm:pt>
    <dgm:pt modelId="{D2196153-FF07-422B-B452-B222EA06AC54}" type="pres">
      <dgm:prSet presAssocID="{12410C7B-6B77-4D85-9E30-1820511D66D1}" presName="hierChild4" presStyleCnt="0"/>
      <dgm:spPr/>
    </dgm:pt>
    <dgm:pt modelId="{77736E57-C3DB-445A-A960-563A6978B840}" type="pres">
      <dgm:prSet presAssocID="{12410C7B-6B77-4D85-9E30-1820511D66D1}" presName="hierChild5" presStyleCnt="0"/>
      <dgm:spPr/>
    </dgm:pt>
    <dgm:pt modelId="{01B34B56-2C4C-4B9D-ACBC-A261CC8A7754}" type="pres">
      <dgm:prSet presAssocID="{9EC38554-0729-4E36-B1BE-866F3E0A3729}" presName="hierChild5" presStyleCnt="0"/>
      <dgm:spPr/>
    </dgm:pt>
    <dgm:pt modelId="{A7F3B1F1-6EA9-4941-9ED5-412CCD543C34}" type="pres">
      <dgm:prSet presAssocID="{9D25406A-3F3A-47C6-8028-13226081F7F6}" presName="Name37" presStyleLbl="parChTrans1D4" presStyleIdx="3" presStyleCnt="13"/>
      <dgm:spPr/>
    </dgm:pt>
    <dgm:pt modelId="{A6AB1526-9212-4830-9C7D-0BCEAD8CF2CF}" type="pres">
      <dgm:prSet presAssocID="{EA961523-890D-4780-8FB2-4226B1DA0518}" presName="hierRoot2" presStyleCnt="0">
        <dgm:presLayoutVars>
          <dgm:hierBranch val="init"/>
        </dgm:presLayoutVars>
      </dgm:prSet>
      <dgm:spPr/>
    </dgm:pt>
    <dgm:pt modelId="{7E3DD4E7-DFE3-4FC9-9C9A-F1FF4539863C}" type="pres">
      <dgm:prSet presAssocID="{EA961523-890D-4780-8FB2-4226B1DA0518}" presName="rootComposite" presStyleCnt="0"/>
      <dgm:spPr/>
    </dgm:pt>
    <dgm:pt modelId="{9B3373EE-6891-4D73-9208-6ABA8756A82B}" type="pres">
      <dgm:prSet presAssocID="{EA961523-890D-4780-8FB2-4226B1DA0518}" presName="rootText" presStyleLbl="node4" presStyleIdx="3" presStyleCnt="13">
        <dgm:presLayoutVars>
          <dgm:chPref val="3"/>
        </dgm:presLayoutVars>
      </dgm:prSet>
      <dgm:spPr/>
    </dgm:pt>
    <dgm:pt modelId="{BF84D24B-8D49-4BA1-850D-6EAE867BA03A}" type="pres">
      <dgm:prSet presAssocID="{EA961523-890D-4780-8FB2-4226B1DA0518}" presName="rootConnector" presStyleLbl="node4" presStyleIdx="3" presStyleCnt="13"/>
      <dgm:spPr/>
    </dgm:pt>
    <dgm:pt modelId="{92A6FBD8-FC21-484D-A778-05F18F1B3CCF}" type="pres">
      <dgm:prSet presAssocID="{EA961523-890D-4780-8FB2-4226B1DA0518}" presName="hierChild4" presStyleCnt="0"/>
      <dgm:spPr/>
    </dgm:pt>
    <dgm:pt modelId="{1ED9B1CC-279C-4CE9-8EF8-0CAD35E85683}" type="pres">
      <dgm:prSet presAssocID="{EA961523-890D-4780-8FB2-4226B1DA0518}" presName="hierChild5" presStyleCnt="0"/>
      <dgm:spPr/>
    </dgm:pt>
    <dgm:pt modelId="{FC9CBC13-B04F-4F9E-91F4-647746458686}" type="pres">
      <dgm:prSet presAssocID="{5E28935A-C653-4F2B-A7C4-2B8223459FE0}" presName="Name37" presStyleLbl="parChTrans1D4" presStyleIdx="4" presStyleCnt="13"/>
      <dgm:spPr/>
    </dgm:pt>
    <dgm:pt modelId="{73BD56BA-93B8-431F-AB1D-A0C1C674D4D2}" type="pres">
      <dgm:prSet presAssocID="{B715D9FE-073E-4B8C-9984-142AE32AAADB}" presName="hierRoot2" presStyleCnt="0">
        <dgm:presLayoutVars>
          <dgm:hierBranch val="init"/>
        </dgm:presLayoutVars>
      </dgm:prSet>
      <dgm:spPr/>
    </dgm:pt>
    <dgm:pt modelId="{EEDE8807-0D6A-4A24-910E-211496398F69}" type="pres">
      <dgm:prSet presAssocID="{B715D9FE-073E-4B8C-9984-142AE32AAADB}" presName="rootComposite" presStyleCnt="0"/>
      <dgm:spPr/>
    </dgm:pt>
    <dgm:pt modelId="{1325078D-458E-40E5-9F59-F3BADA823F30}" type="pres">
      <dgm:prSet presAssocID="{B715D9FE-073E-4B8C-9984-142AE32AAADB}" presName="rootText" presStyleLbl="node4" presStyleIdx="4" presStyleCnt="13">
        <dgm:presLayoutVars>
          <dgm:chPref val="3"/>
        </dgm:presLayoutVars>
      </dgm:prSet>
      <dgm:spPr/>
    </dgm:pt>
    <dgm:pt modelId="{0793D3F7-43DF-4EAF-8825-90F26950DD58}" type="pres">
      <dgm:prSet presAssocID="{B715D9FE-073E-4B8C-9984-142AE32AAADB}" presName="rootConnector" presStyleLbl="node4" presStyleIdx="4" presStyleCnt="13"/>
      <dgm:spPr/>
    </dgm:pt>
    <dgm:pt modelId="{85F1984B-1D02-4ACC-948A-DB3269C09F78}" type="pres">
      <dgm:prSet presAssocID="{B715D9FE-073E-4B8C-9984-142AE32AAADB}" presName="hierChild4" presStyleCnt="0"/>
      <dgm:spPr/>
    </dgm:pt>
    <dgm:pt modelId="{B3277342-2E8C-44BD-9F42-642E25EC6808}" type="pres">
      <dgm:prSet presAssocID="{B715D9FE-073E-4B8C-9984-142AE32AAADB}" presName="hierChild5" presStyleCnt="0"/>
      <dgm:spPr/>
    </dgm:pt>
    <dgm:pt modelId="{4AEFEB53-782B-4CB3-A908-8A33646E3543}" type="pres">
      <dgm:prSet presAssocID="{2C3F2D3D-D5CA-4D53-90FE-7E5F34494AC9}" presName="Name37" presStyleLbl="parChTrans1D4" presStyleIdx="5" presStyleCnt="13"/>
      <dgm:spPr/>
    </dgm:pt>
    <dgm:pt modelId="{7C3532BB-7E14-462C-ADCC-01089DA047C9}" type="pres">
      <dgm:prSet presAssocID="{A33CAE26-1699-4947-AB51-691514BE59BA}" presName="hierRoot2" presStyleCnt="0">
        <dgm:presLayoutVars>
          <dgm:hierBranch val="init"/>
        </dgm:presLayoutVars>
      </dgm:prSet>
      <dgm:spPr/>
    </dgm:pt>
    <dgm:pt modelId="{EC8C8E4D-214A-4819-B4C0-28B8A5920B52}" type="pres">
      <dgm:prSet presAssocID="{A33CAE26-1699-4947-AB51-691514BE59BA}" presName="rootComposite" presStyleCnt="0"/>
      <dgm:spPr/>
    </dgm:pt>
    <dgm:pt modelId="{69892794-8969-400A-93B0-3237D6744633}" type="pres">
      <dgm:prSet presAssocID="{A33CAE26-1699-4947-AB51-691514BE59BA}" presName="rootText" presStyleLbl="node4" presStyleIdx="5" presStyleCnt="13">
        <dgm:presLayoutVars>
          <dgm:chPref val="3"/>
        </dgm:presLayoutVars>
      </dgm:prSet>
      <dgm:spPr/>
    </dgm:pt>
    <dgm:pt modelId="{61E54A12-FECA-4DD8-A932-1592281ED015}" type="pres">
      <dgm:prSet presAssocID="{A33CAE26-1699-4947-AB51-691514BE59BA}" presName="rootConnector" presStyleLbl="node4" presStyleIdx="5" presStyleCnt="13"/>
      <dgm:spPr/>
    </dgm:pt>
    <dgm:pt modelId="{3AD10CCB-B45B-4D99-BBC7-87060A05D107}" type="pres">
      <dgm:prSet presAssocID="{A33CAE26-1699-4947-AB51-691514BE59BA}" presName="hierChild4" presStyleCnt="0"/>
      <dgm:spPr/>
    </dgm:pt>
    <dgm:pt modelId="{9564CCA8-4A87-4D77-B45C-C2CBE2EBFFE3}" type="pres">
      <dgm:prSet presAssocID="{A33CAE26-1699-4947-AB51-691514BE59BA}" presName="hierChild5" presStyleCnt="0"/>
      <dgm:spPr/>
    </dgm:pt>
    <dgm:pt modelId="{4CC54DBB-19EA-4573-824A-74AA8376B0E8}" type="pres">
      <dgm:prSet presAssocID="{DDFD41D8-0203-4BEB-A55B-2B6BA7F0489B}" presName="hierChild5" presStyleCnt="0"/>
      <dgm:spPr/>
    </dgm:pt>
    <dgm:pt modelId="{4317E677-BF98-4150-B7C9-A074E44A6EAB}" type="pres">
      <dgm:prSet presAssocID="{EA4071C9-D69C-4A3F-8A56-5D1784DCA390}" presName="hierChild5" presStyleCnt="0"/>
      <dgm:spPr/>
    </dgm:pt>
    <dgm:pt modelId="{9A591FC9-4BD0-48A7-966C-EE8C418E4330}" type="pres">
      <dgm:prSet presAssocID="{793D71A2-CCD3-42BA-A4A2-D25C7A3387E5}" presName="Name37" presStyleLbl="parChTrans1D2" presStyleIdx="1" presStyleCnt="4"/>
      <dgm:spPr/>
    </dgm:pt>
    <dgm:pt modelId="{D6BBFC0D-FC28-417C-BB50-8E643391E7F5}" type="pres">
      <dgm:prSet presAssocID="{E4E072EF-2915-4B1E-BCB0-025D9DF21850}" presName="hierRoot2" presStyleCnt="0">
        <dgm:presLayoutVars>
          <dgm:hierBranch val="init"/>
        </dgm:presLayoutVars>
      </dgm:prSet>
      <dgm:spPr/>
    </dgm:pt>
    <dgm:pt modelId="{FB384E8A-EEDB-4CDD-80E4-F52016797084}" type="pres">
      <dgm:prSet presAssocID="{E4E072EF-2915-4B1E-BCB0-025D9DF21850}" presName="rootComposite" presStyleCnt="0"/>
      <dgm:spPr/>
    </dgm:pt>
    <dgm:pt modelId="{63E71DF9-B3A7-4070-89D4-3944424C2913}" type="pres">
      <dgm:prSet presAssocID="{E4E072EF-2915-4B1E-BCB0-025D9DF21850}" presName="rootText" presStyleLbl="node2" presStyleIdx="1" presStyleCnt="4">
        <dgm:presLayoutVars>
          <dgm:chPref val="3"/>
        </dgm:presLayoutVars>
      </dgm:prSet>
      <dgm:spPr/>
    </dgm:pt>
    <dgm:pt modelId="{129B1073-770F-48F3-B8E0-E8458AFF12B1}" type="pres">
      <dgm:prSet presAssocID="{E4E072EF-2915-4B1E-BCB0-025D9DF21850}" presName="rootConnector" presStyleLbl="node2" presStyleIdx="1" presStyleCnt="4"/>
      <dgm:spPr/>
    </dgm:pt>
    <dgm:pt modelId="{7ACEC615-AE4E-4FED-821D-9B74F2D16011}" type="pres">
      <dgm:prSet presAssocID="{E4E072EF-2915-4B1E-BCB0-025D9DF21850}" presName="hierChild4" presStyleCnt="0"/>
      <dgm:spPr/>
    </dgm:pt>
    <dgm:pt modelId="{5D155140-9D19-4626-8DAF-457CB3ED574A}" type="pres">
      <dgm:prSet presAssocID="{4883043B-5A38-42C5-87EF-37C4E190959C}" presName="Name37" presStyleLbl="parChTrans1D3" presStyleIdx="3" presStyleCnt="9"/>
      <dgm:spPr/>
    </dgm:pt>
    <dgm:pt modelId="{5AD0B328-7C68-4FFD-81AF-3AD3EE330C7A}" type="pres">
      <dgm:prSet presAssocID="{F68433DB-7CFF-43F9-A473-C5F8AA0B06EC}" presName="hierRoot2" presStyleCnt="0">
        <dgm:presLayoutVars>
          <dgm:hierBranch val="init"/>
        </dgm:presLayoutVars>
      </dgm:prSet>
      <dgm:spPr/>
    </dgm:pt>
    <dgm:pt modelId="{1F6514E7-D8DC-4D95-94DC-295E016D32B1}" type="pres">
      <dgm:prSet presAssocID="{F68433DB-7CFF-43F9-A473-C5F8AA0B06EC}" presName="rootComposite" presStyleCnt="0"/>
      <dgm:spPr/>
    </dgm:pt>
    <dgm:pt modelId="{2A098294-C6FB-4CDE-A18D-D965C0CE13D1}" type="pres">
      <dgm:prSet presAssocID="{F68433DB-7CFF-43F9-A473-C5F8AA0B06EC}" presName="rootText" presStyleLbl="node3" presStyleIdx="3" presStyleCnt="9">
        <dgm:presLayoutVars>
          <dgm:chPref val="3"/>
        </dgm:presLayoutVars>
      </dgm:prSet>
      <dgm:spPr/>
    </dgm:pt>
    <dgm:pt modelId="{0C01B648-750E-4CB2-BBAE-64D7D990182B}" type="pres">
      <dgm:prSet presAssocID="{F68433DB-7CFF-43F9-A473-C5F8AA0B06EC}" presName="rootConnector" presStyleLbl="node3" presStyleIdx="3" presStyleCnt="9"/>
      <dgm:spPr/>
    </dgm:pt>
    <dgm:pt modelId="{438CB710-FBE3-489C-B279-178DEE3C331D}" type="pres">
      <dgm:prSet presAssocID="{F68433DB-7CFF-43F9-A473-C5F8AA0B06EC}" presName="hierChild4" presStyleCnt="0"/>
      <dgm:spPr/>
    </dgm:pt>
    <dgm:pt modelId="{342F97CB-A271-4F85-9E63-E81BF914CD03}" type="pres">
      <dgm:prSet presAssocID="{F68433DB-7CFF-43F9-A473-C5F8AA0B06EC}" presName="hierChild5" presStyleCnt="0"/>
      <dgm:spPr/>
    </dgm:pt>
    <dgm:pt modelId="{0626F3B8-74E5-4881-9EF6-18466B2CF4DE}" type="pres">
      <dgm:prSet presAssocID="{707786A1-799F-4D7F-9ADE-156152D3E21F}" presName="Name37" presStyleLbl="parChTrans1D3" presStyleIdx="4" presStyleCnt="9"/>
      <dgm:spPr/>
    </dgm:pt>
    <dgm:pt modelId="{037DBCC2-7F6A-4447-A89C-7BA0C5335A8E}" type="pres">
      <dgm:prSet presAssocID="{962C29C3-AE9F-445D-BBD8-31B216B597ED}" presName="hierRoot2" presStyleCnt="0">
        <dgm:presLayoutVars>
          <dgm:hierBranch val="init"/>
        </dgm:presLayoutVars>
      </dgm:prSet>
      <dgm:spPr/>
    </dgm:pt>
    <dgm:pt modelId="{38808604-24D0-4D21-A2B2-859596C32724}" type="pres">
      <dgm:prSet presAssocID="{962C29C3-AE9F-445D-BBD8-31B216B597ED}" presName="rootComposite" presStyleCnt="0"/>
      <dgm:spPr/>
    </dgm:pt>
    <dgm:pt modelId="{622B0033-31B7-4ED8-ADE4-278D36C5733F}" type="pres">
      <dgm:prSet presAssocID="{962C29C3-AE9F-445D-BBD8-31B216B597ED}" presName="rootText" presStyleLbl="node3" presStyleIdx="4" presStyleCnt="9">
        <dgm:presLayoutVars>
          <dgm:chPref val="3"/>
        </dgm:presLayoutVars>
      </dgm:prSet>
      <dgm:spPr/>
    </dgm:pt>
    <dgm:pt modelId="{177B038E-8FC6-4D90-9B81-368776EF5BFA}" type="pres">
      <dgm:prSet presAssocID="{962C29C3-AE9F-445D-BBD8-31B216B597ED}" presName="rootConnector" presStyleLbl="node3" presStyleIdx="4" presStyleCnt="9"/>
      <dgm:spPr/>
    </dgm:pt>
    <dgm:pt modelId="{7DBD0D4C-491F-499D-8A07-7152D027D595}" type="pres">
      <dgm:prSet presAssocID="{962C29C3-AE9F-445D-BBD8-31B216B597ED}" presName="hierChild4" presStyleCnt="0"/>
      <dgm:spPr/>
    </dgm:pt>
    <dgm:pt modelId="{A4AB2195-8759-472B-B385-F123404B10D5}" type="pres">
      <dgm:prSet presAssocID="{620946A6-DE85-42D0-ACF1-0D606577D9E0}" presName="Name37" presStyleLbl="parChTrans1D4" presStyleIdx="6" presStyleCnt="13"/>
      <dgm:spPr/>
    </dgm:pt>
    <dgm:pt modelId="{7A6CD135-2C3C-44C1-AFBC-708267324865}" type="pres">
      <dgm:prSet presAssocID="{8DFA5406-DF9D-4F57-9312-AAB348BF9E28}" presName="hierRoot2" presStyleCnt="0">
        <dgm:presLayoutVars>
          <dgm:hierBranch val="init"/>
        </dgm:presLayoutVars>
      </dgm:prSet>
      <dgm:spPr/>
    </dgm:pt>
    <dgm:pt modelId="{72816C41-DE7D-4084-88D0-CF0BCF162B15}" type="pres">
      <dgm:prSet presAssocID="{8DFA5406-DF9D-4F57-9312-AAB348BF9E28}" presName="rootComposite" presStyleCnt="0"/>
      <dgm:spPr/>
    </dgm:pt>
    <dgm:pt modelId="{17D24AD2-7AFB-4DE8-8C9D-A2297937059E}" type="pres">
      <dgm:prSet presAssocID="{8DFA5406-DF9D-4F57-9312-AAB348BF9E28}" presName="rootText" presStyleLbl="node4" presStyleIdx="6" presStyleCnt="13" custLinFactNeighborX="22975" custLinFactNeighborY="-2578">
        <dgm:presLayoutVars>
          <dgm:chPref val="3"/>
        </dgm:presLayoutVars>
      </dgm:prSet>
      <dgm:spPr/>
    </dgm:pt>
    <dgm:pt modelId="{A1181027-2607-46F5-B3C7-52A7685E3789}" type="pres">
      <dgm:prSet presAssocID="{8DFA5406-DF9D-4F57-9312-AAB348BF9E28}" presName="rootConnector" presStyleLbl="node4" presStyleIdx="6" presStyleCnt="13"/>
      <dgm:spPr/>
    </dgm:pt>
    <dgm:pt modelId="{17588116-9CD7-42CC-9013-60E8096D8708}" type="pres">
      <dgm:prSet presAssocID="{8DFA5406-DF9D-4F57-9312-AAB348BF9E28}" presName="hierChild4" presStyleCnt="0"/>
      <dgm:spPr/>
    </dgm:pt>
    <dgm:pt modelId="{F74B521A-1139-4FFE-B728-178FEA54A087}" type="pres">
      <dgm:prSet presAssocID="{8DFA5406-DF9D-4F57-9312-AAB348BF9E28}" presName="hierChild5" presStyleCnt="0"/>
      <dgm:spPr/>
    </dgm:pt>
    <dgm:pt modelId="{2FC0675E-6305-422E-9C4A-180079AF76E4}" type="pres">
      <dgm:prSet presAssocID="{962C29C3-AE9F-445D-BBD8-31B216B597ED}" presName="hierChild5" presStyleCnt="0"/>
      <dgm:spPr/>
    </dgm:pt>
    <dgm:pt modelId="{C1455B8D-8BE6-4A31-8E35-1FC22CC759A5}" type="pres">
      <dgm:prSet presAssocID="{F6212152-A831-45AD-A778-88D8043C12A0}" presName="Name37" presStyleLbl="parChTrans1D3" presStyleIdx="5" presStyleCnt="9"/>
      <dgm:spPr/>
    </dgm:pt>
    <dgm:pt modelId="{2D7A81AB-2B0E-491B-A9C5-D48A79ECA519}" type="pres">
      <dgm:prSet presAssocID="{45CBB52A-35E3-463A-BE7F-702252449A53}" presName="hierRoot2" presStyleCnt="0">
        <dgm:presLayoutVars>
          <dgm:hierBranch val="init"/>
        </dgm:presLayoutVars>
      </dgm:prSet>
      <dgm:spPr/>
    </dgm:pt>
    <dgm:pt modelId="{CCEF405B-7F0B-40C0-AA05-2727E572F785}" type="pres">
      <dgm:prSet presAssocID="{45CBB52A-35E3-463A-BE7F-702252449A53}" presName="rootComposite" presStyleCnt="0"/>
      <dgm:spPr/>
    </dgm:pt>
    <dgm:pt modelId="{80284372-DEAA-4F2B-9BE1-1465649F27EB}" type="pres">
      <dgm:prSet presAssocID="{45CBB52A-35E3-463A-BE7F-702252449A53}" presName="rootText" presStyleLbl="node3" presStyleIdx="5" presStyleCnt="9">
        <dgm:presLayoutVars>
          <dgm:chPref val="3"/>
        </dgm:presLayoutVars>
      </dgm:prSet>
      <dgm:spPr/>
    </dgm:pt>
    <dgm:pt modelId="{DDE3D686-D9D9-4FB3-93AE-66BE71BA2B74}" type="pres">
      <dgm:prSet presAssocID="{45CBB52A-35E3-463A-BE7F-702252449A53}" presName="rootConnector" presStyleLbl="node3" presStyleIdx="5" presStyleCnt="9"/>
      <dgm:spPr/>
    </dgm:pt>
    <dgm:pt modelId="{3D23BCD3-FA72-4D92-A527-50DBCEB86742}" type="pres">
      <dgm:prSet presAssocID="{45CBB52A-35E3-463A-BE7F-702252449A53}" presName="hierChild4" presStyleCnt="0"/>
      <dgm:spPr/>
    </dgm:pt>
    <dgm:pt modelId="{33CF4B33-FC78-48E0-8FA0-1674415E4DB7}" type="pres">
      <dgm:prSet presAssocID="{45CBB52A-35E3-463A-BE7F-702252449A53}" presName="hierChild5" presStyleCnt="0"/>
      <dgm:spPr/>
    </dgm:pt>
    <dgm:pt modelId="{0C8DFEE2-DA9E-415C-85D6-B53FC35D14B7}" type="pres">
      <dgm:prSet presAssocID="{E4E072EF-2915-4B1E-BCB0-025D9DF21850}" presName="hierChild5" presStyleCnt="0"/>
      <dgm:spPr/>
    </dgm:pt>
    <dgm:pt modelId="{365EC482-16B1-4AAD-B4CC-D63D201EE27E}" type="pres">
      <dgm:prSet presAssocID="{2347F36B-662C-4C22-AE9C-A36338F45122}" presName="Name37" presStyleLbl="parChTrans1D2" presStyleIdx="2" presStyleCnt="4"/>
      <dgm:spPr/>
    </dgm:pt>
    <dgm:pt modelId="{E9B6DB36-5262-4381-97F4-9EB636D22537}" type="pres">
      <dgm:prSet presAssocID="{B3208200-9566-4778-8DD6-F7A90547B5A5}" presName="hierRoot2" presStyleCnt="0">
        <dgm:presLayoutVars>
          <dgm:hierBranch val="init"/>
        </dgm:presLayoutVars>
      </dgm:prSet>
      <dgm:spPr/>
    </dgm:pt>
    <dgm:pt modelId="{7F4B0709-06B7-42CC-99C4-7E056423D8EB}" type="pres">
      <dgm:prSet presAssocID="{B3208200-9566-4778-8DD6-F7A90547B5A5}" presName="rootComposite" presStyleCnt="0"/>
      <dgm:spPr/>
    </dgm:pt>
    <dgm:pt modelId="{F1A12858-AFF8-449A-AD45-DAC0414A51C7}" type="pres">
      <dgm:prSet presAssocID="{B3208200-9566-4778-8DD6-F7A90547B5A5}" presName="rootText" presStyleLbl="node2" presStyleIdx="2" presStyleCnt="4">
        <dgm:presLayoutVars>
          <dgm:chPref val="3"/>
        </dgm:presLayoutVars>
      </dgm:prSet>
      <dgm:spPr/>
    </dgm:pt>
    <dgm:pt modelId="{37060C8D-2477-4B5B-AC9C-2EBA286C627A}" type="pres">
      <dgm:prSet presAssocID="{B3208200-9566-4778-8DD6-F7A90547B5A5}" presName="rootConnector" presStyleLbl="node2" presStyleIdx="2" presStyleCnt="4"/>
      <dgm:spPr/>
    </dgm:pt>
    <dgm:pt modelId="{B4B02CFE-DE12-4B73-BB3B-748E560985FB}" type="pres">
      <dgm:prSet presAssocID="{B3208200-9566-4778-8DD6-F7A90547B5A5}" presName="hierChild4" presStyleCnt="0"/>
      <dgm:spPr/>
    </dgm:pt>
    <dgm:pt modelId="{19022296-9BC7-4C24-941F-17B7828A0FF7}" type="pres">
      <dgm:prSet presAssocID="{4FFFF72A-CA3F-491C-91E8-377D61DE4DB6}" presName="Name37" presStyleLbl="parChTrans1D3" presStyleIdx="6" presStyleCnt="9"/>
      <dgm:spPr/>
    </dgm:pt>
    <dgm:pt modelId="{DB936251-AB73-45B8-8F33-0E70AF01B8A8}" type="pres">
      <dgm:prSet presAssocID="{FE5DB0AD-FB49-4BCA-A679-92C4BD5CAE82}" presName="hierRoot2" presStyleCnt="0">
        <dgm:presLayoutVars>
          <dgm:hierBranch val="init"/>
        </dgm:presLayoutVars>
      </dgm:prSet>
      <dgm:spPr/>
    </dgm:pt>
    <dgm:pt modelId="{7F1E2E65-4DA6-4887-BCC8-BDE04980B8A0}" type="pres">
      <dgm:prSet presAssocID="{FE5DB0AD-FB49-4BCA-A679-92C4BD5CAE82}" presName="rootComposite" presStyleCnt="0"/>
      <dgm:spPr/>
    </dgm:pt>
    <dgm:pt modelId="{FE2B2C4C-2C2C-428F-AF6D-399EEC28613C}" type="pres">
      <dgm:prSet presAssocID="{FE5DB0AD-FB49-4BCA-A679-92C4BD5CAE82}" presName="rootText" presStyleLbl="node3" presStyleIdx="6" presStyleCnt="9">
        <dgm:presLayoutVars>
          <dgm:chPref val="3"/>
        </dgm:presLayoutVars>
      </dgm:prSet>
      <dgm:spPr/>
    </dgm:pt>
    <dgm:pt modelId="{7D4BCB10-4624-449F-94E5-D8E3D803FECB}" type="pres">
      <dgm:prSet presAssocID="{FE5DB0AD-FB49-4BCA-A679-92C4BD5CAE82}" presName="rootConnector" presStyleLbl="node3" presStyleIdx="6" presStyleCnt="9"/>
      <dgm:spPr/>
    </dgm:pt>
    <dgm:pt modelId="{139F7EA4-F7EC-4BD2-A476-FBA29AEAA286}" type="pres">
      <dgm:prSet presAssocID="{FE5DB0AD-FB49-4BCA-A679-92C4BD5CAE82}" presName="hierChild4" presStyleCnt="0"/>
      <dgm:spPr/>
    </dgm:pt>
    <dgm:pt modelId="{FE12182C-12F7-4A6F-B5C7-2CC157CA0C31}" type="pres">
      <dgm:prSet presAssocID="{FE5DB0AD-FB49-4BCA-A679-92C4BD5CAE82}" presName="hierChild5" presStyleCnt="0"/>
      <dgm:spPr/>
    </dgm:pt>
    <dgm:pt modelId="{F5B1E418-46F4-4DA5-B6F2-687161E28117}" type="pres">
      <dgm:prSet presAssocID="{45EA2EA8-BFD8-4565-A744-6B05FD36FEFB}" presName="Name37" presStyleLbl="parChTrans1D3" presStyleIdx="7" presStyleCnt="9"/>
      <dgm:spPr/>
    </dgm:pt>
    <dgm:pt modelId="{B6940923-98D8-4CFE-9414-56194B932998}" type="pres">
      <dgm:prSet presAssocID="{5AC28D7D-D256-4144-8D19-11BD995711F0}" presName="hierRoot2" presStyleCnt="0">
        <dgm:presLayoutVars>
          <dgm:hierBranch val="init"/>
        </dgm:presLayoutVars>
      </dgm:prSet>
      <dgm:spPr/>
    </dgm:pt>
    <dgm:pt modelId="{345F78BA-933D-4D9D-BEA4-92BBC813C4BB}" type="pres">
      <dgm:prSet presAssocID="{5AC28D7D-D256-4144-8D19-11BD995711F0}" presName="rootComposite" presStyleCnt="0"/>
      <dgm:spPr/>
    </dgm:pt>
    <dgm:pt modelId="{FB2B172F-5177-4933-AF21-26137413A2EE}" type="pres">
      <dgm:prSet presAssocID="{5AC28D7D-D256-4144-8D19-11BD995711F0}" presName="rootText" presStyleLbl="node3" presStyleIdx="7" presStyleCnt="9">
        <dgm:presLayoutVars>
          <dgm:chPref val="3"/>
        </dgm:presLayoutVars>
      </dgm:prSet>
      <dgm:spPr/>
    </dgm:pt>
    <dgm:pt modelId="{1078865C-0760-49EA-BA45-E88F02AC99E1}" type="pres">
      <dgm:prSet presAssocID="{5AC28D7D-D256-4144-8D19-11BD995711F0}" presName="rootConnector" presStyleLbl="node3" presStyleIdx="7" presStyleCnt="9"/>
      <dgm:spPr/>
    </dgm:pt>
    <dgm:pt modelId="{0A89E13A-11C1-4B9F-863C-AF0814D916C6}" type="pres">
      <dgm:prSet presAssocID="{5AC28D7D-D256-4144-8D19-11BD995711F0}" presName="hierChild4" presStyleCnt="0"/>
      <dgm:spPr/>
    </dgm:pt>
    <dgm:pt modelId="{2B9B4D75-1786-4A58-AB58-F266C283DA89}" type="pres">
      <dgm:prSet presAssocID="{D99B67EF-82D5-4842-B23B-97809837F396}" presName="Name37" presStyleLbl="parChTrans1D4" presStyleIdx="7" presStyleCnt="13"/>
      <dgm:spPr/>
    </dgm:pt>
    <dgm:pt modelId="{755FB875-F0A2-4321-8688-9B14038BA5B0}" type="pres">
      <dgm:prSet presAssocID="{AB68D805-C958-4186-AB98-BDF42A3C4103}" presName="hierRoot2" presStyleCnt="0">
        <dgm:presLayoutVars>
          <dgm:hierBranch val="init"/>
        </dgm:presLayoutVars>
      </dgm:prSet>
      <dgm:spPr/>
    </dgm:pt>
    <dgm:pt modelId="{658F3EA1-177C-4595-A2F1-1F01540B3B3C}" type="pres">
      <dgm:prSet presAssocID="{AB68D805-C958-4186-AB98-BDF42A3C4103}" presName="rootComposite" presStyleCnt="0"/>
      <dgm:spPr/>
    </dgm:pt>
    <dgm:pt modelId="{4B033A3A-75AD-4A26-9DB0-0FC9A98EC969}" type="pres">
      <dgm:prSet presAssocID="{AB68D805-C958-4186-AB98-BDF42A3C4103}" presName="rootText" presStyleLbl="node4" presStyleIdx="7" presStyleCnt="13">
        <dgm:presLayoutVars>
          <dgm:chPref val="3"/>
        </dgm:presLayoutVars>
      </dgm:prSet>
      <dgm:spPr/>
    </dgm:pt>
    <dgm:pt modelId="{38ED2C34-AE31-4E66-AB20-27B061EAD4A2}" type="pres">
      <dgm:prSet presAssocID="{AB68D805-C958-4186-AB98-BDF42A3C4103}" presName="rootConnector" presStyleLbl="node4" presStyleIdx="7" presStyleCnt="13"/>
      <dgm:spPr/>
    </dgm:pt>
    <dgm:pt modelId="{367F7715-A4BD-4356-9634-AB8559AD94ED}" type="pres">
      <dgm:prSet presAssocID="{AB68D805-C958-4186-AB98-BDF42A3C4103}" presName="hierChild4" presStyleCnt="0"/>
      <dgm:spPr/>
    </dgm:pt>
    <dgm:pt modelId="{73378EFE-146D-4196-947E-A6CEC68B4305}" type="pres">
      <dgm:prSet presAssocID="{3DFC2F88-CE7C-4FF6-B9DA-AA2DA983BF9B}" presName="Name37" presStyleLbl="parChTrans1D4" presStyleIdx="8" presStyleCnt="13"/>
      <dgm:spPr/>
    </dgm:pt>
    <dgm:pt modelId="{7F6B3524-F891-46C2-8AD7-B3106995A676}" type="pres">
      <dgm:prSet presAssocID="{5100871E-AAD0-46BA-ABE9-C4AC3A15682C}" presName="hierRoot2" presStyleCnt="0">
        <dgm:presLayoutVars>
          <dgm:hierBranch val="init"/>
        </dgm:presLayoutVars>
      </dgm:prSet>
      <dgm:spPr/>
    </dgm:pt>
    <dgm:pt modelId="{D8A5342E-B915-4CD3-BEBA-01710C2EAF2F}" type="pres">
      <dgm:prSet presAssocID="{5100871E-AAD0-46BA-ABE9-C4AC3A15682C}" presName="rootComposite" presStyleCnt="0"/>
      <dgm:spPr/>
    </dgm:pt>
    <dgm:pt modelId="{49D9708E-FDC3-4962-AF81-FDBD78B9A095}" type="pres">
      <dgm:prSet presAssocID="{5100871E-AAD0-46BA-ABE9-C4AC3A15682C}" presName="rootText" presStyleLbl="node4" presStyleIdx="8" presStyleCnt="13">
        <dgm:presLayoutVars>
          <dgm:chPref val="3"/>
        </dgm:presLayoutVars>
      </dgm:prSet>
      <dgm:spPr/>
    </dgm:pt>
    <dgm:pt modelId="{A8FCBADC-FE30-44DA-9CC4-550F3C8AA224}" type="pres">
      <dgm:prSet presAssocID="{5100871E-AAD0-46BA-ABE9-C4AC3A15682C}" presName="rootConnector" presStyleLbl="node4" presStyleIdx="8" presStyleCnt="13"/>
      <dgm:spPr/>
    </dgm:pt>
    <dgm:pt modelId="{D1046CD3-B71A-476E-9AAE-7983A8B0B14C}" type="pres">
      <dgm:prSet presAssocID="{5100871E-AAD0-46BA-ABE9-C4AC3A15682C}" presName="hierChild4" presStyleCnt="0"/>
      <dgm:spPr/>
    </dgm:pt>
    <dgm:pt modelId="{DECB9E29-7CBA-461B-A2E1-399A8859EDE4}" type="pres">
      <dgm:prSet presAssocID="{5100871E-AAD0-46BA-ABE9-C4AC3A15682C}" presName="hierChild5" presStyleCnt="0"/>
      <dgm:spPr/>
    </dgm:pt>
    <dgm:pt modelId="{D6FC18CD-D8B1-43EC-9542-8DAEFFEE823B}" type="pres">
      <dgm:prSet presAssocID="{F4DB0EF5-5D73-4181-AB1F-1D55429A5929}" presName="Name37" presStyleLbl="parChTrans1D4" presStyleIdx="9" presStyleCnt="13"/>
      <dgm:spPr/>
    </dgm:pt>
    <dgm:pt modelId="{3137A14D-7A44-4CFB-9841-7D9C16017651}" type="pres">
      <dgm:prSet presAssocID="{99B42074-C8A4-4276-A431-7A268A6F956A}" presName="hierRoot2" presStyleCnt="0">
        <dgm:presLayoutVars>
          <dgm:hierBranch val="init"/>
        </dgm:presLayoutVars>
      </dgm:prSet>
      <dgm:spPr/>
    </dgm:pt>
    <dgm:pt modelId="{DFAC4947-EAF6-42BB-99D1-D2467617BADD}" type="pres">
      <dgm:prSet presAssocID="{99B42074-C8A4-4276-A431-7A268A6F956A}" presName="rootComposite" presStyleCnt="0"/>
      <dgm:spPr/>
    </dgm:pt>
    <dgm:pt modelId="{E09091FD-A15C-48BC-A189-C13B424096F4}" type="pres">
      <dgm:prSet presAssocID="{99B42074-C8A4-4276-A431-7A268A6F956A}" presName="rootText" presStyleLbl="node4" presStyleIdx="9" presStyleCnt="13">
        <dgm:presLayoutVars>
          <dgm:chPref val="3"/>
        </dgm:presLayoutVars>
      </dgm:prSet>
      <dgm:spPr/>
    </dgm:pt>
    <dgm:pt modelId="{44965221-273C-4D7C-874F-41FE75ACF3B3}" type="pres">
      <dgm:prSet presAssocID="{99B42074-C8A4-4276-A431-7A268A6F956A}" presName="rootConnector" presStyleLbl="node4" presStyleIdx="9" presStyleCnt="13"/>
      <dgm:spPr/>
    </dgm:pt>
    <dgm:pt modelId="{C65A08AE-9CDE-4D33-A4C1-A0B57C0FDB77}" type="pres">
      <dgm:prSet presAssocID="{99B42074-C8A4-4276-A431-7A268A6F956A}" presName="hierChild4" presStyleCnt="0"/>
      <dgm:spPr/>
    </dgm:pt>
    <dgm:pt modelId="{24A1E403-A7BF-47EE-9DED-9CDF375339CE}" type="pres">
      <dgm:prSet presAssocID="{99B42074-C8A4-4276-A431-7A268A6F956A}" presName="hierChild5" presStyleCnt="0"/>
      <dgm:spPr/>
    </dgm:pt>
    <dgm:pt modelId="{A82922F3-C93D-4881-A717-C46370A00376}" type="pres">
      <dgm:prSet presAssocID="{AB68D805-C958-4186-AB98-BDF42A3C4103}" presName="hierChild5" presStyleCnt="0"/>
      <dgm:spPr/>
    </dgm:pt>
    <dgm:pt modelId="{5FC3CFC7-DA46-4C68-B6F6-ED7879BF88FA}" type="pres">
      <dgm:prSet presAssocID="{BD1C2900-BB9C-431A-BCFD-7D7437E4F68D}" presName="Name37" presStyleLbl="parChTrans1D4" presStyleIdx="10" presStyleCnt="13"/>
      <dgm:spPr/>
    </dgm:pt>
    <dgm:pt modelId="{57BF3D87-26C5-4A3F-B224-3F7277436B6A}" type="pres">
      <dgm:prSet presAssocID="{BD08C5E0-0681-45D7-BBEF-CAE8379DA1FE}" presName="hierRoot2" presStyleCnt="0">
        <dgm:presLayoutVars>
          <dgm:hierBranch val="init"/>
        </dgm:presLayoutVars>
      </dgm:prSet>
      <dgm:spPr/>
    </dgm:pt>
    <dgm:pt modelId="{9C783E23-1BE8-4FFD-91F1-F6E0A7E77155}" type="pres">
      <dgm:prSet presAssocID="{BD08C5E0-0681-45D7-BBEF-CAE8379DA1FE}" presName="rootComposite" presStyleCnt="0"/>
      <dgm:spPr/>
    </dgm:pt>
    <dgm:pt modelId="{6982A4F2-184C-4998-8D19-011A9D49E0C2}" type="pres">
      <dgm:prSet presAssocID="{BD08C5E0-0681-45D7-BBEF-CAE8379DA1FE}" presName="rootText" presStyleLbl="node4" presStyleIdx="10" presStyleCnt="13">
        <dgm:presLayoutVars>
          <dgm:chPref val="3"/>
        </dgm:presLayoutVars>
      </dgm:prSet>
      <dgm:spPr/>
    </dgm:pt>
    <dgm:pt modelId="{5CE3954E-28D7-4DD5-9996-F92A3752991F}" type="pres">
      <dgm:prSet presAssocID="{BD08C5E0-0681-45D7-BBEF-CAE8379DA1FE}" presName="rootConnector" presStyleLbl="node4" presStyleIdx="10" presStyleCnt="13"/>
      <dgm:spPr/>
    </dgm:pt>
    <dgm:pt modelId="{7E2A8CC0-A888-4F02-B5E7-1CCFBDE463DA}" type="pres">
      <dgm:prSet presAssocID="{BD08C5E0-0681-45D7-BBEF-CAE8379DA1FE}" presName="hierChild4" presStyleCnt="0"/>
      <dgm:spPr/>
    </dgm:pt>
    <dgm:pt modelId="{442AE7C3-2A29-4DE7-ABD9-C15F7C3058BC}" type="pres">
      <dgm:prSet presAssocID="{B6007062-69F6-4186-841E-DD12D66B2E0B}" presName="Name37" presStyleLbl="parChTrans1D4" presStyleIdx="11" presStyleCnt="13"/>
      <dgm:spPr/>
    </dgm:pt>
    <dgm:pt modelId="{FA91D906-E9B2-4F50-A3ED-CF6A9809E83E}" type="pres">
      <dgm:prSet presAssocID="{0FB05435-4892-4ABA-B3C9-7237C0B06A67}" presName="hierRoot2" presStyleCnt="0">
        <dgm:presLayoutVars>
          <dgm:hierBranch val="init"/>
        </dgm:presLayoutVars>
      </dgm:prSet>
      <dgm:spPr/>
    </dgm:pt>
    <dgm:pt modelId="{601D9A76-AF5D-4FD3-98E8-14A33AE07F2E}" type="pres">
      <dgm:prSet presAssocID="{0FB05435-4892-4ABA-B3C9-7237C0B06A67}" presName="rootComposite" presStyleCnt="0"/>
      <dgm:spPr/>
    </dgm:pt>
    <dgm:pt modelId="{88ADE8B7-75B5-4356-8C72-E542511B57EB}" type="pres">
      <dgm:prSet presAssocID="{0FB05435-4892-4ABA-B3C9-7237C0B06A67}" presName="rootText" presStyleLbl="node4" presStyleIdx="11" presStyleCnt="13">
        <dgm:presLayoutVars>
          <dgm:chPref val="3"/>
        </dgm:presLayoutVars>
      </dgm:prSet>
      <dgm:spPr/>
    </dgm:pt>
    <dgm:pt modelId="{9063657D-724B-40E5-87A3-958C7E656220}" type="pres">
      <dgm:prSet presAssocID="{0FB05435-4892-4ABA-B3C9-7237C0B06A67}" presName="rootConnector" presStyleLbl="node4" presStyleIdx="11" presStyleCnt="13"/>
      <dgm:spPr/>
    </dgm:pt>
    <dgm:pt modelId="{2BC60E18-4776-47F8-9926-8D8DBE8066C8}" type="pres">
      <dgm:prSet presAssocID="{0FB05435-4892-4ABA-B3C9-7237C0B06A67}" presName="hierChild4" presStyleCnt="0"/>
      <dgm:spPr/>
    </dgm:pt>
    <dgm:pt modelId="{ADCB22DC-BCE2-4F6F-89DB-9ECDA855F3B2}" type="pres">
      <dgm:prSet presAssocID="{53CE5A2A-AAAE-4A22-AE9A-EFCCC4C8AFF9}" presName="Name37" presStyleLbl="parChTrans1D4" presStyleIdx="12" presStyleCnt="13"/>
      <dgm:spPr/>
    </dgm:pt>
    <dgm:pt modelId="{83E029F9-2C68-4D72-918A-8964C235AAC3}" type="pres">
      <dgm:prSet presAssocID="{F0DBC855-2474-4BDE-BDFA-C88E7E739F87}" presName="hierRoot2" presStyleCnt="0">
        <dgm:presLayoutVars>
          <dgm:hierBranch val="init"/>
        </dgm:presLayoutVars>
      </dgm:prSet>
      <dgm:spPr/>
    </dgm:pt>
    <dgm:pt modelId="{BF48038E-6DB6-4902-8BA4-45D7E9EC2DF3}" type="pres">
      <dgm:prSet presAssocID="{F0DBC855-2474-4BDE-BDFA-C88E7E739F87}" presName="rootComposite" presStyleCnt="0"/>
      <dgm:spPr/>
    </dgm:pt>
    <dgm:pt modelId="{E7CEEE60-EA00-4B96-987D-58238A6F75F4}" type="pres">
      <dgm:prSet presAssocID="{F0DBC855-2474-4BDE-BDFA-C88E7E739F87}" presName="rootText" presStyleLbl="node4" presStyleIdx="12" presStyleCnt="13">
        <dgm:presLayoutVars>
          <dgm:chPref val="3"/>
        </dgm:presLayoutVars>
      </dgm:prSet>
      <dgm:spPr/>
    </dgm:pt>
    <dgm:pt modelId="{ACBEA6DA-30D9-4A6D-8344-AB143177ECE3}" type="pres">
      <dgm:prSet presAssocID="{F0DBC855-2474-4BDE-BDFA-C88E7E739F87}" presName="rootConnector" presStyleLbl="node4" presStyleIdx="12" presStyleCnt="13"/>
      <dgm:spPr/>
    </dgm:pt>
    <dgm:pt modelId="{63189B59-1BB6-4B7A-BF0F-EA1695752BAC}" type="pres">
      <dgm:prSet presAssocID="{F0DBC855-2474-4BDE-BDFA-C88E7E739F87}" presName="hierChild4" presStyleCnt="0"/>
      <dgm:spPr/>
    </dgm:pt>
    <dgm:pt modelId="{56C99FDB-55E7-46DD-B1C8-903BA3AFCDF1}" type="pres">
      <dgm:prSet presAssocID="{F0DBC855-2474-4BDE-BDFA-C88E7E739F87}" presName="hierChild5" presStyleCnt="0"/>
      <dgm:spPr/>
    </dgm:pt>
    <dgm:pt modelId="{DD2C380E-D023-4CFB-A202-64CD1847189A}" type="pres">
      <dgm:prSet presAssocID="{0FB05435-4892-4ABA-B3C9-7237C0B06A67}" presName="hierChild5" presStyleCnt="0"/>
      <dgm:spPr/>
    </dgm:pt>
    <dgm:pt modelId="{7EB52BE4-F6F7-4894-BA2B-57EE10F07EA8}" type="pres">
      <dgm:prSet presAssocID="{BD08C5E0-0681-45D7-BBEF-CAE8379DA1FE}" presName="hierChild5" presStyleCnt="0"/>
      <dgm:spPr/>
    </dgm:pt>
    <dgm:pt modelId="{41107B5B-8089-48CC-BB02-4638A1FFF136}" type="pres">
      <dgm:prSet presAssocID="{5AC28D7D-D256-4144-8D19-11BD995711F0}" presName="hierChild5" presStyleCnt="0"/>
      <dgm:spPr/>
    </dgm:pt>
    <dgm:pt modelId="{5A93BB26-914A-4F20-A88F-7A740ACEFAD9}" type="pres">
      <dgm:prSet presAssocID="{B3208200-9566-4778-8DD6-F7A90547B5A5}" presName="hierChild5" presStyleCnt="0"/>
      <dgm:spPr/>
    </dgm:pt>
    <dgm:pt modelId="{C58C9AFA-073D-40B3-872A-FAD59E8FE445}" type="pres">
      <dgm:prSet presAssocID="{F4277886-C720-4C98-895C-1DDCE509CE8A}" presName="Name37" presStyleLbl="parChTrans1D2" presStyleIdx="3" presStyleCnt="4"/>
      <dgm:spPr/>
    </dgm:pt>
    <dgm:pt modelId="{6F3D4102-F4B6-40E9-8B6E-CAF518867752}" type="pres">
      <dgm:prSet presAssocID="{F6024E43-A1D6-4F49-B4D4-D3A45C346AFA}" presName="hierRoot2" presStyleCnt="0">
        <dgm:presLayoutVars>
          <dgm:hierBranch val="init"/>
        </dgm:presLayoutVars>
      </dgm:prSet>
      <dgm:spPr/>
    </dgm:pt>
    <dgm:pt modelId="{FAA9A278-ADBC-450A-84B6-037AE4308267}" type="pres">
      <dgm:prSet presAssocID="{F6024E43-A1D6-4F49-B4D4-D3A45C346AFA}" presName="rootComposite" presStyleCnt="0"/>
      <dgm:spPr/>
    </dgm:pt>
    <dgm:pt modelId="{E96E4039-AAE6-48BB-AEC6-DA4B35BF430D}" type="pres">
      <dgm:prSet presAssocID="{F6024E43-A1D6-4F49-B4D4-D3A45C346AFA}" presName="rootText" presStyleLbl="node2" presStyleIdx="3" presStyleCnt="4">
        <dgm:presLayoutVars>
          <dgm:chPref val="3"/>
        </dgm:presLayoutVars>
      </dgm:prSet>
      <dgm:spPr/>
    </dgm:pt>
    <dgm:pt modelId="{242F78B3-91FB-4AA8-BB04-6C05D89966FD}" type="pres">
      <dgm:prSet presAssocID="{F6024E43-A1D6-4F49-B4D4-D3A45C346AFA}" presName="rootConnector" presStyleLbl="node2" presStyleIdx="3" presStyleCnt="4"/>
      <dgm:spPr/>
    </dgm:pt>
    <dgm:pt modelId="{BADE58FE-4937-43A3-B172-42C575A55BC5}" type="pres">
      <dgm:prSet presAssocID="{F6024E43-A1D6-4F49-B4D4-D3A45C346AFA}" presName="hierChild4" presStyleCnt="0"/>
      <dgm:spPr/>
    </dgm:pt>
    <dgm:pt modelId="{25D5F2A4-E7FF-41FF-A2D8-55A1CD82CA75}" type="pres">
      <dgm:prSet presAssocID="{A42A694F-0DC2-4F76-9342-BF7E1C8B30C9}" presName="Name37" presStyleLbl="parChTrans1D3" presStyleIdx="8" presStyleCnt="9"/>
      <dgm:spPr/>
    </dgm:pt>
    <dgm:pt modelId="{42985EA8-E909-4961-84FB-06DE7D5B26F0}" type="pres">
      <dgm:prSet presAssocID="{6B535D98-0459-4B4E-911F-275D7A75410B}" presName="hierRoot2" presStyleCnt="0">
        <dgm:presLayoutVars>
          <dgm:hierBranch val="init"/>
        </dgm:presLayoutVars>
      </dgm:prSet>
      <dgm:spPr/>
    </dgm:pt>
    <dgm:pt modelId="{1BECAC40-7F70-4480-A5C3-DE0598813CD4}" type="pres">
      <dgm:prSet presAssocID="{6B535D98-0459-4B4E-911F-275D7A75410B}" presName="rootComposite" presStyleCnt="0"/>
      <dgm:spPr/>
    </dgm:pt>
    <dgm:pt modelId="{9094D8D8-38C3-4346-920F-8F63E11E87E4}" type="pres">
      <dgm:prSet presAssocID="{6B535D98-0459-4B4E-911F-275D7A75410B}" presName="rootText" presStyleLbl="node3" presStyleIdx="8" presStyleCnt="9">
        <dgm:presLayoutVars>
          <dgm:chPref val="3"/>
        </dgm:presLayoutVars>
      </dgm:prSet>
      <dgm:spPr/>
    </dgm:pt>
    <dgm:pt modelId="{07FFBD62-038A-45AD-9214-CB9467ECF4F6}" type="pres">
      <dgm:prSet presAssocID="{6B535D98-0459-4B4E-911F-275D7A75410B}" presName="rootConnector" presStyleLbl="node3" presStyleIdx="8" presStyleCnt="9"/>
      <dgm:spPr/>
    </dgm:pt>
    <dgm:pt modelId="{7BAE9CBF-5F09-4AB6-B85B-627DC98F3A0A}" type="pres">
      <dgm:prSet presAssocID="{6B535D98-0459-4B4E-911F-275D7A75410B}" presName="hierChild4" presStyleCnt="0"/>
      <dgm:spPr/>
    </dgm:pt>
    <dgm:pt modelId="{47F0EBA7-54A9-412C-9640-E98B577528F8}" type="pres">
      <dgm:prSet presAssocID="{6B535D98-0459-4B4E-911F-275D7A75410B}" presName="hierChild5" presStyleCnt="0"/>
      <dgm:spPr/>
    </dgm:pt>
    <dgm:pt modelId="{77FF8222-F9D0-4A9A-AC97-D4C84AC37C29}" type="pres">
      <dgm:prSet presAssocID="{F6024E43-A1D6-4F49-B4D4-D3A45C346AFA}" presName="hierChild5" presStyleCnt="0"/>
      <dgm:spPr/>
    </dgm:pt>
    <dgm:pt modelId="{E3A6B581-847B-475C-9497-7004C4D5C4DB}" type="pres">
      <dgm:prSet presAssocID="{D84BC07E-B480-4208-BE22-4C7FBCC73A87}" presName="hierChild3" presStyleCnt="0"/>
      <dgm:spPr/>
    </dgm:pt>
  </dgm:ptLst>
  <dgm:cxnLst>
    <dgm:cxn modelId="{734B1501-844D-48F9-A7F1-155425FE0A6C}" type="presOf" srcId="{99B42074-C8A4-4276-A431-7A268A6F956A}" destId="{E09091FD-A15C-48BC-A189-C13B424096F4}" srcOrd="0" destOrd="0" presId="urn:microsoft.com/office/officeart/2005/8/layout/orgChart1"/>
    <dgm:cxn modelId="{DFBF8D01-5B64-4F6C-BB9A-5E29D78DEC58}" type="presOf" srcId="{BD08C5E0-0681-45D7-BBEF-CAE8379DA1FE}" destId="{5CE3954E-28D7-4DD5-9996-F92A3752991F}" srcOrd="1" destOrd="0" presId="urn:microsoft.com/office/officeart/2005/8/layout/orgChart1"/>
    <dgm:cxn modelId="{3281E001-AA29-4BCF-9E22-61A5A9009825}" type="presOf" srcId="{F8AD3372-CC21-4F81-93EA-AF9FE2FFF3A5}" destId="{83A48DD7-0550-4E79-ABF7-3AB69763010D}" srcOrd="0" destOrd="0" presId="urn:microsoft.com/office/officeart/2005/8/layout/orgChart1"/>
    <dgm:cxn modelId="{DAE29A06-8E8A-42FF-A6D5-C6A0407C484E}" srcId="{962C29C3-AE9F-445D-BBD8-31B216B597ED}" destId="{8DFA5406-DF9D-4F57-9312-AAB348BF9E28}" srcOrd="0" destOrd="0" parTransId="{620946A6-DE85-42D0-ACF1-0D606577D9E0}" sibTransId="{F4515AEB-4B71-4A44-B806-99771D44A02F}"/>
    <dgm:cxn modelId="{385DFB14-8418-47E5-B865-F8A20ABD4F39}" srcId="{AB68D805-C958-4186-AB98-BDF42A3C4103}" destId="{5100871E-AAD0-46BA-ABE9-C4AC3A15682C}" srcOrd="0" destOrd="0" parTransId="{3DFC2F88-CE7C-4FF6-B9DA-AA2DA983BF9B}" sibTransId="{3BECE6B9-2632-4883-8210-511DF8F5A606}"/>
    <dgm:cxn modelId="{2B1DAF18-DD55-43BE-9E63-7F2EF6D6B694}" srcId="{EA4071C9-D69C-4A3F-8A56-5D1784DCA390}" destId="{8719930E-F8E3-45AC-9C51-AA9F036273AD}" srcOrd="1" destOrd="0" parTransId="{61F42092-ACB0-4918-A20F-6692B27AF0EE}" sibTransId="{D0B19DA8-3A63-4314-AFE8-38DDCFF7155D}"/>
    <dgm:cxn modelId="{A74AFD19-E6B6-4664-A3A9-C8CD3423671C}" type="presOf" srcId="{F6212152-A831-45AD-A778-88D8043C12A0}" destId="{C1455B8D-8BE6-4A31-8E35-1FC22CC759A5}" srcOrd="0" destOrd="0" presId="urn:microsoft.com/office/officeart/2005/8/layout/orgChart1"/>
    <dgm:cxn modelId="{2B5C7A1C-EC56-48C9-B6A9-4D74043BF0FE}" srcId="{DDFD41D8-0203-4BEB-A55B-2B6BA7F0489B}" destId="{A33CAE26-1699-4947-AB51-691514BE59BA}" srcOrd="4" destOrd="0" parTransId="{2C3F2D3D-D5CA-4D53-90FE-7E5F34494AC9}" sibTransId="{C85E3442-B7B8-4376-9CFB-4896ABB43047}"/>
    <dgm:cxn modelId="{0B11EA1D-BACA-416A-83BC-3E6DDBDB77A9}" type="presOf" srcId="{5E28935A-C653-4F2B-A7C4-2B8223459FE0}" destId="{FC9CBC13-B04F-4F9E-91F4-647746458686}" srcOrd="0" destOrd="0" presId="urn:microsoft.com/office/officeart/2005/8/layout/orgChart1"/>
    <dgm:cxn modelId="{1C001A24-03E9-4946-8A61-3A1C9265E425}" type="presOf" srcId="{F68433DB-7CFF-43F9-A473-C5F8AA0B06EC}" destId="{0C01B648-750E-4CB2-BBAE-64D7D990182B}" srcOrd="1" destOrd="0" presId="urn:microsoft.com/office/officeart/2005/8/layout/orgChart1"/>
    <dgm:cxn modelId="{03CC4F25-E2D2-4B4A-B9E5-470ECD24B2D4}" type="presOf" srcId="{99B42074-C8A4-4276-A431-7A268A6F956A}" destId="{44965221-273C-4D7C-874F-41FE75ACF3B3}" srcOrd="1" destOrd="0" presId="urn:microsoft.com/office/officeart/2005/8/layout/orgChart1"/>
    <dgm:cxn modelId="{50911226-DF6B-4BAA-B61A-4AC524E34C25}" srcId="{E4E072EF-2915-4B1E-BCB0-025D9DF21850}" destId="{962C29C3-AE9F-445D-BBD8-31B216B597ED}" srcOrd="1" destOrd="0" parTransId="{707786A1-799F-4D7F-9ADE-156152D3E21F}" sibTransId="{F80E2EFD-32FE-442A-8CC7-574697907BBB}"/>
    <dgm:cxn modelId="{EC09AE26-0829-4293-84A4-9211F3089225}" type="presOf" srcId="{D99B67EF-82D5-4842-B23B-97809837F396}" destId="{2B9B4D75-1786-4A58-AB58-F266C283DA89}" srcOrd="0" destOrd="0" presId="urn:microsoft.com/office/officeart/2005/8/layout/orgChart1"/>
    <dgm:cxn modelId="{6F9DBA2A-18C2-4C1E-AF9B-4587A796B3D7}" type="presOf" srcId="{12410C7B-6B77-4D85-9E30-1820511D66D1}" destId="{248449D6-5084-4754-97FA-B4A679745125}" srcOrd="0" destOrd="0" presId="urn:microsoft.com/office/officeart/2005/8/layout/orgChart1"/>
    <dgm:cxn modelId="{8D258F2D-27AB-4513-B254-89D2F1C9A97D}" srcId="{B3208200-9566-4778-8DD6-F7A90547B5A5}" destId="{FE5DB0AD-FB49-4BCA-A679-92C4BD5CAE82}" srcOrd="0" destOrd="0" parTransId="{4FFFF72A-CA3F-491C-91E8-377D61DE4DB6}" sibTransId="{0E325437-0C55-436C-A894-3FCFC875E60E}"/>
    <dgm:cxn modelId="{04EDD02E-3DB5-45BD-AE41-338F6B395241}" type="presOf" srcId="{FE5DB0AD-FB49-4BCA-A679-92C4BD5CAE82}" destId="{FE2B2C4C-2C2C-428F-AF6D-399EEC28613C}" srcOrd="0" destOrd="0" presId="urn:microsoft.com/office/officeart/2005/8/layout/orgChart1"/>
    <dgm:cxn modelId="{0842E331-EBEB-4E65-965E-FA8B2A7C1DAB}" type="presOf" srcId="{2347F36B-662C-4C22-AE9C-A36338F45122}" destId="{365EC482-16B1-4AAD-B4CC-D63D201EE27E}" srcOrd="0" destOrd="0" presId="urn:microsoft.com/office/officeart/2005/8/layout/orgChart1"/>
    <dgm:cxn modelId="{ECACFE32-4D56-4417-BFE1-97A6B2BDF398}" type="presOf" srcId="{EA961523-890D-4780-8FB2-4226B1DA0518}" destId="{BF84D24B-8D49-4BA1-850D-6EAE867BA03A}" srcOrd="1" destOrd="0" presId="urn:microsoft.com/office/officeart/2005/8/layout/orgChart1"/>
    <dgm:cxn modelId="{C73A5336-3954-4EBE-9EB3-5D0D3694A12D}" srcId="{5AC28D7D-D256-4144-8D19-11BD995711F0}" destId="{AB68D805-C958-4186-AB98-BDF42A3C4103}" srcOrd="0" destOrd="0" parTransId="{D99B67EF-82D5-4842-B23B-97809837F396}" sibTransId="{716360E9-90C3-45B5-B8D4-67994A93D3D8}"/>
    <dgm:cxn modelId="{EE9F9C38-6368-413A-9107-7A40E5FF3D85}" type="presOf" srcId="{1AA526BE-DE0B-495D-8439-3A1CBF421AC0}" destId="{B33DBD8C-9C59-4BCE-804E-590DDFB4FEA8}" srcOrd="0" destOrd="0" presId="urn:microsoft.com/office/officeart/2005/8/layout/orgChart1"/>
    <dgm:cxn modelId="{0476793A-49D1-45CA-8250-40AF0777B917}" srcId="{DDFD41D8-0203-4BEB-A55B-2B6BA7F0489B}" destId="{9EC38554-0729-4E36-B1BE-866F3E0A3729}" srcOrd="1" destOrd="0" parTransId="{E9AD5402-53C3-4E0E-BFB8-7DC457E62C6E}" sibTransId="{3DE0E5B0-E1A6-450A-A1FF-24B0C0D72B23}"/>
    <dgm:cxn modelId="{58AE213E-1412-4C25-BFB0-664EAE386B3A}" srcId="{D84BC07E-B480-4208-BE22-4C7FBCC73A87}" destId="{F6024E43-A1D6-4F49-B4D4-D3A45C346AFA}" srcOrd="3" destOrd="0" parTransId="{F4277886-C720-4C98-895C-1DDCE509CE8A}" sibTransId="{FAD35A62-2FD5-487E-8C63-9E0EE2F599A0}"/>
    <dgm:cxn modelId="{1667CE40-86D7-4FA1-8620-75E2014DE18B}" srcId="{E4E072EF-2915-4B1E-BCB0-025D9DF21850}" destId="{F68433DB-7CFF-43F9-A473-C5F8AA0B06EC}" srcOrd="0" destOrd="0" parTransId="{4883043B-5A38-42C5-87EF-37C4E190959C}" sibTransId="{BE276BC4-3D30-45E2-8CE7-4BD16A4EF37F}"/>
    <dgm:cxn modelId="{11858A5F-2862-4F69-965A-C7A9D3517C28}" type="presOf" srcId="{F4277886-C720-4C98-895C-1DDCE509CE8A}" destId="{C58C9AFA-073D-40B3-872A-FAD59E8FE445}" srcOrd="0" destOrd="0" presId="urn:microsoft.com/office/officeart/2005/8/layout/orgChart1"/>
    <dgm:cxn modelId="{6C5AC160-0EEF-4E63-BA22-4D4BF90ADEED}" type="presOf" srcId="{962C29C3-AE9F-445D-BBD8-31B216B597ED}" destId="{622B0033-31B7-4ED8-ADE4-278D36C5733F}" srcOrd="0" destOrd="0" presId="urn:microsoft.com/office/officeart/2005/8/layout/orgChart1"/>
    <dgm:cxn modelId="{4BB32E63-D492-42C6-8D47-378ECBD40980}" type="presOf" srcId="{5100871E-AAD0-46BA-ABE9-C4AC3A15682C}" destId="{49D9708E-FDC3-4962-AF81-FDBD78B9A095}" srcOrd="0" destOrd="0" presId="urn:microsoft.com/office/officeart/2005/8/layout/orgChart1"/>
    <dgm:cxn modelId="{622B4243-E9DE-4D02-AB85-50F8B593D517}" type="presOf" srcId="{12410C7B-6B77-4D85-9E30-1820511D66D1}" destId="{E4B2FE38-3DBA-4A5E-8286-CE04EC838825}" srcOrd="1" destOrd="0" presId="urn:microsoft.com/office/officeart/2005/8/layout/orgChart1"/>
    <dgm:cxn modelId="{385D4545-A5E3-4A48-957D-11BF82BD0C26}" type="presOf" srcId="{9D25406A-3F3A-47C6-8028-13226081F7F6}" destId="{A7F3B1F1-6EA9-4941-9ED5-412CCD543C34}" srcOrd="0" destOrd="0" presId="urn:microsoft.com/office/officeart/2005/8/layout/orgChart1"/>
    <dgm:cxn modelId="{1B96F065-1C8E-4C62-A23A-5159FAFD607B}" type="presOf" srcId="{45EA2EA8-BFD8-4565-A744-6B05FD36FEFB}" destId="{F5B1E418-46F4-4DA5-B6F2-687161E28117}" srcOrd="0" destOrd="0" presId="urn:microsoft.com/office/officeart/2005/8/layout/orgChart1"/>
    <dgm:cxn modelId="{5B677346-23DD-4762-AA85-C4164FD8B142}" type="presOf" srcId="{EA961523-890D-4780-8FB2-4226B1DA0518}" destId="{9B3373EE-6891-4D73-9208-6ABA8756A82B}" srcOrd="0" destOrd="0" presId="urn:microsoft.com/office/officeart/2005/8/layout/orgChart1"/>
    <dgm:cxn modelId="{9B4EC166-93F6-4C56-BB69-CAD3EAC24D92}" type="presOf" srcId="{B26BD132-D542-4100-8554-C6DCAAFDDA1C}" destId="{03068623-ADDF-4214-839C-28E2F801C4DC}" srcOrd="0" destOrd="0" presId="urn:microsoft.com/office/officeart/2005/8/layout/orgChart1"/>
    <dgm:cxn modelId="{92CFC748-CBA3-4C4E-8093-11CF3584157B}" srcId="{5AC28D7D-D256-4144-8D19-11BD995711F0}" destId="{BD08C5E0-0681-45D7-BBEF-CAE8379DA1FE}" srcOrd="1" destOrd="0" parTransId="{BD1C2900-BB9C-431A-BCFD-7D7437E4F68D}" sibTransId="{7CF6BC74-6D2D-47DB-91D4-8139D0FA6B16}"/>
    <dgm:cxn modelId="{91C9F368-A5E9-43B1-A921-74719116B9D8}" srcId="{D84BC07E-B480-4208-BE22-4C7FBCC73A87}" destId="{EA4071C9-D69C-4A3F-8A56-5D1784DCA390}" srcOrd="0" destOrd="0" parTransId="{B86FB469-64E1-48D0-8CCF-1FCAA690F264}" sibTransId="{4DBB2A90-21D4-4C50-8A27-9EE7F9116E9C}"/>
    <dgm:cxn modelId="{0BC6DA69-FA49-488D-802B-2A0595A554B2}" srcId="{AB68D805-C958-4186-AB98-BDF42A3C4103}" destId="{99B42074-C8A4-4276-A431-7A268A6F956A}" srcOrd="1" destOrd="0" parTransId="{F4DB0EF5-5D73-4181-AB1F-1D55429A5929}" sibTransId="{C168B13A-061E-40A0-A7A7-B2058633D231}"/>
    <dgm:cxn modelId="{5329F96A-B3AA-44D8-9462-A759F9FBB1D6}" srcId="{F8AD3372-CC21-4F81-93EA-AF9FE2FFF3A5}" destId="{D84BC07E-B480-4208-BE22-4C7FBCC73A87}" srcOrd="0" destOrd="0" parTransId="{4825AA93-D81E-47A6-8240-99E0134852BC}" sibTransId="{05248CE4-8167-47D7-BFAD-53A653AB1C02}"/>
    <dgm:cxn modelId="{625A114D-F8A4-4874-9923-C8A3B3685B4E}" type="presOf" srcId="{A42A694F-0DC2-4F76-9342-BF7E1C8B30C9}" destId="{25D5F2A4-E7FF-41FF-A2D8-55A1CD82CA75}" srcOrd="0" destOrd="0" presId="urn:microsoft.com/office/officeart/2005/8/layout/orgChart1"/>
    <dgm:cxn modelId="{664C1A4D-736B-475A-8824-1F8320E1AE95}" type="presOf" srcId="{AB68D805-C958-4186-AB98-BDF42A3C4103}" destId="{4B033A3A-75AD-4A26-9DB0-0FC9A98EC969}" srcOrd="0" destOrd="0" presId="urn:microsoft.com/office/officeart/2005/8/layout/orgChart1"/>
    <dgm:cxn modelId="{A952FB70-DB9E-4E34-81AE-FE87F7DCF04E}" type="presOf" srcId="{8719930E-F8E3-45AC-9C51-AA9F036273AD}" destId="{2FFEA525-C733-460B-8802-42AC89429E92}" srcOrd="1" destOrd="0" presId="urn:microsoft.com/office/officeart/2005/8/layout/orgChart1"/>
    <dgm:cxn modelId="{986A3C73-925D-4C0D-8593-0F1E4D8E6A8C}" type="presOf" srcId="{B715D9FE-073E-4B8C-9984-142AE32AAADB}" destId="{0793D3F7-43DF-4EAF-8825-90F26950DD58}" srcOrd="1" destOrd="0" presId="urn:microsoft.com/office/officeart/2005/8/layout/orgChart1"/>
    <dgm:cxn modelId="{7E396D54-AAE2-47F3-993C-C5BC692E92DB}" type="presOf" srcId="{F0DBC855-2474-4BDE-BDFA-C88E7E739F87}" destId="{ACBEA6DA-30D9-4A6D-8344-AB143177ECE3}" srcOrd="1" destOrd="0" presId="urn:microsoft.com/office/officeart/2005/8/layout/orgChart1"/>
    <dgm:cxn modelId="{9BA93055-15F1-413E-917F-A1FD92937F12}" type="presOf" srcId="{CE78814D-3EF5-41CF-80F7-57DB5E6575EA}" destId="{09227B3C-2EA3-4619-BACA-BD7CDA512E48}" srcOrd="0" destOrd="0" presId="urn:microsoft.com/office/officeart/2005/8/layout/orgChart1"/>
    <dgm:cxn modelId="{366E8578-0259-4DE4-B228-4D8C3EA86040}" type="presOf" srcId="{251AA9C5-65CA-4E6D-8831-14CD21D0C386}" destId="{4C4761C0-FABA-4BE0-AF17-6FF016FD95B1}" srcOrd="0" destOrd="0" presId="urn:microsoft.com/office/officeart/2005/8/layout/orgChart1"/>
    <dgm:cxn modelId="{3C9A1E79-66D6-4038-972B-BBD1DB4FB011}" type="presOf" srcId="{EA4071C9-D69C-4A3F-8A56-5D1784DCA390}" destId="{85254DA0-ADE4-4494-B8AA-7C92B0224EA0}" srcOrd="0" destOrd="0" presId="urn:microsoft.com/office/officeart/2005/8/layout/orgChart1"/>
    <dgm:cxn modelId="{BB15705A-B881-441A-B1E8-BD41BBCED6E2}" srcId="{DDFD41D8-0203-4BEB-A55B-2B6BA7F0489B}" destId="{EA961523-890D-4780-8FB2-4226B1DA0518}" srcOrd="2" destOrd="0" parTransId="{9D25406A-3F3A-47C6-8028-13226081F7F6}" sibTransId="{2F385987-187C-4F28-9DFC-958CEE15240B}"/>
    <dgm:cxn modelId="{499D925A-1BB0-4108-BE53-0CBEC1B3AF60}" type="presOf" srcId="{B6007062-69F6-4186-841E-DD12D66B2E0B}" destId="{442AE7C3-2A29-4DE7-ABD9-C15F7C3058BC}" srcOrd="0" destOrd="0" presId="urn:microsoft.com/office/officeart/2005/8/layout/orgChart1"/>
    <dgm:cxn modelId="{E83ABC7B-FB9F-466E-8E1D-34D64DC61465}" type="presOf" srcId="{53CE5A2A-AAAE-4A22-AE9A-EFCCC4C8AFF9}" destId="{ADCB22DC-BCE2-4F6F-89DB-9ECDA855F3B2}" srcOrd="0" destOrd="0" presId="urn:microsoft.com/office/officeart/2005/8/layout/orgChart1"/>
    <dgm:cxn modelId="{599C9F7F-0E03-4F24-B6FD-DFD8A22FF1B2}" type="presOf" srcId="{4FFFF72A-CA3F-491C-91E8-377D61DE4DB6}" destId="{19022296-9BC7-4C24-941F-17B7828A0FF7}" srcOrd="0" destOrd="0" presId="urn:microsoft.com/office/officeart/2005/8/layout/orgChart1"/>
    <dgm:cxn modelId="{2D1AAE82-CD8D-4A0C-B28F-D21E875587C6}" srcId="{F6024E43-A1D6-4F49-B4D4-D3A45C346AFA}" destId="{6B535D98-0459-4B4E-911F-275D7A75410B}" srcOrd="0" destOrd="0" parTransId="{A42A694F-0DC2-4F76-9342-BF7E1C8B30C9}" sibTransId="{D599AF18-0756-433B-A59D-69BA924B9E86}"/>
    <dgm:cxn modelId="{C2A86389-E3BC-443B-9D99-CEDF4BB2E4F9}" type="presOf" srcId="{5AC28D7D-D256-4144-8D19-11BD995711F0}" destId="{1078865C-0760-49EA-BA45-E88F02AC99E1}" srcOrd="1" destOrd="0" presId="urn:microsoft.com/office/officeart/2005/8/layout/orgChart1"/>
    <dgm:cxn modelId="{A61DAD8A-CD74-4DAE-9B3E-7EF79EEF93DB}" type="presOf" srcId="{2C3F2D3D-D5CA-4D53-90FE-7E5F34494AC9}" destId="{4AEFEB53-782B-4CB3-A908-8A33646E3543}" srcOrd="0" destOrd="0" presId="urn:microsoft.com/office/officeart/2005/8/layout/orgChart1"/>
    <dgm:cxn modelId="{599BFC8D-3DA1-4C2E-945B-F56DA205F879}" type="presOf" srcId="{BD1C2900-BB9C-431A-BCFD-7D7437E4F68D}" destId="{5FC3CFC7-DA46-4C68-B6F6-ED7879BF88FA}" srcOrd="0" destOrd="0" presId="urn:microsoft.com/office/officeart/2005/8/layout/orgChart1"/>
    <dgm:cxn modelId="{17F96F8E-2688-4F43-919B-42C514B3189F}" srcId="{D84BC07E-B480-4208-BE22-4C7FBCC73A87}" destId="{E4E072EF-2915-4B1E-BCB0-025D9DF21850}" srcOrd="1" destOrd="0" parTransId="{793D71A2-CCD3-42BA-A4A2-D25C7A3387E5}" sibTransId="{DF904EC7-7CE0-4FAE-83B6-D16013524DBB}"/>
    <dgm:cxn modelId="{61377C91-6D23-4539-862B-499B5F9755EE}" type="presOf" srcId="{B3208200-9566-4778-8DD6-F7A90547B5A5}" destId="{37060C8D-2477-4B5B-AC9C-2EBA286C627A}" srcOrd="1" destOrd="0" presId="urn:microsoft.com/office/officeart/2005/8/layout/orgChart1"/>
    <dgm:cxn modelId="{ADC43193-47D7-4E30-B7A3-99CD275622E5}" type="presOf" srcId="{DDFD41D8-0203-4BEB-A55B-2B6BA7F0489B}" destId="{5AA4E562-9421-4FAA-AB0E-3D202EFD0D48}" srcOrd="1" destOrd="0" presId="urn:microsoft.com/office/officeart/2005/8/layout/orgChart1"/>
    <dgm:cxn modelId="{8B12DD95-A13E-4F3D-9754-7FF1E5DF4ACC}" type="presOf" srcId="{9EC38554-0729-4E36-B1BE-866F3E0A3729}" destId="{4E5B94AB-EC7F-4FD5-9B66-B23049DC995F}" srcOrd="0" destOrd="0" presId="urn:microsoft.com/office/officeart/2005/8/layout/orgChart1"/>
    <dgm:cxn modelId="{BFE86F9A-799F-4AA3-B3D0-D73E7CC784B0}" type="presOf" srcId="{DDFD41D8-0203-4BEB-A55B-2B6BA7F0489B}" destId="{B0346768-B1ED-4812-9FA1-384593212921}" srcOrd="0" destOrd="0" presId="urn:microsoft.com/office/officeart/2005/8/layout/orgChart1"/>
    <dgm:cxn modelId="{A79FD49A-7193-4C82-8C23-F5444402C58D}" srcId="{EA4071C9-D69C-4A3F-8A56-5D1784DCA390}" destId="{DDFD41D8-0203-4BEB-A55B-2B6BA7F0489B}" srcOrd="2" destOrd="0" parTransId="{E54B67B2-22B0-4BD1-A277-AB2CA09C3E11}" sibTransId="{F76EC496-618E-4356-9142-2CA79EF2F2AD}"/>
    <dgm:cxn modelId="{4698E09B-BB74-4B69-A91A-ABDABF6EAD33}" type="presOf" srcId="{F68433DB-7CFF-43F9-A473-C5F8AA0B06EC}" destId="{2A098294-C6FB-4CDE-A18D-D965C0CE13D1}" srcOrd="0" destOrd="0" presId="urn:microsoft.com/office/officeart/2005/8/layout/orgChart1"/>
    <dgm:cxn modelId="{14C4B59F-8A47-40A1-BA42-5FA021453082}" srcId="{BD08C5E0-0681-45D7-BBEF-CAE8379DA1FE}" destId="{0FB05435-4892-4ABA-B3C9-7237C0B06A67}" srcOrd="0" destOrd="0" parTransId="{B6007062-69F6-4186-841E-DD12D66B2E0B}" sibTransId="{2740899C-3056-442D-A33B-CE478CFE026D}"/>
    <dgm:cxn modelId="{1B52D1A0-6549-4A45-ACE6-E71CB0D11CA2}" type="presOf" srcId="{0D21DA87-9B2C-4A09-A98C-CBD1380D6869}" destId="{9A978C52-6DE3-4C2F-B247-18A5692C4209}" srcOrd="0" destOrd="0" presId="urn:microsoft.com/office/officeart/2005/8/layout/orgChart1"/>
    <dgm:cxn modelId="{8DDCD8A1-8D7B-446C-841B-CE2909356DA2}" type="presOf" srcId="{F6024E43-A1D6-4F49-B4D4-D3A45C346AFA}" destId="{E96E4039-AAE6-48BB-AEC6-DA4B35BF430D}" srcOrd="0" destOrd="0" presId="urn:microsoft.com/office/officeart/2005/8/layout/orgChart1"/>
    <dgm:cxn modelId="{A9BFA2A2-926B-4B78-8734-473970A873A1}" type="presOf" srcId="{B715D9FE-073E-4B8C-9984-142AE32AAADB}" destId="{1325078D-458E-40E5-9F59-F3BADA823F30}" srcOrd="0" destOrd="0" presId="urn:microsoft.com/office/officeart/2005/8/layout/orgChart1"/>
    <dgm:cxn modelId="{3C4137A6-5BAF-43B4-AC33-A9D1CA3553D4}" type="presOf" srcId="{620946A6-DE85-42D0-ACF1-0D606577D9E0}" destId="{A4AB2195-8759-472B-B385-F123404B10D5}" srcOrd="0" destOrd="0" presId="urn:microsoft.com/office/officeart/2005/8/layout/orgChart1"/>
    <dgm:cxn modelId="{77F539A6-7BA1-4D11-A64D-CD2303189472}" type="presOf" srcId="{793D71A2-CCD3-42BA-A4A2-D25C7A3387E5}" destId="{9A591FC9-4BD0-48A7-966C-EE8C418E4330}" srcOrd="0" destOrd="0" presId="urn:microsoft.com/office/officeart/2005/8/layout/orgChart1"/>
    <dgm:cxn modelId="{15DBE7A6-A6DB-4233-9970-428C3154EE76}" type="presOf" srcId="{5AC28D7D-D256-4144-8D19-11BD995711F0}" destId="{FB2B172F-5177-4933-AF21-26137413A2EE}" srcOrd="0" destOrd="0" presId="urn:microsoft.com/office/officeart/2005/8/layout/orgChart1"/>
    <dgm:cxn modelId="{71E4FFA7-1A4F-4E72-894A-C8C18BD58164}" type="presOf" srcId="{FE5DB0AD-FB49-4BCA-A679-92C4BD5CAE82}" destId="{7D4BCB10-4624-449F-94E5-D8E3D803FECB}" srcOrd="1" destOrd="0" presId="urn:microsoft.com/office/officeart/2005/8/layout/orgChart1"/>
    <dgm:cxn modelId="{C6D0AAA8-3E26-4C69-815C-CBE505EBA9D0}" type="presOf" srcId="{F6024E43-A1D6-4F49-B4D4-D3A45C346AFA}" destId="{242F78B3-91FB-4AA8-BB04-6C05D89966FD}" srcOrd="1" destOrd="0" presId="urn:microsoft.com/office/officeart/2005/8/layout/orgChart1"/>
    <dgm:cxn modelId="{B3E830AC-6584-4C7D-B644-B2EBF3D45C75}" type="presOf" srcId="{5100871E-AAD0-46BA-ABE9-C4AC3A15682C}" destId="{A8FCBADC-FE30-44DA-9CC4-550F3C8AA224}" srcOrd="1" destOrd="0" presId="urn:microsoft.com/office/officeart/2005/8/layout/orgChart1"/>
    <dgm:cxn modelId="{CE9832AC-091A-45FA-9E81-A3E1B43E1843}" type="presOf" srcId="{3DFC2F88-CE7C-4FF6-B9DA-AA2DA983BF9B}" destId="{73378EFE-146D-4196-947E-A6CEC68B4305}" srcOrd="0" destOrd="0" presId="urn:microsoft.com/office/officeart/2005/8/layout/orgChart1"/>
    <dgm:cxn modelId="{D8060DAE-419B-41E0-9581-0FCF5DFB023E}" type="presOf" srcId="{0FB05435-4892-4ABA-B3C9-7237C0B06A67}" destId="{88ADE8B7-75B5-4356-8C72-E542511B57EB}" srcOrd="0" destOrd="0" presId="urn:microsoft.com/office/officeart/2005/8/layout/orgChart1"/>
    <dgm:cxn modelId="{4D6688AE-8455-4A9B-B390-D039AA820BA9}" type="presOf" srcId="{61F42092-ACB0-4918-A20F-6692B27AF0EE}" destId="{F40B1F54-A271-44E0-B12F-1DF35ACB48F9}" srcOrd="0" destOrd="0" presId="urn:microsoft.com/office/officeart/2005/8/layout/orgChart1"/>
    <dgm:cxn modelId="{082127B0-34C0-4899-9353-AA8929A72E4F}" type="presOf" srcId="{B3208200-9566-4778-8DD6-F7A90547B5A5}" destId="{F1A12858-AFF8-449A-AD45-DAC0414A51C7}" srcOrd="0" destOrd="0" presId="urn:microsoft.com/office/officeart/2005/8/layout/orgChart1"/>
    <dgm:cxn modelId="{D4B7A2B4-5785-4487-8131-248E6375894E}" type="presOf" srcId="{4883043B-5A38-42C5-87EF-37C4E190959C}" destId="{5D155140-9D19-4626-8DAF-457CB3ED574A}" srcOrd="0" destOrd="0" presId="urn:microsoft.com/office/officeart/2005/8/layout/orgChart1"/>
    <dgm:cxn modelId="{26C597B8-5097-4595-9916-25FEF49328ED}" type="presOf" srcId="{E9AD5402-53C3-4E0E-BFB8-7DC457E62C6E}" destId="{E2E9D679-AA87-4CA5-9D92-385832FA8A38}" srcOrd="0" destOrd="0" presId="urn:microsoft.com/office/officeart/2005/8/layout/orgChart1"/>
    <dgm:cxn modelId="{E70DA3BF-52F8-45E3-8127-FB0AE7E2237E}" type="presOf" srcId="{AB68D805-C958-4186-AB98-BDF42A3C4103}" destId="{38ED2C34-AE31-4E66-AB20-27B061EAD4A2}" srcOrd="1" destOrd="0" presId="urn:microsoft.com/office/officeart/2005/8/layout/orgChart1"/>
    <dgm:cxn modelId="{F2C085C0-BBB7-4E0D-828B-C02F7B9D1ACF}" srcId="{D84BC07E-B480-4208-BE22-4C7FBCC73A87}" destId="{B3208200-9566-4778-8DD6-F7A90547B5A5}" srcOrd="2" destOrd="0" parTransId="{2347F36B-662C-4C22-AE9C-A36338F45122}" sibTransId="{108461CA-AF6E-42D1-A9FA-2528E4DF53D5}"/>
    <dgm:cxn modelId="{6D1EF2C0-D18C-4AEA-9F75-111942C498DD}" type="presOf" srcId="{B26BD132-D542-4100-8554-C6DCAAFDDA1C}" destId="{DBB49CD6-1E7C-4614-9DE3-6B8E58EB0572}" srcOrd="1" destOrd="0" presId="urn:microsoft.com/office/officeart/2005/8/layout/orgChart1"/>
    <dgm:cxn modelId="{12B618C6-8382-4F0B-8357-0B902594AC25}" type="presOf" srcId="{F0DBC855-2474-4BDE-BDFA-C88E7E739F87}" destId="{E7CEEE60-EA00-4B96-987D-58238A6F75F4}" srcOrd="0" destOrd="0" presId="urn:microsoft.com/office/officeart/2005/8/layout/orgChart1"/>
    <dgm:cxn modelId="{AF9F66CA-9F31-449B-A414-61E7E80508C7}" type="presOf" srcId="{8719930E-F8E3-45AC-9C51-AA9F036273AD}" destId="{4A0083D7-0002-4DD7-8D91-93B44E719413}" srcOrd="0" destOrd="0" presId="urn:microsoft.com/office/officeart/2005/8/layout/orgChart1"/>
    <dgm:cxn modelId="{49907ECC-93FB-4F3A-B3BC-5B6F4A1A7538}" type="presOf" srcId="{E4E072EF-2915-4B1E-BCB0-025D9DF21850}" destId="{129B1073-770F-48F3-B8E0-E8458AFF12B1}" srcOrd="1" destOrd="0" presId="urn:microsoft.com/office/officeart/2005/8/layout/orgChart1"/>
    <dgm:cxn modelId="{6DBC63CF-68B1-4D74-8002-67AF913F84A7}" type="presOf" srcId="{962C29C3-AE9F-445D-BBD8-31B216B597ED}" destId="{177B038E-8FC6-4D90-9B81-368776EF5BFA}" srcOrd="1" destOrd="0" presId="urn:microsoft.com/office/officeart/2005/8/layout/orgChart1"/>
    <dgm:cxn modelId="{A2E390D0-4C94-47D2-A7D6-272F8DDE4B10}" type="presOf" srcId="{6B535D98-0459-4B4E-911F-275D7A75410B}" destId="{07FFBD62-038A-45AD-9214-CB9467ECF4F6}" srcOrd="1" destOrd="0" presId="urn:microsoft.com/office/officeart/2005/8/layout/orgChart1"/>
    <dgm:cxn modelId="{85097BD5-7996-4E41-88A5-509D7131815B}" type="presOf" srcId="{707786A1-799F-4D7F-9ADE-156152D3E21F}" destId="{0626F3B8-74E5-4881-9EF6-18466B2CF4DE}" srcOrd="0" destOrd="0" presId="urn:microsoft.com/office/officeart/2005/8/layout/orgChart1"/>
    <dgm:cxn modelId="{D5DF36D7-035C-42FF-BE62-430BBFF133CF}" type="presOf" srcId="{E54B67B2-22B0-4BD1-A277-AB2CA09C3E11}" destId="{1D90E051-1588-4B9D-9BFB-0E255F9F2190}" srcOrd="0" destOrd="0" presId="urn:microsoft.com/office/officeart/2005/8/layout/orgChart1"/>
    <dgm:cxn modelId="{BB5F7BD7-47D9-4EDE-AF9D-7A1C04DDED54}" type="presOf" srcId="{0FB05435-4892-4ABA-B3C9-7237C0B06A67}" destId="{9063657D-724B-40E5-87A3-958C7E656220}" srcOrd="1" destOrd="0" presId="urn:microsoft.com/office/officeart/2005/8/layout/orgChart1"/>
    <dgm:cxn modelId="{CE8B28D9-02D0-48F9-97D7-E7EF8E3D569C}" type="presOf" srcId="{BD08C5E0-0681-45D7-BBEF-CAE8379DA1FE}" destId="{6982A4F2-184C-4998-8D19-011A9D49E0C2}" srcOrd="0" destOrd="0" presId="urn:microsoft.com/office/officeart/2005/8/layout/orgChart1"/>
    <dgm:cxn modelId="{B8249EDB-0FED-48D5-9F5E-D67FAAE127DF}" srcId="{0FB05435-4892-4ABA-B3C9-7237C0B06A67}" destId="{F0DBC855-2474-4BDE-BDFA-C88E7E739F87}" srcOrd="0" destOrd="0" parTransId="{53CE5A2A-AAAE-4A22-AE9A-EFCCC4C8AFF9}" sibTransId="{9B3DC2DB-3ECC-4B88-8DFE-8F71AB88B63E}"/>
    <dgm:cxn modelId="{275B40DC-CF84-496A-BBF4-BB403E2E79DE}" type="presOf" srcId="{A33CAE26-1699-4947-AB51-691514BE59BA}" destId="{61E54A12-FECA-4DD8-A932-1592281ED015}" srcOrd="1" destOrd="0" presId="urn:microsoft.com/office/officeart/2005/8/layout/orgChart1"/>
    <dgm:cxn modelId="{9FB44BDD-CB84-47E7-90CF-BCF82DC6ADE0}" type="presOf" srcId="{45CBB52A-35E3-463A-BE7F-702252449A53}" destId="{DDE3D686-D9D9-4FB3-93AE-66BE71BA2B74}" srcOrd="1" destOrd="0" presId="urn:microsoft.com/office/officeart/2005/8/layout/orgChart1"/>
    <dgm:cxn modelId="{1DFBECE0-7DFA-4082-8F46-827BC702D3FF}" type="presOf" srcId="{A33CAE26-1699-4947-AB51-691514BE59BA}" destId="{69892794-8969-400A-93B0-3237D6744633}" srcOrd="0" destOrd="0" presId="urn:microsoft.com/office/officeart/2005/8/layout/orgChart1"/>
    <dgm:cxn modelId="{DFD576E1-DDBA-43B9-967D-C582D6264EB9}" srcId="{EA4071C9-D69C-4A3F-8A56-5D1784DCA390}" destId="{1AA526BE-DE0B-495D-8439-3A1CBF421AC0}" srcOrd="0" destOrd="0" parTransId="{CE78814D-3EF5-41CF-80F7-57DB5E6575EA}" sibTransId="{E1187761-B3B0-4BA4-ADE7-64EBDA4E87B4}"/>
    <dgm:cxn modelId="{7AE7C2E2-0FEE-4E77-BAEA-B01D0924F74E}" type="presOf" srcId="{F4DB0EF5-5D73-4181-AB1F-1D55429A5929}" destId="{D6FC18CD-D8B1-43EC-9542-8DAEFFEE823B}" srcOrd="0" destOrd="0" presId="urn:microsoft.com/office/officeart/2005/8/layout/orgChart1"/>
    <dgm:cxn modelId="{FC9824E5-CA1C-4579-92BA-3A2E2AB73409}" srcId="{DDFD41D8-0203-4BEB-A55B-2B6BA7F0489B}" destId="{B26BD132-D542-4100-8554-C6DCAAFDDA1C}" srcOrd="0" destOrd="0" parTransId="{251AA9C5-65CA-4E6D-8831-14CD21D0C386}" sibTransId="{F9BCEED6-C528-4901-AC97-A526F59FBCFB}"/>
    <dgm:cxn modelId="{8C4AADE5-5BC2-41DA-9D8E-026F65F8C93F}" type="presOf" srcId="{8DFA5406-DF9D-4F57-9312-AAB348BF9E28}" destId="{17D24AD2-7AFB-4DE8-8C9D-A2297937059E}" srcOrd="0" destOrd="0" presId="urn:microsoft.com/office/officeart/2005/8/layout/orgChart1"/>
    <dgm:cxn modelId="{C12B96E9-F6FD-443B-BC07-CEA8FF98EEB6}" srcId="{DDFD41D8-0203-4BEB-A55B-2B6BA7F0489B}" destId="{B715D9FE-073E-4B8C-9984-142AE32AAADB}" srcOrd="3" destOrd="0" parTransId="{5E28935A-C653-4F2B-A7C4-2B8223459FE0}" sibTransId="{83005A10-454E-47EA-977B-EC549F6A011D}"/>
    <dgm:cxn modelId="{0ACEC3EB-C301-448E-9CE5-EE77FB3DACDC}" type="presOf" srcId="{6B535D98-0459-4B4E-911F-275D7A75410B}" destId="{9094D8D8-38C3-4346-920F-8F63E11E87E4}" srcOrd="0" destOrd="0" presId="urn:microsoft.com/office/officeart/2005/8/layout/orgChart1"/>
    <dgm:cxn modelId="{5CF643ED-C96E-446C-BF20-CABA32CEF2FD}" type="presOf" srcId="{8DFA5406-DF9D-4F57-9312-AAB348BF9E28}" destId="{A1181027-2607-46F5-B3C7-52A7685E3789}" srcOrd="1" destOrd="0" presId="urn:microsoft.com/office/officeart/2005/8/layout/orgChart1"/>
    <dgm:cxn modelId="{0A6947ED-96F5-49E6-A7E3-F05212D2F79C}" type="presOf" srcId="{D84BC07E-B480-4208-BE22-4C7FBCC73A87}" destId="{DBC7248B-CFD4-402B-8D9E-077F3E70D599}" srcOrd="1" destOrd="0" presId="urn:microsoft.com/office/officeart/2005/8/layout/orgChart1"/>
    <dgm:cxn modelId="{6B30F8EE-2AF3-4C1E-A29A-4927873B7F48}" srcId="{9EC38554-0729-4E36-B1BE-866F3E0A3729}" destId="{12410C7B-6B77-4D85-9E30-1820511D66D1}" srcOrd="0" destOrd="0" parTransId="{0D21DA87-9B2C-4A09-A98C-CBD1380D6869}" sibTransId="{93E279B7-77F6-400D-9B75-49035B0DADF3}"/>
    <dgm:cxn modelId="{6880F9EE-4873-4042-938A-5D6085A7E0CD}" type="presOf" srcId="{9EC38554-0729-4E36-B1BE-866F3E0A3729}" destId="{4A172366-B8EA-4168-B515-D3C958E9AECA}" srcOrd="1" destOrd="0" presId="urn:microsoft.com/office/officeart/2005/8/layout/orgChart1"/>
    <dgm:cxn modelId="{98DCE4EF-FC00-45BD-9720-0EF53B27FA80}" srcId="{E4E072EF-2915-4B1E-BCB0-025D9DF21850}" destId="{45CBB52A-35E3-463A-BE7F-702252449A53}" srcOrd="2" destOrd="0" parTransId="{F6212152-A831-45AD-A778-88D8043C12A0}" sibTransId="{66235F2F-B1C2-446A-AF61-CF50DF55BC8F}"/>
    <dgm:cxn modelId="{3C9D58F0-06C2-457C-8253-3497FE148ADF}" srcId="{B3208200-9566-4778-8DD6-F7A90547B5A5}" destId="{5AC28D7D-D256-4144-8D19-11BD995711F0}" srcOrd="1" destOrd="0" parTransId="{45EA2EA8-BFD8-4565-A744-6B05FD36FEFB}" sibTransId="{DCB3F54A-9778-48AE-8875-003ADF6602FA}"/>
    <dgm:cxn modelId="{B8C879F1-42B5-4163-AF93-BA6285A2FAB5}" type="presOf" srcId="{45CBB52A-35E3-463A-BE7F-702252449A53}" destId="{80284372-DEAA-4F2B-9BE1-1465649F27EB}" srcOrd="0" destOrd="0" presId="urn:microsoft.com/office/officeart/2005/8/layout/orgChart1"/>
    <dgm:cxn modelId="{81F880F2-A677-422E-B479-C2E7B57E2C40}" type="presOf" srcId="{D84BC07E-B480-4208-BE22-4C7FBCC73A87}" destId="{FD050043-48AB-4E36-B6BE-F60708161507}" srcOrd="0" destOrd="0" presId="urn:microsoft.com/office/officeart/2005/8/layout/orgChart1"/>
    <dgm:cxn modelId="{E628E4F4-62E8-4684-A9B3-CB3EE5420C65}" type="presOf" srcId="{EA4071C9-D69C-4A3F-8A56-5D1784DCA390}" destId="{EC44973A-F342-4840-B08F-220E26E08FB0}" srcOrd="1" destOrd="0" presId="urn:microsoft.com/office/officeart/2005/8/layout/orgChart1"/>
    <dgm:cxn modelId="{0887ECF5-9386-4289-8949-71FC2F9AC450}" type="presOf" srcId="{B86FB469-64E1-48D0-8CCF-1FCAA690F264}" destId="{7169E580-6599-4D0C-BE35-E81DF9E1B774}" srcOrd="0" destOrd="0" presId="urn:microsoft.com/office/officeart/2005/8/layout/orgChart1"/>
    <dgm:cxn modelId="{D51A41FA-6A60-4DFB-B220-41AD50168F2B}" type="presOf" srcId="{E4E072EF-2915-4B1E-BCB0-025D9DF21850}" destId="{63E71DF9-B3A7-4070-89D4-3944424C2913}" srcOrd="0" destOrd="0" presId="urn:microsoft.com/office/officeart/2005/8/layout/orgChart1"/>
    <dgm:cxn modelId="{C5A000FE-9CFE-4AB0-9B3A-36704958307E}" type="presOf" srcId="{1AA526BE-DE0B-495D-8439-3A1CBF421AC0}" destId="{648AC1B9-2F03-4583-843D-F860277D64CC}" srcOrd="1" destOrd="0" presId="urn:microsoft.com/office/officeart/2005/8/layout/orgChart1"/>
    <dgm:cxn modelId="{F67DA096-7829-4DB2-9435-7F79AD9A18F6}" type="presParOf" srcId="{83A48DD7-0550-4E79-ABF7-3AB69763010D}" destId="{FCA07961-4DF8-494A-AA4C-918F7AE7D310}" srcOrd="0" destOrd="0" presId="urn:microsoft.com/office/officeart/2005/8/layout/orgChart1"/>
    <dgm:cxn modelId="{7EE569C8-08C3-44C4-984C-1732DA78C975}" type="presParOf" srcId="{FCA07961-4DF8-494A-AA4C-918F7AE7D310}" destId="{11501D3A-49CE-4653-9F96-1F982EBA3CBF}" srcOrd="0" destOrd="0" presId="urn:microsoft.com/office/officeart/2005/8/layout/orgChart1"/>
    <dgm:cxn modelId="{08743458-ADC4-4631-8964-B56784626269}" type="presParOf" srcId="{11501D3A-49CE-4653-9F96-1F982EBA3CBF}" destId="{FD050043-48AB-4E36-B6BE-F60708161507}" srcOrd="0" destOrd="0" presId="urn:microsoft.com/office/officeart/2005/8/layout/orgChart1"/>
    <dgm:cxn modelId="{A125002B-E7B5-4D1E-A3E4-EDC40E131878}" type="presParOf" srcId="{11501D3A-49CE-4653-9F96-1F982EBA3CBF}" destId="{DBC7248B-CFD4-402B-8D9E-077F3E70D599}" srcOrd="1" destOrd="0" presId="urn:microsoft.com/office/officeart/2005/8/layout/orgChart1"/>
    <dgm:cxn modelId="{6BE393F7-5FDA-4CDF-857F-CAA6748AFBA0}" type="presParOf" srcId="{FCA07961-4DF8-494A-AA4C-918F7AE7D310}" destId="{FBEBFD3A-E930-4701-B23F-5FC4A528B530}" srcOrd="1" destOrd="0" presId="urn:microsoft.com/office/officeart/2005/8/layout/orgChart1"/>
    <dgm:cxn modelId="{7FEC5EB7-D1A0-40A1-8D5C-1BCDD19918CB}" type="presParOf" srcId="{FBEBFD3A-E930-4701-B23F-5FC4A528B530}" destId="{7169E580-6599-4D0C-BE35-E81DF9E1B774}" srcOrd="0" destOrd="0" presId="urn:microsoft.com/office/officeart/2005/8/layout/orgChart1"/>
    <dgm:cxn modelId="{68B05FBE-5CF4-400A-B0CE-75F9CA2E3BA2}" type="presParOf" srcId="{FBEBFD3A-E930-4701-B23F-5FC4A528B530}" destId="{8483FE72-7BB2-4840-9C95-72917CB274EE}" srcOrd="1" destOrd="0" presId="urn:microsoft.com/office/officeart/2005/8/layout/orgChart1"/>
    <dgm:cxn modelId="{DFF649B0-79A0-4EC8-ABD7-213EE381C2FF}" type="presParOf" srcId="{8483FE72-7BB2-4840-9C95-72917CB274EE}" destId="{291980AD-78BE-403C-8363-A88248417A82}" srcOrd="0" destOrd="0" presId="urn:microsoft.com/office/officeart/2005/8/layout/orgChart1"/>
    <dgm:cxn modelId="{F8336C89-C877-4C9A-A8FB-10452A6AB8DD}" type="presParOf" srcId="{291980AD-78BE-403C-8363-A88248417A82}" destId="{85254DA0-ADE4-4494-B8AA-7C92B0224EA0}" srcOrd="0" destOrd="0" presId="urn:microsoft.com/office/officeart/2005/8/layout/orgChart1"/>
    <dgm:cxn modelId="{1A424318-A3C7-4734-9BF6-6A17AC60A9FD}" type="presParOf" srcId="{291980AD-78BE-403C-8363-A88248417A82}" destId="{EC44973A-F342-4840-B08F-220E26E08FB0}" srcOrd="1" destOrd="0" presId="urn:microsoft.com/office/officeart/2005/8/layout/orgChart1"/>
    <dgm:cxn modelId="{FDC2872E-18E1-4968-96E1-95D88F84C558}" type="presParOf" srcId="{8483FE72-7BB2-4840-9C95-72917CB274EE}" destId="{ADE8D489-7E87-4C9F-B63C-44265823FE90}" srcOrd="1" destOrd="0" presId="urn:microsoft.com/office/officeart/2005/8/layout/orgChart1"/>
    <dgm:cxn modelId="{034BE2B1-882C-494D-AFD3-3ECEA614EE73}" type="presParOf" srcId="{ADE8D489-7E87-4C9F-B63C-44265823FE90}" destId="{09227B3C-2EA3-4619-BACA-BD7CDA512E48}" srcOrd="0" destOrd="0" presId="urn:microsoft.com/office/officeart/2005/8/layout/orgChart1"/>
    <dgm:cxn modelId="{42CCD4A4-81E9-4FBE-9E7A-77B25B1B9537}" type="presParOf" srcId="{ADE8D489-7E87-4C9F-B63C-44265823FE90}" destId="{7F55686D-ADD5-4A32-A7C1-4F9D0EECBF90}" srcOrd="1" destOrd="0" presId="urn:microsoft.com/office/officeart/2005/8/layout/orgChart1"/>
    <dgm:cxn modelId="{1A91842A-D835-4E6A-9EEF-CA4351282F3E}" type="presParOf" srcId="{7F55686D-ADD5-4A32-A7C1-4F9D0EECBF90}" destId="{41152C87-3942-479A-B7DB-AD9F7543A5D0}" srcOrd="0" destOrd="0" presId="urn:microsoft.com/office/officeart/2005/8/layout/orgChart1"/>
    <dgm:cxn modelId="{E22BDF37-E3AC-48D7-99D5-D8B64E4B7E42}" type="presParOf" srcId="{41152C87-3942-479A-B7DB-AD9F7543A5D0}" destId="{B33DBD8C-9C59-4BCE-804E-590DDFB4FEA8}" srcOrd="0" destOrd="0" presId="urn:microsoft.com/office/officeart/2005/8/layout/orgChart1"/>
    <dgm:cxn modelId="{F1C17F1E-698D-4846-A437-5AB0451A6691}" type="presParOf" srcId="{41152C87-3942-479A-B7DB-AD9F7543A5D0}" destId="{648AC1B9-2F03-4583-843D-F860277D64CC}" srcOrd="1" destOrd="0" presId="urn:microsoft.com/office/officeart/2005/8/layout/orgChart1"/>
    <dgm:cxn modelId="{AD3D5CE3-BCCF-42D8-80B9-E69B4480ABE6}" type="presParOf" srcId="{7F55686D-ADD5-4A32-A7C1-4F9D0EECBF90}" destId="{E34994A6-951E-4BC0-866A-6CD0F5A310FD}" srcOrd="1" destOrd="0" presId="urn:microsoft.com/office/officeart/2005/8/layout/orgChart1"/>
    <dgm:cxn modelId="{83C0C482-A5FB-4152-8131-02728976AB2D}" type="presParOf" srcId="{7F55686D-ADD5-4A32-A7C1-4F9D0EECBF90}" destId="{6FF044AB-E771-4E1F-B615-0111B8AD88E7}" srcOrd="2" destOrd="0" presId="urn:microsoft.com/office/officeart/2005/8/layout/orgChart1"/>
    <dgm:cxn modelId="{8D92E3AD-4F83-4C61-A01B-3947ACDDDD32}" type="presParOf" srcId="{ADE8D489-7E87-4C9F-B63C-44265823FE90}" destId="{F40B1F54-A271-44E0-B12F-1DF35ACB48F9}" srcOrd="2" destOrd="0" presId="urn:microsoft.com/office/officeart/2005/8/layout/orgChart1"/>
    <dgm:cxn modelId="{4F8B546E-6D31-4E13-A059-602430EC3F40}" type="presParOf" srcId="{ADE8D489-7E87-4C9F-B63C-44265823FE90}" destId="{E149D092-2A83-4380-883A-5510AD62966A}" srcOrd="3" destOrd="0" presId="urn:microsoft.com/office/officeart/2005/8/layout/orgChart1"/>
    <dgm:cxn modelId="{E8F51738-041C-4ECF-B2DB-63F66B27D3C1}" type="presParOf" srcId="{E149D092-2A83-4380-883A-5510AD62966A}" destId="{8CE16BE4-73F4-4595-BC17-D16A03A7BCD8}" srcOrd="0" destOrd="0" presId="urn:microsoft.com/office/officeart/2005/8/layout/orgChart1"/>
    <dgm:cxn modelId="{03085D2D-9948-47C2-837E-DB323B32C8E6}" type="presParOf" srcId="{8CE16BE4-73F4-4595-BC17-D16A03A7BCD8}" destId="{4A0083D7-0002-4DD7-8D91-93B44E719413}" srcOrd="0" destOrd="0" presId="urn:microsoft.com/office/officeart/2005/8/layout/orgChart1"/>
    <dgm:cxn modelId="{B902919C-8DF8-4B01-9D17-BDBB68977BD3}" type="presParOf" srcId="{8CE16BE4-73F4-4595-BC17-D16A03A7BCD8}" destId="{2FFEA525-C733-460B-8802-42AC89429E92}" srcOrd="1" destOrd="0" presId="urn:microsoft.com/office/officeart/2005/8/layout/orgChart1"/>
    <dgm:cxn modelId="{A8ACF9EF-753C-4A80-B079-615BD7E4224E}" type="presParOf" srcId="{E149D092-2A83-4380-883A-5510AD62966A}" destId="{6B2D2C7A-91CC-4229-8917-BA9044A5179E}" srcOrd="1" destOrd="0" presId="urn:microsoft.com/office/officeart/2005/8/layout/orgChart1"/>
    <dgm:cxn modelId="{758436BE-5198-4276-8FBD-C9E4DEA7D75A}" type="presParOf" srcId="{E149D092-2A83-4380-883A-5510AD62966A}" destId="{967D9C77-17E6-4D16-A06B-7089C916F2A3}" srcOrd="2" destOrd="0" presId="urn:microsoft.com/office/officeart/2005/8/layout/orgChart1"/>
    <dgm:cxn modelId="{E48625D7-BE72-434C-BB3B-36256DAEB356}" type="presParOf" srcId="{ADE8D489-7E87-4C9F-B63C-44265823FE90}" destId="{1D90E051-1588-4B9D-9BFB-0E255F9F2190}" srcOrd="4" destOrd="0" presId="urn:microsoft.com/office/officeart/2005/8/layout/orgChart1"/>
    <dgm:cxn modelId="{F40101C6-BF6A-4ED1-BB9F-7D2945FB129F}" type="presParOf" srcId="{ADE8D489-7E87-4C9F-B63C-44265823FE90}" destId="{BE57E261-46DB-4AD0-A06D-102C3FBE94AB}" srcOrd="5" destOrd="0" presId="urn:microsoft.com/office/officeart/2005/8/layout/orgChart1"/>
    <dgm:cxn modelId="{761F1987-66B3-4EAE-8892-FF5B9BD4DC08}" type="presParOf" srcId="{BE57E261-46DB-4AD0-A06D-102C3FBE94AB}" destId="{EDC2B733-33C7-4083-AEC4-5FF577025B42}" srcOrd="0" destOrd="0" presId="urn:microsoft.com/office/officeart/2005/8/layout/orgChart1"/>
    <dgm:cxn modelId="{7F9452DD-D80D-4AE2-9A33-33943B86DC76}" type="presParOf" srcId="{EDC2B733-33C7-4083-AEC4-5FF577025B42}" destId="{B0346768-B1ED-4812-9FA1-384593212921}" srcOrd="0" destOrd="0" presId="urn:microsoft.com/office/officeart/2005/8/layout/orgChart1"/>
    <dgm:cxn modelId="{637BBE8B-0929-412B-AB40-46D1209AC18D}" type="presParOf" srcId="{EDC2B733-33C7-4083-AEC4-5FF577025B42}" destId="{5AA4E562-9421-4FAA-AB0E-3D202EFD0D48}" srcOrd="1" destOrd="0" presId="urn:microsoft.com/office/officeart/2005/8/layout/orgChart1"/>
    <dgm:cxn modelId="{457D99CD-09F9-4F6F-B092-C41DB86D5850}" type="presParOf" srcId="{BE57E261-46DB-4AD0-A06D-102C3FBE94AB}" destId="{430AD735-827A-43E4-921A-6867476FF21F}" srcOrd="1" destOrd="0" presId="urn:microsoft.com/office/officeart/2005/8/layout/orgChart1"/>
    <dgm:cxn modelId="{C7E6E4C3-8C8C-4BCB-A401-E2A4374EDB9F}" type="presParOf" srcId="{430AD735-827A-43E4-921A-6867476FF21F}" destId="{4C4761C0-FABA-4BE0-AF17-6FF016FD95B1}" srcOrd="0" destOrd="0" presId="urn:microsoft.com/office/officeart/2005/8/layout/orgChart1"/>
    <dgm:cxn modelId="{D76626CF-40C4-482B-8146-9E4C7162BBE5}" type="presParOf" srcId="{430AD735-827A-43E4-921A-6867476FF21F}" destId="{8F10A425-3A30-43B4-9ADB-3C8973E348F2}" srcOrd="1" destOrd="0" presId="urn:microsoft.com/office/officeart/2005/8/layout/orgChart1"/>
    <dgm:cxn modelId="{BBC13D3A-FCA2-4D5B-8FAC-E6770D98AC2B}" type="presParOf" srcId="{8F10A425-3A30-43B4-9ADB-3C8973E348F2}" destId="{D229761D-649B-4B97-A5B9-716433A42D8A}" srcOrd="0" destOrd="0" presId="urn:microsoft.com/office/officeart/2005/8/layout/orgChart1"/>
    <dgm:cxn modelId="{4E49B993-16E0-40F3-B5D1-0AD8D586A8B3}" type="presParOf" srcId="{D229761D-649B-4B97-A5B9-716433A42D8A}" destId="{03068623-ADDF-4214-839C-28E2F801C4DC}" srcOrd="0" destOrd="0" presId="urn:microsoft.com/office/officeart/2005/8/layout/orgChart1"/>
    <dgm:cxn modelId="{110F2F91-4622-439A-B685-3CEBCFECA0CB}" type="presParOf" srcId="{D229761D-649B-4B97-A5B9-716433A42D8A}" destId="{DBB49CD6-1E7C-4614-9DE3-6B8E58EB0572}" srcOrd="1" destOrd="0" presId="urn:microsoft.com/office/officeart/2005/8/layout/orgChart1"/>
    <dgm:cxn modelId="{A29EE1A3-4BA6-44BE-94CE-EFC372E58814}" type="presParOf" srcId="{8F10A425-3A30-43B4-9ADB-3C8973E348F2}" destId="{413006BD-2581-45A3-B1EC-97E2702C9DDE}" srcOrd="1" destOrd="0" presId="urn:microsoft.com/office/officeart/2005/8/layout/orgChart1"/>
    <dgm:cxn modelId="{27837926-BBFA-4EB3-846B-8D5F950B60A9}" type="presParOf" srcId="{8F10A425-3A30-43B4-9ADB-3C8973E348F2}" destId="{22F457FD-FB0B-4BD1-9218-C8BE750EA34D}" srcOrd="2" destOrd="0" presId="urn:microsoft.com/office/officeart/2005/8/layout/orgChart1"/>
    <dgm:cxn modelId="{296CA509-A857-4C75-9833-06EF64DB363C}" type="presParOf" srcId="{430AD735-827A-43E4-921A-6867476FF21F}" destId="{E2E9D679-AA87-4CA5-9D92-385832FA8A38}" srcOrd="2" destOrd="0" presId="urn:microsoft.com/office/officeart/2005/8/layout/orgChart1"/>
    <dgm:cxn modelId="{8E04D65A-E2CF-4088-8869-AFE776646F69}" type="presParOf" srcId="{430AD735-827A-43E4-921A-6867476FF21F}" destId="{01AAB0B4-463A-4CB3-BD58-7252CA671D08}" srcOrd="3" destOrd="0" presId="urn:microsoft.com/office/officeart/2005/8/layout/orgChart1"/>
    <dgm:cxn modelId="{35FD9382-41B4-49FA-AB0C-84F486ACA167}" type="presParOf" srcId="{01AAB0B4-463A-4CB3-BD58-7252CA671D08}" destId="{65FD042A-A351-4707-9C52-92FF719919F9}" srcOrd="0" destOrd="0" presId="urn:microsoft.com/office/officeart/2005/8/layout/orgChart1"/>
    <dgm:cxn modelId="{C4AC8FAF-7BA5-4929-80C9-D5249A88DC6B}" type="presParOf" srcId="{65FD042A-A351-4707-9C52-92FF719919F9}" destId="{4E5B94AB-EC7F-4FD5-9B66-B23049DC995F}" srcOrd="0" destOrd="0" presId="urn:microsoft.com/office/officeart/2005/8/layout/orgChart1"/>
    <dgm:cxn modelId="{1A674E64-64EE-485C-8C59-BADEA5CDB275}" type="presParOf" srcId="{65FD042A-A351-4707-9C52-92FF719919F9}" destId="{4A172366-B8EA-4168-B515-D3C958E9AECA}" srcOrd="1" destOrd="0" presId="urn:microsoft.com/office/officeart/2005/8/layout/orgChart1"/>
    <dgm:cxn modelId="{0DDB80DD-7B22-4EEA-8B64-AAFA6CBAB9F1}" type="presParOf" srcId="{01AAB0B4-463A-4CB3-BD58-7252CA671D08}" destId="{7BD6DBA7-CBB3-4DA7-A967-B8CA0827BA47}" srcOrd="1" destOrd="0" presId="urn:microsoft.com/office/officeart/2005/8/layout/orgChart1"/>
    <dgm:cxn modelId="{BF196162-7DFF-4E38-BCE9-35A841FD50E0}" type="presParOf" srcId="{7BD6DBA7-CBB3-4DA7-A967-B8CA0827BA47}" destId="{9A978C52-6DE3-4C2F-B247-18A5692C4209}" srcOrd="0" destOrd="0" presId="urn:microsoft.com/office/officeart/2005/8/layout/orgChart1"/>
    <dgm:cxn modelId="{A112E2E2-4E69-4106-B677-7B9126625D36}" type="presParOf" srcId="{7BD6DBA7-CBB3-4DA7-A967-B8CA0827BA47}" destId="{038EF2CE-529D-4C8D-A811-42A913318E48}" srcOrd="1" destOrd="0" presId="urn:microsoft.com/office/officeart/2005/8/layout/orgChart1"/>
    <dgm:cxn modelId="{BBF88202-5138-40B1-B23E-25A1B4620E04}" type="presParOf" srcId="{038EF2CE-529D-4C8D-A811-42A913318E48}" destId="{D9D8D8D8-F3FD-41DE-93C7-699CF54D20FE}" srcOrd="0" destOrd="0" presId="urn:microsoft.com/office/officeart/2005/8/layout/orgChart1"/>
    <dgm:cxn modelId="{DBC19EE9-4F98-4CDA-96DB-B60593E1F3B6}" type="presParOf" srcId="{D9D8D8D8-F3FD-41DE-93C7-699CF54D20FE}" destId="{248449D6-5084-4754-97FA-B4A679745125}" srcOrd="0" destOrd="0" presId="urn:microsoft.com/office/officeart/2005/8/layout/orgChart1"/>
    <dgm:cxn modelId="{71439C44-3BD3-41EA-BC5C-0485EF6BBBE6}" type="presParOf" srcId="{D9D8D8D8-F3FD-41DE-93C7-699CF54D20FE}" destId="{E4B2FE38-3DBA-4A5E-8286-CE04EC838825}" srcOrd="1" destOrd="0" presId="urn:microsoft.com/office/officeart/2005/8/layout/orgChart1"/>
    <dgm:cxn modelId="{6678DB84-0497-4B6B-8D72-D609BD4CE3B8}" type="presParOf" srcId="{038EF2CE-529D-4C8D-A811-42A913318E48}" destId="{D2196153-FF07-422B-B452-B222EA06AC54}" srcOrd="1" destOrd="0" presId="urn:microsoft.com/office/officeart/2005/8/layout/orgChart1"/>
    <dgm:cxn modelId="{EDCABC12-9243-4055-B55F-BAE5FDA7D65A}" type="presParOf" srcId="{038EF2CE-529D-4C8D-A811-42A913318E48}" destId="{77736E57-C3DB-445A-A960-563A6978B840}" srcOrd="2" destOrd="0" presId="urn:microsoft.com/office/officeart/2005/8/layout/orgChart1"/>
    <dgm:cxn modelId="{6FF49E01-7B60-4379-93A6-462EAF70D174}" type="presParOf" srcId="{01AAB0B4-463A-4CB3-BD58-7252CA671D08}" destId="{01B34B56-2C4C-4B9D-ACBC-A261CC8A7754}" srcOrd="2" destOrd="0" presId="urn:microsoft.com/office/officeart/2005/8/layout/orgChart1"/>
    <dgm:cxn modelId="{672F3BCB-AAFC-4D02-82BE-AFD1D638F739}" type="presParOf" srcId="{430AD735-827A-43E4-921A-6867476FF21F}" destId="{A7F3B1F1-6EA9-4941-9ED5-412CCD543C34}" srcOrd="4" destOrd="0" presId="urn:microsoft.com/office/officeart/2005/8/layout/orgChart1"/>
    <dgm:cxn modelId="{1D8CB696-7A09-4D25-99E8-2598734E43BD}" type="presParOf" srcId="{430AD735-827A-43E4-921A-6867476FF21F}" destId="{A6AB1526-9212-4830-9C7D-0BCEAD8CF2CF}" srcOrd="5" destOrd="0" presId="urn:microsoft.com/office/officeart/2005/8/layout/orgChart1"/>
    <dgm:cxn modelId="{ED0B8484-8C46-4F1A-B3C2-C8F537D851D0}" type="presParOf" srcId="{A6AB1526-9212-4830-9C7D-0BCEAD8CF2CF}" destId="{7E3DD4E7-DFE3-4FC9-9C9A-F1FF4539863C}" srcOrd="0" destOrd="0" presId="urn:microsoft.com/office/officeart/2005/8/layout/orgChart1"/>
    <dgm:cxn modelId="{01A4D46F-9380-4360-BAF5-D1A8EF9E1AF9}" type="presParOf" srcId="{7E3DD4E7-DFE3-4FC9-9C9A-F1FF4539863C}" destId="{9B3373EE-6891-4D73-9208-6ABA8756A82B}" srcOrd="0" destOrd="0" presId="urn:microsoft.com/office/officeart/2005/8/layout/orgChart1"/>
    <dgm:cxn modelId="{D4D2CB35-DA26-4CD6-AF4D-794DD0D550EE}" type="presParOf" srcId="{7E3DD4E7-DFE3-4FC9-9C9A-F1FF4539863C}" destId="{BF84D24B-8D49-4BA1-850D-6EAE867BA03A}" srcOrd="1" destOrd="0" presId="urn:microsoft.com/office/officeart/2005/8/layout/orgChart1"/>
    <dgm:cxn modelId="{0D209E21-E4B1-4A7A-99BE-9BAC105A1909}" type="presParOf" srcId="{A6AB1526-9212-4830-9C7D-0BCEAD8CF2CF}" destId="{92A6FBD8-FC21-484D-A778-05F18F1B3CCF}" srcOrd="1" destOrd="0" presId="urn:microsoft.com/office/officeart/2005/8/layout/orgChart1"/>
    <dgm:cxn modelId="{94C56115-A6FD-41A1-B7E8-027C89A2CE3E}" type="presParOf" srcId="{A6AB1526-9212-4830-9C7D-0BCEAD8CF2CF}" destId="{1ED9B1CC-279C-4CE9-8EF8-0CAD35E85683}" srcOrd="2" destOrd="0" presId="urn:microsoft.com/office/officeart/2005/8/layout/orgChart1"/>
    <dgm:cxn modelId="{57A1C948-4DBC-4FAD-BB76-75C13BC6FF31}" type="presParOf" srcId="{430AD735-827A-43E4-921A-6867476FF21F}" destId="{FC9CBC13-B04F-4F9E-91F4-647746458686}" srcOrd="6" destOrd="0" presId="urn:microsoft.com/office/officeart/2005/8/layout/orgChart1"/>
    <dgm:cxn modelId="{51211213-E18B-48AB-BC74-FCA0EE52E969}" type="presParOf" srcId="{430AD735-827A-43E4-921A-6867476FF21F}" destId="{73BD56BA-93B8-431F-AB1D-A0C1C674D4D2}" srcOrd="7" destOrd="0" presId="urn:microsoft.com/office/officeart/2005/8/layout/orgChart1"/>
    <dgm:cxn modelId="{6A1C8F86-6ACE-4DAE-A131-7217BD73D50D}" type="presParOf" srcId="{73BD56BA-93B8-431F-AB1D-A0C1C674D4D2}" destId="{EEDE8807-0D6A-4A24-910E-211496398F69}" srcOrd="0" destOrd="0" presId="urn:microsoft.com/office/officeart/2005/8/layout/orgChart1"/>
    <dgm:cxn modelId="{C25CA5DB-E97C-47CA-AA8E-5756889A9916}" type="presParOf" srcId="{EEDE8807-0D6A-4A24-910E-211496398F69}" destId="{1325078D-458E-40E5-9F59-F3BADA823F30}" srcOrd="0" destOrd="0" presId="urn:microsoft.com/office/officeart/2005/8/layout/orgChart1"/>
    <dgm:cxn modelId="{B841D281-CE3D-4667-AE53-3AA41FDE010E}" type="presParOf" srcId="{EEDE8807-0D6A-4A24-910E-211496398F69}" destId="{0793D3F7-43DF-4EAF-8825-90F26950DD58}" srcOrd="1" destOrd="0" presId="urn:microsoft.com/office/officeart/2005/8/layout/orgChart1"/>
    <dgm:cxn modelId="{7A220775-3A78-426F-BF60-550170B5570B}" type="presParOf" srcId="{73BD56BA-93B8-431F-AB1D-A0C1C674D4D2}" destId="{85F1984B-1D02-4ACC-948A-DB3269C09F78}" srcOrd="1" destOrd="0" presId="urn:microsoft.com/office/officeart/2005/8/layout/orgChart1"/>
    <dgm:cxn modelId="{9917FFF2-9157-4747-90DB-9D99DBB617EC}" type="presParOf" srcId="{73BD56BA-93B8-431F-AB1D-A0C1C674D4D2}" destId="{B3277342-2E8C-44BD-9F42-642E25EC6808}" srcOrd="2" destOrd="0" presId="urn:microsoft.com/office/officeart/2005/8/layout/orgChart1"/>
    <dgm:cxn modelId="{ED2C4E4D-7742-417E-9BB1-58F2AE2BC710}" type="presParOf" srcId="{430AD735-827A-43E4-921A-6867476FF21F}" destId="{4AEFEB53-782B-4CB3-A908-8A33646E3543}" srcOrd="8" destOrd="0" presId="urn:microsoft.com/office/officeart/2005/8/layout/orgChart1"/>
    <dgm:cxn modelId="{161FBFDF-1D06-45FA-AF33-DAEFCC1EB325}" type="presParOf" srcId="{430AD735-827A-43E4-921A-6867476FF21F}" destId="{7C3532BB-7E14-462C-ADCC-01089DA047C9}" srcOrd="9" destOrd="0" presId="urn:microsoft.com/office/officeart/2005/8/layout/orgChart1"/>
    <dgm:cxn modelId="{272C0C4D-4C3F-4B0B-9DEF-7C85BCDD809C}" type="presParOf" srcId="{7C3532BB-7E14-462C-ADCC-01089DA047C9}" destId="{EC8C8E4D-214A-4819-B4C0-28B8A5920B52}" srcOrd="0" destOrd="0" presId="urn:microsoft.com/office/officeart/2005/8/layout/orgChart1"/>
    <dgm:cxn modelId="{79603870-9936-4369-88B7-982B1C55AD2A}" type="presParOf" srcId="{EC8C8E4D-214A-4819-B4C0-28B8A5920B52}" destId="{69892794-8969-400A-93B0-3237D6744633}" srcOrd="0" destOrd="0" presId="urn:microsoft.com/office/officeart/2005/8/layout/orgChart1"/>
    <dgm:cxn modelId="{31A70280-8D86-4406-B539-553FD57E2D1B}" type="presParOf" srcId="{EC8C8E4D-214A-4819-B4C0-28B8A5920B52}" destId="{61E54A12-FECA-4DD8-A932-1592281ED015}" srcOrd="1" destOrd="0" presId="urn:microsoft.com/office/officeart/2005/8/layout/orgChart1"/>
    <dgm:cxn modelId="{90000D58-11D2-4208-82D1-D59F4198C9B0}" type="presParOf" srcId="{7C3532BB-7E14-462C-ADCC-01089DA047C9}" destId="{3AD10CCB-B45B-4D99-BBC7-87060A05D107}" srcOrd="1" destOrd="0" presId="urn:microsoft.com/office/officeart/2005/8/layout/orgChart1"/>
    <dgm:cxn modelId="{DED8DCA8-449D-4FEC-9D25-08FC5ACE6F08}" type="presParOf" srcId="{7C3532BB-7E14-462C-ADCC-01089DA047C9}" destId="{9564CCA8-4A87-4D77-B45C-C2CBE2EBFFE3}" srcOrd="2" destOrd="0" presId="urn:microsoft.com/office/officeart/2005/8/layout/orgChart1"/>
    <dgm:cxn modelId="{9164C1B7-0AF8-477E-ADFF-9975F1090A4E}" type="presParOf" srcId="{BE57E261-46DB-4AD0-A06D-102C3FBE94AB}" destId="{4CC54DBB-19EA-4573-824A-74AA8376B0E8}" srcOrd="2" destOrd="0" presId="urn:microsoft.com/office/officeart/2005/8/layout/orgChart1"/>
    <dgm:cxn modelId="{CA1D0DE8-E3CA-405E-BC53-6E41F396BFF5}" type="presParOf" srcId="{8483FE72-7BB2-4840-9C95-72917CB274EE}" destId="{4317E677-BF98-4150-B7C9-A074E44A6EAB}" srcOrd="2" destOrd="0" presId="urn:microsoft.com/office/officeart/2005/8/layout/orgChart1"/>
    <dgm:cxn modelId="{066BF612-3C7C-48FA-B379-E0E4F8250571}" type="presParOf" srcId="{FBEBFD3A-E930-4701-B23F-5FC4A528B530}" destId="{9A591FC9-4BD0-48A7-966C-EE8C418E4330}" srcOrd="2" destOrd="0" presId="urn:microsoft.com/office/officeart/2005/8/layout/orgChart1"/>
    <dgm:cxn modelId="{0ADBBB7E-23A1-4536-A9B2-15EF0F44E67E}" type="presParOf" srcId="{FBEBFD3A-E930-4701-B23F-5FC4A528B530}" destId="{D6BBFC0D-FC28-417C-BB50-8E643391E7F5}" srcOrd="3" destOrd="0" presId="urn:microsoft.com/office/officeart/2005/8/layout/orgChart1"/>
    <dgm:cxn modelId="{30152E92-26BB-485E-93E2-1C85AD290582}" type="presParOf" srcId="{D6BBFC0D-FC28-417C-BB50-8E643391E7F5}" destId="{FB384E8A-EEDB-4CDD-80E4-F52016797084}" srcOrd="0" destOrd="0" presId="urn:microsoft.com/office/officeart/2005/8/layout/orgChart1"/>
    <dgm:cxn modelId="{5BA2C0A5-CF29-4E3F-8CA7-233C52AA63C2}" type="presParOf" srcId="{FB384E8A-EEDB-4CDD-80E4-F52016797084}" destId="{63E71DF9-B3A7-4070-89D4-3944424C2913}" srcOrd="0" destOrd="0" presId="urn:microsoft.com/office/officeart/2005/8/layout/orgChart1"/>
    <dgm:cxn modelId="{0BF5587E-2134-43E4-A9BE-A802A1A3ABA6}" type="presParOf" srcId="{FB384E8A-EEDB-4CDD-80E4-F52016797084}" destId="{129B1073-770F-48F3-B8E0-E8458AFF12B1}" srcOrd="1" destOrd="0" presId="urn:microsoft.com/office/officeart/2005/8/layout/orgChart1"/>
    <dgm:cxn modelId="{EC726DE6-57B9-4752-9A15-E537C90E2001}" type="presParOf" srcId="{D6BBFC0D-FC28-417C-BB50-8E643391E7F5}" destId="{7ACEC615-AE4E-4FED-821D-9B74F2D16011}" srcOrd="1" destOrd="0" presId="urn:microsoft.com/office/officeart/2005/8/layout/orgChart1"/>
    <dgm:cxn modelId="{42F4D312-05A7-4410-8F3A-CFB8D5E03293}" type="presParOf" srcId="{7ACEC615-AE4E-4FED-821D-9B74F2D16011}" destId="{5D155140-9D19-4626-8DAF-457CB3ED574A}" srcOrd="0" destOrd="0" presId="urn:microsoft.com/office/officeart/2005/8/layout/orgChart1"/>
    <dgm:cxn modelId="{5011D5F3-47C5-4398-8618-A50CCF2CEE8C}" type="presParOf" srcId="{7ACEC615-AE4E-4FED-821D-9B74F2D16011}" destId="{5AD0B328-7C68-4FFD-81AF-3AD3EE330C7A}" srcOrd="1" destOrd="0" presId="urn:microsoft.com/office/officeart/2005/8/layout/orgChart1"/>
    <dgm:cxn modelId="{F93D2372-2E0D-4CB8-AA9A-E30DF2F9F9C9}" type="presParOf" srcId="{5AD0B328-7C68-4FFD-81AF-3AD3EE330C7A}" destId="{1F6514E7-D8DC-4D95-94DC-295E016D32B1}" srcOrd="0" destOrd="0" presId="urn:microsoft.com/office/officeart/2005/8/layout/orgChart1"/>
    <dgm:cxn modelId="{DC482451-70CC-4B2D-BD6E-35DCE1E1765D}" type="presParOf" srcId="{1F6514E7-D8DC-4D95-94DC-295E016D32B1}" destId="{2A098294-C6FB-4CDE-A18D-D965C0CE13D1}" srcOrd="0" destOrd="0" presId="urn:microsoft.com/office/officeart/2005/8/layout/orgChart1"/>
    <dgm:cxn modelId="{BDC66DB6-6FF6-4F8E-84CF-51A71FC90186}" type="presParOf" srcId="{1F6514E7-D8DC-4D95-94DC-295E016D32B1}" destId="{0C01B648-750E-4CB2-BBAE-64D7D990182B}" srcOrd="1" destOrd="0" presId="urn:microsoft.com/office/officeart/2005/8/layout/orgChart1"/>
    <dgm:cxn modelId="{8388B4F2-288F-43BA-820D-19DD9C86D109}" type="presParOf" srcId="{5AD0B328-7C68-4FFD-81AF-3AD3EE330C7A}" destId="{438CB710-FBE3-489C-B279-178DEE3C331D}" srcOrd="1" destOrd="0" presId="urn:microsoft.com/office/officeart/2005/8/layout/orgChart1"/>
    <dgm:cxn modelId="{54716534-13CC-4A97-8C5C-6CBC3AF1A39C}" type="presParOf" srcId="{5AD0B328-7C68-4FFD-81AF-3AD3EE330C7A}" destId="{342F97CB-A271-4F85-9E63-E81BF914CD03}" srcOrd="2" destOrd="0" presId="urn:microsoft.com/office/officeart/2005/8/layout/orgChart1"/>
    <dgm:cxn modelId="{8F089FC0-1432-4654-ABFC-0BDB9AB78F41}" type="presParOf" srcId="{7ACEC615-AE4E-4FED-821D-9B74F2D16011}" destId="{0626F3B8-74E5-4881-9EF6-18466B2CF4DE}" srcOrd="2" destOrd="0" presId="urn:microsoft.com/office/officeart/2005/8/layout/orgChart1"/>
    <dgm:cxn modelId="{76F59023-6CD1-4EA8-9A40-4C12013BDF18}" type="presParOf" srcId="{7ACEC615-AE4E-4FED-821D-9B74F2D16011}" destId="{037DBCC2-7F6A-4447-A89C-7BA0C5335A8E}" srcOrd="3" destOrd="0" presId="urn:microsoft.com/office/officeart/2005/8/layout/orgChart1"/>
    <dgm:cxn modelId="{AE27583A-F6C2-4803-AF7F-722A33D349D7}" type="presParOf" srcId="{037DBCC2-7F6A-4447-A89C-7BA0C5335A8E}" destId="{38808604-24D0-4D21-A2B2-859596C32724}" srcOrd="0" destOrd="0" presId="urn:microsoft.com/office/officeart/2005/8/layout/orgChart1"/>
    <dgm:cxn modelId="{6AEED4B5-C623-458C-A006-1F2B1CC8E1D2}" type="presParOf" srcId="{38808604-24D0-4D21-A2B2-859596C32724}" destId="{622B0033-31B7-4ED8-ADE4-278D36C5733F}" srcOrd="0" destOrd="0" presId="urn:microsoft.com/office/officeart/2005/8/layout/orgChart1"/>
    <dgm:cxn modelId="{F477DBE6-8225-44FD-8F6D-984E2E589667}" type="presParOf" srcId="{38808604-24D0-4D21-A2B2-859596C32724}" destId="{177B038E-8FC6-4D90-9B81-368776EF5BFA}" srcOrd="1" destOrd="0" presId="urn:microsoft.com/office/officeart/2005/8/layout/orgChart1"/>
    <dgm:cxn modelId="{5178FA5E-1BDD-4BA1-A32A-30EE6B8CAC77}" type="presParOf" srcId="{037DBCC2-7F6A-4447-A89C-7BA0C5335A8E}" destId="{7DBD0D4C-491F-499D-8A07-7152D027D595}" srcOrd="1" destOrd="0" presId="urn:microsoft.com/office/officeart/2005/8/layout/orgChart1"/>
    <dgm:cxn modelId="{02AE8E32-D901-4142-8926-E83EEBA08F10}" type="presParOf" srcId="{7DBD0D4C-491F-499D-8A07-7152D027D595}" destId="{A4AB2195-8759-472B-B385-F123404B10D5}" srcOrd="0" destOrd="0" presId="urn:microsoft.com/office/officeart/2005/8/layout/orgChart1"/>
    <dgm:cxn modelId="{02B1A3B6-A181-402B-9929-E85FA9676DDA}" type="presParOf" srcId="{7DBD0D4C-491F-499D-8A07-7152D027D595}" destId="{7A6CD135-2C3C-44C1-AFBC-708267324865}" srcOrd="1" destOrd="0" presId="urn:microsoft.com/office/officeart/2005/8/layout/orgChart1"/>
    <dgm:cxn modelId="{8E3C04E2-3E37-4094-8382-FB4BDF21F3F2}" type="presParOf" srcId="{7A6CD135-2C3C-44C1-AFBC-708267324865}" destId="{72816C41-DE7D-4084-88D0-CF0BCF162B15}" srcOrd="0" destOrd="0" presId="urn:microsoft.com/office/officeart/2005/8/layout/orgChart1"/>
    <dgm:cxn modelId="{FF191D01-91C9-4ECB-BCED-60F3F27C0973}" type="presParOf" srcId="{72816C41-DE7D-4084-88D0-CF0BCF162B15}" destId="{17D24AD2-7AFB-4DE8-8C9D-A2297937059E}" srcOrd="0" destOrd="0" presId="urn:microsoft.com/office/officeart/2005/8/layout/orgChart1"/>
    <dgm:cxn modelId="{92980460-2101-4E01-9514-CE605D798BCC}" type="presParOf" srcId="{72816C41-DE7D-4084-88D0-CF0BCF162B15}" destId="{A1181027-2607-46F5-B3C7-52A7685E3789}" srcOrd="1" destOrd="0" presId="urn:microsoft.com/office/officeart/2005/8/layout/orgChart1"/>
    <dgm:cxn modelId="{59FD5570-ACCB-4B8C-9089-415D84C3C7B0}" type="presParOf" srcId="{7A6CD135-2C3C-44C1-AFBC-708267324865}" destId="{17588116-9CD7-42CC-9013-60E8096D8708}" srcOrd="1" destOrd="0" presId="urn:microsoft.com/office/officeart/2005/8/layout/orgChart1"/>
    <dgm:cxn modelId="{C9EE50C6-3C76-4946-8313-EEAFA82AEAC5}" type="presParOf" srcId="{7A6CD135-2C3C-44C1-AFBC-708267324865}" destId="{F74B521A-1139-4FFE-B728-178FEA54A087}" srcOrd="2" destOrd="0" presId="urn:microsoft.com/office/officeart/2005/8/layout/orgChart1"/>
    <dgm:cxn modelId="{30448103-0930-4F2A-9C1D-915E201499FE}" type="presParOf" srcId="{037DBCC2-7F6A-4447-A89C-7BA0C5335A8E}" destId="{2FC0675E-6305-422E-9C4A-180079AF76E4}" srcOrd="2" destOrd="0" presId="urn:microsoft.com/office/officeart/2005/8/layout/orgChart1"/>
    <dgm:cxn modelId="{F0742ACD-FAD8-441F-A5E6-A57B550BA614}" type="presParOf" srcId="{7ACEC615-AE4E-4FED-821D-9B74F2D16011}" destId="{C1455B8D-8BE6-4A31-8E35-1FC22CC759A5}" srcOrd="4" destOrd="0" presId="urn:microsoft.com/office/officeart/2005/8/layout/orgChart1"/>
    <dgm:cxn modelId="{4EAC48B0-667D-47CF-8A4A-0512BDC7CCCF}" type="presParOf" srcId="{7ACEC615-AE4E-4FED-821D-9B74F2D16011}" destId="{2D7A81AB-2B0E-491B-A9C5-D48A79ECA519}" srcOrd="5" destOrd="0" presId="urn:microsoft.com/office/officeart/2005/8/layout/orgChart1"/>
    <dgm:cxn modelId="{A63F2219-B6E6-4E04-B377-A77715455B4D}" type="presParOf" srcId="{2D7A81AB-2B0E-491B-A9C5-D48A79ECA519}" destId="{CCEF405B-7F0B-40C0-AA05-2727E572F785}" srcOrd="0" destOrd="0" presId="urn:microsoft.com/office/officeart/2005/8/layout/orgChart1"/>
    <dgm:cxn modelId="{1D24A12E-6AD8-49D8-8BEB-75B6805C4C98}" type="presParOf" srcId="{CCEF405B-7F0B-40C0-AA05-2727E572F785}" destId="{80284372-DEAA-4F2B-9BE1-1465649F27EB}" srcOrd="0" destOrd="0" presId="urn:microsoft.com/office/officeart/2005/8/layout/orgChart1"/>
    <dgm:cxn modelId="{22A2356B-D604-4776-8F23-C700A3BE82B2}" type="presParOf" srcId="{CCEF405B-7F0B-40C0-AA05-2727E572F785}" destId="{DDE3D686-D9D9-4FB3-93AE-66BE71BA2B74}" srcOrd="1" destOrd="0" presId="urn:microsoft.com/office/officeart/2005/8/layout/orgChart1"/>
    <dgm:cxn modelId="{84D6ACAF-3853-46BE-B89E-1CFCEB2A478F}" type="presParOf" srcId="{2D7A81AB-2B0E-491B-A9C5-D48A79ECA519}" destId="{3D23BCD3-FA72-4D92-A527-50DBCEB86742}" srcOrd="1" destOrd="0" presId="urn:microsoft.com/office/officeart/2005/8/layout/orgChart1"/>
    <dgm:cxn modelId="{71DDC1F9-AE83-46AA-8468-5D08E985583F}" type="presParOf" srcId="{2D7A81AB-2B0E-491B-A9C5-D48A79ECA519}" destId="{33CF4B33-FC78-48E0-8FA0-1674415E4DB7}" srcOrd="2" destOrd="0" presId="urn:microsoft.com/office/officeart/2005/8/layout/orgChart1"/>
    <dgm:cxn modelId="{7FF8FFFE-FA8D-4A73-9654-6C2055CA5FCA}" type="presParOf" srcId="{D6BBFC0D-FC28-417C-BB50-8E643391E7F5}" destId="{0C8DFEE2-DA9E-415C-85D6-B53FC35D14B7}" srcOrd="2" destOrd="0" presId="urn:microsoft.com/office/officeart/2005/8/layout/orgChart1"/>
    <dgm:cxn modelId="{BC92281D-0072-493D-99B5-7E1FE9C8CE5A}" type="presParOf" srcId="{FBEBFD3A-E930-4701-B23F-5FC4A528B530}" destId="{365EC482-16B1-4AAD-B4CC-D63D201EE27E}" srcOrd="4" destOrd="0" presId="urn:microsoft.com/office/officeart/2005/8/layout/orgChart1"/>
    <dgm:cxn modelId="{DB46EFBD-482C-4954-952D-C17072DD16AD}" type="presParOf" srcId="{FBEBFD3A-E930-4701-B23F-5FC4A528B530}" destId="{E9B6DB36-5262-4381-97F4-9EB636D22537}" srcOrd="5" destOrd="0" presId="urn:microsoft.com/office/officeart/2005/8/layout/orgChart1"/>
    <dgm:cxn modelId="{CBFD9584-F6B0-4B39-9AAA-72DDB040AD54}" type="presParOf" srcId="{E9B6DB36-5262-4381-97F4-9EB636D22537}" destId="{7F4B0709-06B7-42CC-99C4-7E056423D8EB}" srcOrd="0" destOrd="0" presId="urn:microsoft.com/office/officeart/2005/8/layout/orgChart1"/>
    <dgm:cxn modelId="{7D34B4C1-F817-4F52-8750-BA3E42434859}" type="presParOf" srcId="{7F4B0709-06B7-42CC-99C4-7E056423D8EB}" destId="{F1A12858-AFF8-449A-AD45-DAC0414A51C7}" srcOrd="0" destOrd="0" presId="urn:microsoft.com/office/officeart/2005/8/layout/orgChart1"/>
    <dgm:cxn modelId="{6D2D2896-442F-4611-846A-85BE0DB8D07E}" type="presParOf" srcId="{7F4B0709-06B7-42CC-99C4-7E056423D8EB}" destId="{37060C8D-2477-4B5B-AC9C-2EBA286C627A}" srcOrd="1" destOrd="0" presId="urn:microsoft.com/office/officeart/2005/8/layout/orgChart1"/>
    <dgm:cxn modelId="{D2447BA0-8E69-4A93-B9D6-71ADFDA9505D}" type="presParOf" srcId="{E9B6DB36-5262-4381-97F4-9EB636D22537}" destId="{B4B02CFE-DE12-4B73-BB3B-748E560985FB}" srcOrd="1" destOrd="0" presId="urn:microsoft.com/office/officeart/2005/8/layout/orgChart1"/>
    <dgm:cxn modelId="{918DEB92-C457-48ED-B5EF-FC0F33924235}" type="presParOf" srcId="{B4B02CFE-DE12-4B73-BB3B-748E560985FB}" destId="{19022296-9BC7-4C24-941F-17B7828A0FF7}" srcOrd="0" destOrd="0" presId="urn:microsoft.com/office/officeart/2005/8/layout/orgChart1"/>
    <dgm:cxn modelId="{69F882C9-DF72-4418-92C3-3423B7CF055E}" type="presParOf" srcId="{B4B02CFE-DE12-4B73-BB3B-748E560985FB}" destId="{DB936251-AB73-45B8-8F33-0E70AF01B8A8}" srcOrd="1" destOrd="0" presId="urn:microsoft.com/office/officeart/2005/8/layout/orgChart1"/>
    <dgm:cxn modelId="{46A1373E-3663-44DB-98B2-B408849628DD}" type="presParOf" srcId="{DB936251-AB73-45B8-8F33-0E70AF01B8A8}" destId="{7F1E2E65-4DA6-4887-BCC8-BDE04980B8A0}" srcOrd="0" destOrd="0" presId="urn:microsoft.com/office/officeart/2005/8/layout/orgChart1"/>
    <dgm:cxn modelId="{54F98ED3-B390-4F52-B6F1-DEA82DA83AA2}" type="presParOf" srcId="{7F1E2E65-4DA6-4887-BCC8-BDE04980B8A0}" destId="{FE2B2C4C-2C2C-428F-AF6D-399EEC28613C}" srcOrd="0" destOrd="0" presId="urn:microsoft.com/office/officeart/2005/8/layout/orgChart1"/>
    <dgm:cxn modelId="{E25613C0-D858-485A-8B60-8A53DF2E2F5C}" type="presParOf" srcId="{7F1E2E65-4DA6-4887-BCC8-BDE04980B8A0}" destId="{7D4BCB10-4624-449F-94E5-D8E3D803FECB}" srcOrd="1" destOrd="0" presId="urn:microsoft.com/office/officeart/2005/8/layout/orgChart1"/>
    <dgm:cxn modelId="{D0DDA8C6-ADD0-44CC-A520-BCDB50BFFDA1}" type="presParOf" srcId="{DB936251-AB73-45B8-8F33-0E70AF01B8A8}" destId="{139F7EA4-F7EC-4BD2-A476-FBA29AEAA286}" srcOrd="1" destOrd="0" presId="urn:microsoft.com/office/officeart/2005/8/layout/orgChart1"/>
    <dgm:cxn modelId="{180A3CB9-9A07-4795-AD26-0AE0F6CDF21B}" type="presParOf" srcId="{DB936251-AB73-45B8-8F33-0E70AF01B8A8}" destId="{FE12182C-12F7-4A6F-B5C7-2CC157CA0C31}" srcOrd="2" destOrd="0" presId="urn:microsoft.com/office/officeart/2005/8/layout/orgChart1"/>
    <dgm:cxn modelId="{D840154C-E0F2-4BDD-888A-14E18580F781}" type="presParOf" srcId="{B4B02CFE-DE12-4B73-BB3B-748E560985FB}" destId="{F5B1E418-46F4-4DA5-B6F2-687161E28117}" srcOrd="2" destOrd="0" presId="urn:microsoft.com/office/officeart/2005/8/layout/orgChart1"/>
    <dgm:cxn modelId="{AF2BB213-1A14-462D-BAD1-FA99353A6F31}" type="presParOf" srcId="{B4B02CFE-DE12-4B73-BB3B-748E560985FB}" destId="{B6940923-98D8-4CFE-9414-56194B932998}" srcOrd="3" destOrd="0" presId="urn:microsoft.com/office/officeart/2005/8/layout/orgChart1"/>
    <dgm:cxn modelId="{C4BFA1A2-AD10-41A2-B48C-9BC3C313F86D}" type="presParOf" srcId="{B6940923-98D8-4CFE-9414-56194B932998}" destId="{345F78BA-933D-4D9D-BEA4-92BBC813C4BB}" srcOrd="0" destOrd="0" presId="urn:microsoft.com/office/officeart/2005/8/layout/orgChart1"/>
    <dgm:cxn modelId="{51CF3DB3-0CBF-46C2-9DBC-9CDA8B252AB2}" type="presParOf" srcId="{345F78BA-933D-4D9D-BEA4-92BBC813C4BB}" destId="{FB2B172F-5177-4933-AF21-26137413A2EE}" srcOrd="0" destOrd="0" presId="urn:microsoft.com/office/officeart/2005/8/layout/orgChart1"/>
    <dgm:cxn modelId="{DD546ED0-218E-4D33-989B-E5C1E8040106}" type="presParOf" srcId="{345F78BA-933D-4D9D-BEA4-92BBC813C4BB}" destId="{1078865C-0760-49EA-BA45-E88F02AC99E1}" srcOrd="1" destOrd="0" presId="urn:microsoft.com/office/officeart/2005/8/layout/orgChart1"/>
    <dgm:cxn modelId="{D087BA29-A95F-4EA9-B806-2EF733821CBA}" type="presParOf" srcId="{B6940923-98D8-4CFE-9414-56194B932998}" destId="{0A89E13A-11C1-4B9F-863C-AF0814D916C6}" srcOrd="1" destOrd="0" presId="urn:microsoft.com/office/officeart/2005/8/layout/orgChart1"/>
    <dgm:cxn modelId="{62BFBB17-A648-4C2C-AE06-B729CBF164B5}" type="presParOf" srcId="{0A89E13A-11C1-4B9F-863C-AF0814D916C6}" destId="{2B9B4D75-1786-4A58-AB58-F266C283DA89}" srcOrd="0" destOrd="0" presId="urn:microsoft.com/office/officeart/2005/8/layout/orgChart1"/>
    <dgm:cxn modelId="{A0148186-39B0-4E4C-9684-6950E5B7BC1C}" type="presParOf" srcId="{0A89E13A-11C1-4B9F-863C-AF0814D916C6}" destId="{755FB875-F0A2-4321-8688-9B14038BA5B0}" srcOrd="1" destOrd="0" presId="urn:microsoft.com/office/officeart/2005/8/layout/orgChart1"/>
    <dgm:cxn modelId="{E8C76A87-0FC7-4A08-BAE7-43D2A3BFE5F3}" type="presParOf" srcId="{755FB875-F0A2-4321-8688-9B14038BA5B0}" destId="{658F3EA1-177C-4595-A2F1-1F01540B3B3C}" srcOrd="0" destOrd="0" presId="urn:microsoft.com/office/officeart/2005/8/layout/orgChart1"/>
    <dgm:cxn modelId="{B46DEAEE-098A-4CA8-8A88-CEBAE2F49D20}" type="presParOf" srcId="{658F3EA1-177C-4595-A2F1-1F01540B3B3C}" destId="{4B033A3A-75AD-4A26-9DB0-0FC9A98EC969}" srcOrd="0" destOrd="0" presId="urn:microsoft.com/office/officeart/2005/8/layout/orgChart1"/>
    <dgm:cxn modelId="{E892D0A4-FA78-4399-9F9B-58EEB72B38A9}" type="presParOf" srcId="{658F3EA1-177C-4595-A2F1-1F01540B3B3C}" destId="{38ED2C34-AE31-4E66-AB20-27B061EAD4A2}" srcOrd="1" destOrd="0" presId="urn:microsoft.com/office/officeart/2005/8/layout/orgChart1"/>
    <dgm:cxn modelId="{D70C6293-883F-4D0E-BE1A-1E777DCC3B11}" type="presParOf" srcId="{755FB875-F0A2-4321-8688-9B14038BA5B0}" destId="{367F7715-A4BD-4356-9634-AB8559AD94ED}" srcOrd="1" destOrd="0" presId="urn:microsoft.com/office/officeart/2005/8/layout/orgChart1"/>
    <dgm:cxn modelId="{20E304B3-351C-46C1-91CC-8318B0A1E7F2}" type="presParOf" srcId="{367F7715-A4BD-4356-9634-AB8559AD94ED}" destId="{73378EFE-146D-4196-947E-A6CEC68B4305}" srcOrd="0" destOrd="0" presId="urn:microsoft.com/office/officeart/2005/8/layout/orgChart1"/>
    <dgm:cxn modelId="{E2915911-A1D1-4569-B076-AA8CD013BA37}" type="presParOf" srcId="{367F7715-A4BD-4356-9634-AB8559AD94ED}" destId="{7F6B3524-F891-46C2-8AD7-B3106995A676}" srcOrd="1" destOrd="0" presId="urn:microsoft.com/office/officeart/2005/8/layout/orgChart1"/>
    <dgm:cxn modelId="{BE96157D-9508-417B-9362-ED25616B0886}" type="presParOf" srcId="{7F6B3524-F891-46C2-8AD7-B3106995A676}" destId="{D8A5342E-B915-4CD3-BEBA-01710C2EAF2F}" srcOrd="0" destOrd="0" presId="urn:microsoft.com/office/officeart/2005/8/layout/orgChart1"/>
    <dgm:cxn modelId="{7C705B6F-28D5-4FC1-A307-896330A17587}" type="presParOf" srcId="{D8A5342E-B915-4CD3-BEBA-01710C2EAF2F}" destId="{49D9708E-FDC3-4962-AF81-FDBD78B9A095}" srcOrd="0" destOrd="0" presId="urn:microsoft.com/office/officeart/2005/8/layout/orgChart1"/>
    <dgm:cxn modelId="{EF288CE0-F42F-43B5-ABC9-EC365DEC74DC}" type="presParOf" srcId="{D8A5342E-B915-4CD3-BEBA-01710C2EAF2F}" destId="{A8FCBADC-FE30-44DA-9CC4-550F3C8AA224}" srcOrd="1" destOrd="0" presId="urn:microsoft.com/office/officeart/2005/8/layout/orgChart1"/>
    <dgm:cxn modelId="{B6726EF8-2D45-44D7-9205-ACBD56BABC0E}" type="presParOf" srcId="{7F6B3524-F891-46C2-8AD7-B3106995A676}" destId="{D1046CD3-B71A-476E-9AAE-7983A8B0B14C}" srcOrd="1" destOrd="0" presId="urn:microsoft.com/office/officeart/2005/8/layout/orgChart1"/>
    <dgm:cxn modelId="{7BD7A772-FD24-402F-919B-A6E47FEFDB5A}" type="presParOf" srcId="{7F6B3524-F891-46C2-8AD7-B3106995A676}" destId="{DECB9E29-7CBA-461B-A2E1-399A8859EDE4}" srcOrd="2" destOrd="0" presId="urn:microsoft.com/office/officeart/2005/8/layout/orgChart1"/>
    <dgm:cxn modelId="{B4110599-1CF0-4525-92E1-FE1F5F7BDED2}" type="presParOf" srcId="{367F7715-A4BD-4356-9634-AB8559AD94ED}" destId="{D6FC18CD-D8B1-43EC-9542-8DAEFFEE823B}" srcOrd="2" destOrd="0" presId="urn:microsoft.com/office/officeart/2005/8/layout/orgChart1"/>
    <dgm:cxn modelId="{2CA61A62-E5E5-4AE8-8CEB-1B3F92F1F233}" type="presParOf" srcId="{367F7715-A4BD-4356-9634-AB8559AD94ED}" destId="{3137A14D-7A44-4CFB-9841-7D9C16017651}" srcOrd="3" destOrd="0" presId="urn:microsoft.com/office/officeart/2005/8/layout/orgChart1"/>
    <dgm:cxn modelId="{79A2C229-FBD0-4C0C-AD88-9746A0D5D168}" type="presParOf" srcId="{3137A14D-7A44-4CFB-9841-7D9C16017651}" destId="{DFAC4947-EAF6-42BB-99D1-D2467617BADD}" srcOrd="0" destOrd="0" presId="urn:microsoft.com/office/officeart/2005/8/layout/orgChart1"/>
    <dgm:cxn modelId="{1AFA2AD0-7AC8-43D5-984D-48D6893BE97D}" type="presParOf" srcId="{DFAC4947-EAF6-42BB-99D1-D2467617BADD}" destId="{E09091FD-A15C-48BC-A189-C13B424096F4}" srcOrd="0" destOrd="0" presId="urn:microsoft.com/office/officeart/2005/8/layout/orgChart1"/>
    <dgm:cxn modelId="{F20D4CBA-49CA-4C64-ABE4-64EB26A32290}" type="presParOf" srcId="{DFAC4947-EAF6-42BB-99D1-D2467617BADD}" destId="{44965221-273C-4D7C-874F-41FE75ACF3B3}" srcOrd="1" destOrd="0" presId="urn:microsoft.com/office/officeart/2005/8/layout/orgChart1"/>
    <dgm:cxn modelId="{73C06E58-88C2-4AE4-A955-DDA6D6C99AC5}" type="presParOf" srcId="{3137A14D-7A44-4CFB-9841-7D9C16017651}" destId="{C65A08AE-9CDE-4D33-A4C1-A0B57C0FDB77}" srcOrd="1" destOrd="0" presId="urn:microsoft.com/office/officeart/2005/8/layout/orgChart1"/>
    <dgm:cxn modelId="{508CC24D-2C04-4DC5-9006-7F124881D1C1}" type="presParOf" srcId="{3137A14D-7A44-4CFB-9841-7D9C16017651}" destId="{24A1E403-A7BF-47EE-9DED-9CDF375339CE}" srcOrd="2" destOrd="0" presId="urn:microsoft.com/office/officeart/2005/8/layout/orgChart1"/>
    <dgm:cxn modelId="{38726140-855C-418E-9A84-34F05D3E323A}" type="presParOf" srcId="{755FB875-F0A2-4321-8688-9B14038BA5B0}" destId="{A82922F3-C93D-4881-A717-C46370A00376}" srcOrd="2" destOrd="0" presId="urn:microsoft.com/office/officeart/2005/8/layout/orgChart1"/>
    <dgm:cxn modelId="{412F7D00-97BF-489F-B3C6-974D4D092E72}" type="presParOf" srcId="{0A89E13A-11C1-4B9F-863C-AF0814D916C6}" destId="{5FC3CFC7-DA46-4C68-B6F6-ED7879BF88FA}" srcOrd="2" destOrd="0" presId="urn:microsoft.com/office/officeart/2005/8/layout/orgChart1"/>
    <dgm:cxn modelId="{FC9FAF83-765B-4961-BC7F-4F77559B9E84}" type="presParOf" srcId="{0A89E13A-11C1-4B9F-863C-AF0814D916C6}" destId="{57BF3D87-26C5-4A3F-B224-3F7277436B6A}" srcOrd="3" destOrd="0" presId="urn:microsoft.com/office/officeart/2005/8/layout/orgChart1"/>
    <dgm:cxn modelId="{B556758E-BC43-4743-B487-B1311AD5F42D}" type="presParOf" srcId="{57BF3D87-26C5-4A3F-B224-3F7277436B6A}" destId="{9C783E23-1BE8-4FFD-91F1-F6E0A7E77155}" srcOrd="0" destOrd="0" presId="urn:microsoft.com/office/officeart/2005/8/layout/orgChart1"/>
    <dgm:cxn modelId="{3B9B4A0B-F68E-487C-9F2F-95BDB2C71158}" type="presParOf" srcId="{9C783E23-1BE8-4FFD-91F1-F6E0A7E77155}" destId="{6982A4F2-184C-4998-8D19-011A9D49E0C2}" srcOrd="0" destOrd="0" presId="urn:microsoft.com/office/officeart/2005/8/layout/orgChart1"/>
    <dgm:cxn modelId="{B674B1FE-3817-42EF-8C46-E6F60513A75D}" type="presParOf" srcId="{9C783E23-1BE8-4FFD-91F1-F6E0A7E77155}" destId="{5CE3954E-28D7-4DD5-9996-F92A3752991F}" srcOrd="1" destOrd="0" presId="urn:microsoft.com/office/officeart/2005/8/layout/orgChart1"/>
    <dgm:cxn modelId="{1B821A18-7FA0-4BA9-878C-76D2419909C0}" type="presParOf" srcId="{57BF3D87-26C5-4A3F-B224-3F7277436B6A}" destId="{7E2A8CC0-A888-4F02-B5E7-1CCFBDE463DA}" srcOrd="1" destOrd="0" presId="urn:microsoft.com/office/officeart/2005/8/layout/orgChart1"/>
    <dgm:cxn modelId="{47713493-EB1F-4627-BDF3-ECD7300C586C}" type="presParOf" srcId="{7E2A8CC0-A888-4F02-B5E7-1CCFBDE463DA}" destId="{442AE7C3-2A29-4DE7-ABD9-C15F7C3058BC}" srcOrd="0" destOrd="0" presId="urn:microsoft.com/office/officeart/2005/8/layout/orgChart1"/>
    <dgm:cxn modelId="{20E35159-E7DD-4E50-80DB-9FC0EE889E55}" type="presParOf" srcId="{7E2A8CC0-A888-4F02-B5E7-1CCFBDE463DA}" destId="{FA91D906-E9B2-4F50-A3ED-CF6A9809E83E}" srcOrd="1" destOrd="0" presId="urn:microsoft.com/office/officeart/2005/8/layout/orgChart1"/>
    <dgm:cxn modelId="{2B50C7EB-DF3C-4836-BAEF-C0C705DD22A3}" type="presParOf" srcId="{FA91D906-E9B2-4F50-A3ED-CF6A9809E83E}" destId="{601D9A76-AF5D-4FD3-98E8-14A33AE07F2E}" srcOrd="0" destOrd="0" presId="urn:microsoft.com/office/officeart/2005/8/layout/orgChart1"/>
    <dgm:cxn modelId="{6C83C23C-AF85-45C3-997F-01DF32CA40E1}" type="presParOf" srcId="{601D9A76-AF5D-4FD3-98E8-14A33AE07F2E}" destId="{88ADE8B7-75B5-4356-8C72-E542511B57EB}" srcOrd="0" destOrd="0" presId="urn:microsoft.com/office/officeart/2005/8/layout/orgChart1"/>
    <dgm:cxn modelId="{D1466EBF-D5B6-4E4B-863E-235A62622657}" type="presParOf" srcId="{601D9A76-AF5D-4FD3-98E8-14A33AE07F2E}" destId="{9063657D-724B-40E5-87A3-958C7E656220}" srcOrd="1" destOrd="0" presId="urn:microsoft.com/office/officeart/2005/8/layout/orgChart1"/>
    <dgm:cxn modelId="{C92F3E5F-B8B9-4FAC-9A7E-BE37E3EA4720}" type="presParOf" srcId="{FA91D906-E9B2-4F50-A3ED-CF6A9809E83E}" destId="{2BC60E18-4776-47F8-9926-8D8DBE8066C8}" srcOrd="1" destOrd="0" presId="urn:microsoft.com/office/officeart/2005/8/layout/orgChart1"/>
    <dgm:cxn modelId="{16ED574D-7BF1-47F9-986D-F55B93B3D3F7}" type="presParOf" srcId="{2BC60E18-4776-47F8-9926-8D8DBE8066C8}" destId="{ADCB22DC-BCE2-4F6F-89DB-9ECDA855F3B2}" srcOrd="0" destOrd="0" presId="urn:microsoft.com/office/officeart/2005/8/layout/orgChart1"/>
    <dgm:cxn modelId="{6C5F8BFE-ECA8-4484-A941-1A2D9F416FB2}" type="presParOf" srcId="{2BC60E18-4776-47F8-9926-8D8DBE8066C8}" destId="{83E029F9-2C68-4D72-918A-8964C235AAC3}" srcOrd="1" destOrd="0" presId="urn:microsoft.com/office/officeart/2005/8/layout/orgChart1"/>
    <dgm:cxn modelId="{11DCA8C5-71BA-43C3-854D-A33A50A83D4B}" type="presParOf" srcId="{83E029F9-2C68-4D72-918A-8964C235AAC3}" destId="{BF48038E-6DB6-4902-8BA4-45D7E9EC2DF3}" srcOrd="0" destOrd="0" presId="urn:microsoft.com/office/officeart/2005/8/layout/orgChart1"/>
    <dgm:cxn modelId="{5FA94ED5-C0CD-4A4B-813B-AB5E8288C196}" type="presParOf" srcId="{BF48038E-6DB6-4902-8BA4-45D7E9EC2DF3}" destId="{E7CEEE60-EA00-4B96-987D-58238A6F75F4}" srcOrd="0" destOrd="0" presId="urn:microsoft.com/office/officeart/2005/8/layout/orgChart1"/>
    <dgm:cxn modelId="{EC426B15-3D29-4DD2-8FE5-08D2D8F82943}" type="presParOf" srcId="{BF48038E-6DB6-4902-8BA4-45D7E9EC2DF3}" destId="{ACBEA6DA-30D9-4A6D-8344-AB143177ECE3}" srcOrd="1" destOrd="0" presId="urn:microsoft.com/office/officeart/2005/8/layout/orgChart1"/>
    <dgm:cxn modelId="{6674353D-BAEB-412B-A014-57762394CFD3}" type="presParOf" srcId="{83E029F9-2C68-4D72-918A-8964C235AAC3}" destId="{63189B59-1BB6-4B7A-BF0F-EA1695752BAC}" srcOrd="1" destOrd="0" presId="urn:microsoft.com/office/officeart/2005/8/layout/orgChart1"/>
    <dgm:cxn modelId="{A8A26ADC-E7EA-47CE-A556-18813AD0A05E}" type="presParOf" srcId="{83E029F9-2C68-4D72-918A-8964C235AAC3}" destId="{56C99FDB-55E7-46DD-B1C8-903BA3AFCDF1}" srcOrd="2" destOrd="0" presId="urn:microsoft.com/office/officeart/2005/8/layout/orgChart1"/>
    <dgm:cxn modelId="{AF6267AC-CEFC-49FF-BE9B-C3E31FF8C192}" type="presParOf" srcId="{FA91D906-E9B2-4F50-A3ED-CF6A9809E83E}" destId="{DD2C380E-D023-4CFB-A202-64CD1847189A}" srcOrd="2" destOrd="0" presId="urn:microsoft.com/office/officeart/2005/8/layout/orgChart1"/>
    <dgm:cxn modelId="{D63F3371-DB6F-4F30-B686-D447A12850AF}" type="presParOf" srcId="{57BF3D87-26C5-4A3F-B224-3F7277436B6A}" destId="{7EB52BE4-F6F7-4894-BA2B-57EE10F07EA8}" srcOrd="2" destOrd="0" presId="urn:microsoft.com/office/officeart/2005/8/layout/orgChart1"/>
    <dgm:cxn modelId="{E658A5B7-DF7F-44A3-9308-2EADC2927989}" type="presParOf" srcId="{B6940923-98D8-4CFE-9414-56194B932998}" destId="{41107B5B-8089-48CC-BB02-4638A1FFF136}" srcOrd="2" destOrd="0" presId="urn:microsoft.com/office/officeart/2005/8/layout/orgChart1"/>
    <dgm:cxn modelId="{D225DC94-EC75-446E-9061-E421A06A288E}" type="presParOf" srcId="{E9B6DB36-5262-4381-97F4-9EB636D22537}" destId="{5A93BB26-914A-4F20-A88F-7A740ACEFAD9}" srcOrd="2" destOrd="0" presId="urn:microsoft.com/office/officeart/2005/8/layout/orgChart1"/>
    <dgm:cxn modelId="{99EC4448-D176-46D4-B129-DC54952FE74D}" type="presParOf" srcId="{FBEBFD3A-E930-4701-B23F-5FC4A528B530}" destId="{C58C9AFA-073D-40B3-872A-FAD59E8FE445}" srcOrd="6" destOrd="0" presId="urn:microsoft.com/office/officeart/2005/8/layout/orgChart1"/>
    <dgm:cxn modelId="{058C6E62-C13B-4388-B797-8BA3DF5EA8D6}" type="presParOf" srcId="{FBEBFD3A-E930-4701-B23F-5FC4A528B530}" destId="{6F3D4102-F4B6-40E9-8B6E-CAF518867752}" srcOrd="7" destOrd="0" presId="urn:microsoft.com/office/officeart/2005/8/layout/orgChart1"/>
    <dgm:cxn modelId="{64EEDC4D-5214-47D8-B18D-1E62B81BA948}" type="presParOf" srcId="{6F3D4102-F4B6-40E9-8B6E-CAF518867752}" destId="{FAA9A278-ADBC-450A-84B6-037AE4308267}" srcOrd="0" destOrd="0" presId="urn:microsoft.com/office/officeart/2005/8/layout/orgChart1"/>
    <dgm:cxn modelId="{2DB3CBAB-D2D2-4676-A0EF-72262358F6A1}" type="presParOf" srcId="{FAA9A278-ADBC-450A-84B6-037AE4308267}" destId="{E96E4039-AAE6-48BB-AEC6-DA4B35BF430D}" srcOrd="0" destOrd="0" presId="urn:microsoft.com/office/officeart/2005/8/layout/orgChart1"/>
    <dgm:cxn modelId="{D8C209CB-B180-4CAF-B12D-6C07DE32A3AF}" type="presParOf" srcId="{FAA9A278-ADBC-450A-84B6-037AE4308267}" destId="{242F78B3-91FB-4AA8-BB04-6C05D89966FD}" srcOrd="1" destOrd="0" presId="urn:microsoft.com/office/officeart/2005/8/layout/orgChart1"/>
    <dgm:cxn modelId="{11325563-1C67-4DB7-9292-2134FA049E4B}" type="presParOf" srcId="{6F3D4102-F4B6-40E9-8B6E-CAF518867752}" destId="{BADE58FE-4937-43A3-B172-42C575A55BC5}" srcOrd="1" destOrd="0" presId="urn:microsoft.com/office/officeart/2005/8/layout/orgChart1"/>
    <dgm:cxn modelId="{7A91F953-252F-43F4-B020-EA8DBF2ED8F1}" type="presParOf" srcId="{BADE58FE-4937-43A3-B172-42C575A55BC5}" destId="{25D5F2A4-E7FF-41FF-A2D8-55A1CD82CA75}" srcOrd="0" destOrd="0" presId="urn:microsoft.com/office/officeart/2005/8/layout/orgChart1"/>
    <dgm:cxn modelId="{C7ADB804-1B32-4064-83BF-02797A27B1AA}" type="presParOf" srcId="{BADE58FE-4937-43A3-B172-42C575A55BC5}" destId="{42985EA8-E909-4961-84FB-06DE7D5B26F0}" srcOrd="1" destOrd="0" presId="urn:microsoft.com/office/officeart/2005/8/layout/orgChart1"/>
    <dgm:cxn modelId="{4AAEDCC5-BDA1-471F-A012-22966845234D}" type="presParOf" srcId="{42985EA8-E909-4961-84FB-06DE7D5B26F0}" destId="{1BECAC40-7F70-4480-A5C3-DE0598813CD4}" srcOrd="0" destOrd="0" presId="urn:microsoft.com/office/officeart/2005/8/layout/orgChart1"/>
    <dgm:cxn modelId="{B7A8EBAC-1BB9-4905-9A4E-9173D29E75B6}" type="presParOf" srcId="{1BECAC40-7F70-4480-A5C3-DE0598813CD4}" destId="{9094D8D8-38C3-4346-920F-8F63E11E87E4}" srcOrd="0" destOrd="0" presId="urn:microsoft.com/office/officeart/2005/8/layout/orgChart1"/>
    <dgm:cxn modelId="{4FD08A8A-E9E2-4E8A-9C7E-6284C8DAAEE7}" type="presParOf" srcId="{1BECAC40-7F70-4480-A5C3-DE0598813CD4}" destId="{07FFBD62-038A-45AD-9214-CB9467ECF4F6}" srcOrd="1" destOrd="0" presId="urn:microsoft.com/office/officeart/2005/8/layout/orgChart1"/>
    <dgm:cxn modelId="{FD58A991-F7D5-4574-8752-34DB256354C4}" type="presParOf" srcId="{42985EA8-E909-4961-84FB-06DE7D5B26F0}" destId="{7BAE9CBF-5F09-4AB6-B85B-627DC98F3A0A}" srcOrd="1" destOrd="0" presId="urn:microsoft.com/office/officeart/2005/8/layout/orgChart1"/>
    <dgm:cxn modelId="{1F99D11F-8120-4988-81F6-014628225E82}" type="presParOf" srcId="{42985EA8-E909-4961-84FB-06DE7D5B26F0}" destId="{47F0EBA7-54A9-412C-9640-E98B577528F8}" srcOrd="2" destOrd="0" presId="urn:microsoft.com/office/officeart/2005/8/layout/orgChart1"/>
    <dgm:cxn modelId="{BFE3B470-0D5F-40BD-BA4E-D6DADFAF61C0}" type="presParOf" srcId="{6F3D4102-F4B6-40E9-8B6E-CAF518867752}" destId="{77FF8222-F9D0-4A9A-AC97-D4C84AC37C29}" srcOrd="2" destOrd="0" presId="urn:microsoft.com/office/officeart/2005/8/layout/orgChart1"/>
    <dgm:cxn modelId="{0369C97C-5A33-4E1A-B39A-2763FD9ADBD6}" type="presParOf" srcId="{FCA07961-4DF8-494A-AA4C-918F7AE7D310}" destId="{E3A6B581-847B-475C-9497-7004C4D5C4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5F2A4-E7FF-41FF-A2D8-55A1CD82CA75}">
      <dsp:nvSpPr>
        <dsp:cNvPr id="0" name=""/>
        <dsp:cNvSpPr/>
      </dsp:nvSpPr>
      <dsp:spPr>
        <a:xfrm>
          <a:off x="10987254" y="2207086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C9AFA-073D-40B3-872A-FAD59E8FE445}">
      <dsp:nvSpPr>
        <dsp:cNvPr id="0" name=""/>
        <dsp:cNvSpPr/>
      </dsp:nvSpPr>
      <dsp:spPr>
        <a:xfrm>
          <a:off x="6598741" y="1463448"/>
          <a:ext cx="4807464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4807464" y="109974"/>
              </a:lnTo>
              <a:lnTo>
                <a:pt x="4807464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B22DC-BCE2-4F6F-89DB-9ECDA855F3B2}">
      <dsp:nvSpPr>
        <dsp:cNvPr id="0" name=""/>
        <dsp:cNvSpPr/>
      </dsp:nvSpPr>
      <dsp:spPr>
        <a:xfrm>
          <a:off x="10746358" y="4438001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AE7C3-2A29-4DE7-ABD9-C15F7C3058BC}">
      <dsp:nvSpPr>
        <dsp:cNvPr id="0" name=""/>
        <dsp:cNvSpPr/>
      </dsp:nvSpPr>
      <dsp:spPr>
        <a:xfrm>
          <a:off x="11119589" y="3694363"/>
          <a:ext cx="91440" cy="2199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3CFC7-DA46-4C68-B6F6-ED7879BF88FA}">
      <dsp:nvSpPr>
        <dsp:cNvPr id="0" name=""/>
        <dsp:cNvSpPr/>
      </dsp:nvSpPr>
      <dsp:spPr>
        <a:xfrm>
          <a:off x="10400723" y="2950725"/>
          <a:ext cx="764585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764585" y="109974"/>
              </a:lnTo>
              <a:lnTo>
                <a:pt x="764585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C18CD-D8B1-43EC-9542-8DAEFFEE823B}">
      <dsp:nvSpPr>
        <dsp:cNvPr id="0" name=""/>
        <dsp:cNvSpPr/>
      </dsp:nvSpPr>
      <dsp:spPr>
        <a:xfrm>
          <a:off x="9217186" y="3694363"/>
          <a:ext cx="157106" cy="122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432"/>
              </a:lnTo>
              <a:lnTo>
                <a:pt x="157106" y="1225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78EFE-146D-4196-947E-A6CEC68B4305}">
      <dsp:nvSpPr>
        <dsp:cNvPr id="0" name=""/>
        <dsp:cNvSpPr/>
      </dsp:nvSpPr>
      <dsp:spPr>
        <a:xfrm>
          <a:off x="9217186" y="3694363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B4D75-1786-4A58-AB58-F266C283DA89}">
      <dsp:nvSpPr>
        <dsp:cNvPr id="0" name=""/>
        <dsp:cNvSpPr/>
      </dsp:nvSpPr>
      <dsp:spPr>
        <a:xfrm>
          <a:off x="9636137" y="2950725"/>
          <a:ext cx="764585" cy="219949"/>
        </a:xfrm>
        <a:custGeom>
          <a:avLst/>
          <a:gdLst/>
          <a:ahLst/>
          <a:cxnLst/>
          <a:rect l="0" t="0" r="0" b="0"/>
          <a:pathLst>
            <a:path>
              <a:moveTo>
                <a:pt x="764585" y="0"/>
              </a:moveTo>
              <a:lnTo>
                <a:pt x="764585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1E418-46F4-4DA5-B6F2-687161E28117}">
      <dsp:nvSpPr>
        <dsp:cNvPr id="0" name=""/>
        <dsp:cNvSpPr/>
      </dsp:nvSpPr>
      <dsp:spPr>
        <a:xfrm>
          <a:off x="9767059" y="2207086"/>
          <a:ext cx="633663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633663" y="109974"/>
              </a:lnTo>
              <a:lnTo>
                <a:pt x="633663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22296-9BC7-4C24-941F-17B7828A0FF7}">
      <dsp:nvSpPr>
        <dsp:cNvPr id="0" name=""/>
        <dsp:cNvSpPr/>
      </dsp:nvSpPr>
      <dsp:spPr>
        <a:xfrm>
          <a:off x="9133395" y="2207086"/>
          <a:ext cx="633663" cy="219949"/>
        </a:xfrm>
        <a:custGeom>
          <a:avLst/>
          <a:gdLst/>
          <a:ahLst/>
          <a:cxnLst/>
          <a:rect l="0" t="0" r="0" b="0"/>
          <a:pathLst>
            <a:path>
              <a:moveTo>
                <a:pt x="633663" y="0"/>
              </a:moveTo>
              <a:lnTo>
                <a:pt x="633663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EC482-16B1-4AAD-B4CC-D63D201EE27E}">
      <dsp:nvSpPr>
        <dsp:cNvPr id="0" name=""/>
        <dsp:cNvSpPr/>
      </dsp:nvSpPr>
      <dsp:spPr>
        <a:xfrm>
          <a:off x="6598741" y="1463448"/>
          <a:ext cx="3168318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3168318" y="109974"/>
              </a:lnTo>
              <a:lnTo>
                <a:pt x="3168318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55B8D-8BE6-4A31-8E35-1FC22CC759A5}">
      <dsp:nvSpPr>
        <dsp:cNvPr id="0" name=""/>
        <dsp:cNvSpPr/>
      </dsp:nvSpPr>
      <dsp:spPr>
        <a:xfrm>
          <a:off x="6598741" y="2207086"/>
          <a:ext cx="1267327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267327" y="109974"/>
              </a:lnTo>
              <a:lnTo>
                <a:pt x="1267327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B2195-8759-472B-B385-F123404B10D5}">
      <dsp:nvSpPr>
        <dsp:cNvPr id="0" name=""/>
        <dsp:cNvSpPr/>
      </dsp:nvSpPr>
      <dsp:spPr>
        <a:xfrm>
          <a:off x="6179790" y="2950725"/>
          <a:ext cx="397741" cy="468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293"/>
              </a:lnTo>
              <a:lnTo>
                <a:pt x="397741" y="4682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6F3B8-74E5-4881-9EF6-18466B2CF4DE}">
      <dsp:nvSpPr>
        <dsp:cNvPr id="0" name=""/>
        <dsp:cNvSpPr/>
      </dsp:nvSpPr>
      <dsp:spPr>
        <a:xfrm>
          <a:off x="6553021" y="2207086"/>
          <a:ext cx="91440" cy="2199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55140-9D19-4626-8DAF-457CB3ED574A}">
      <dsp:nvSpPr>
        <dsp:cNvPr id="0" name=""/>
        <dsp:cNvSpPr/>
      </dsp:nvSpPr>
      <dsp:spPr>
        <a:xfrm>
          <a:off x="5331414" y="2207086"/>
          <a:ext cx="1267327" cy="219949"/>
        </a:xfrm>
        <a:custGeom>
          <a:avLst/>
          <a:gdLst/>
          <a:ahLst/>
          <a:cxnLst/>
          <a:rect l="0" t="0" r="0" b="0"/>
          <a:pathLst>
            <a:path>
              <a:moveTo>
                <a:pt x="1267327" y="0"/>
              </a:moveTo>
              <a:lnTo>
                <a:pt x="1267327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91FC9-4BD0-48A7-966C-EE8C418E4330}">
      <dsp:nvSpPr>
        <dsp:cNvPr id="0" name=""/>
        <dsp:cNvSpPr/>
      </dsp:nvSpPr>
      <dsp:spPr>
        <a:xfrm>
          <a:off x="6553021" y="1463448"/>
          <a:ext cx="91440" cy="2199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FEB53-782B-4CB3-A908-8A33646E3543}">
      <dsp:nvSpPr>
        <dsp:cNvPr id="0" name=""/>
        <dsp:cNvSpPr/>
      </dsp:nvSpPr>
      <dsp:spPr>
        <a:xfrm>
          <a:off x="3058604" y="2950725"/>
          <a:ext cx="2534654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2534654" y="109974"/>
              </a:lnTo>
              <a:lnTo>
                <a:pt x="2534654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CBC13-B04F-4F9E-91F4-647746458686}">
      <dsp:nvSpPr>
        <dsp:cNvPr id="0" name=""/>
        <dsp:cNvSpPr/>
      </dsp:nvSpPr>
      <dsp:spPr>
        <a:xfrm>
          <a:off x="3058604" y="2950725"/>
          <a:ext cx="1267327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267327" y="109974"/>
              </a:lnTo>
              <a:lnTo>
                <a:pt x="1267327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3B1F1-6EA9-4941-9ED5-412CCD543C34}">
      <dsp:nvSpPr>
        <dsp:cNvPr id="0" name=""/>
        <dsp:cNvSpPr/>
      </dsp:nvSpPr>
      <dsp:spPr>
        <a:xfrm>
          <a:off x="3012884" y="2950725"/>
          <a:ext cx="91440" cy="2199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78C52-6DE3-4C2F-B247-18A5692C4209}">
      <dsp:nvSpPr>
        <dsp:cNvPr id="0" name=""/>
        <dsp:cNvSpPr/>
      </dsp:nvSpPr>
      <dsp:spPr>
        <a:xfrm>
          <a:off x="1372325" y="3694363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9D679-AA87-4CA5-9D92-385832FA8A38}">
      <dsp:nvSpPr>
        <dsp:cNvPr id="0" name=""/>
        <dsp:cNvSpPr/>
      </dsp:nvSpPr>
      <dsp:spPr>
        <a:xfrm>
          <a:off x="1791276" y="2950725"/>
          <a:ext cx="1267327" cy="219949"/>
        </a:xfrm>
        <a:custGeom>
          <a:avLst/>
          <a:gdLst/>
          <a:ahLst/>
          <a:cxnLst/>
          <a:rect l="0" t="0" r="0" b="0"/>
          <a:pathLst>
            <a:path>
              <a:moveTo>
                <a:pt x="1267327" y="0"/>
              </a:moveTo>
              <a:lnTo>
                <a:pt x="1267327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761C0-FABA-4BE0-AF17-6FF016FD95B1}">
      <dsp:nvSpPr>
        <dsp:cNvPr id="0" name=""/>
        <dsp:cNvSpPr/>
      </dsp:nvSpPr>
      <dsp:spPr>
        <a:xfrm>
          <a:off x="523949" y="2950725"/>
          <a:ext cx="2534654" cy="219949"/>
        </a:xfrm>
        <a:custGeom>
          <a:avLst/>
          <a:gdLst/>
          <a:ahLst/>
          <a:cxnLst/>
          <a:rect l="0" t="0" r="0" b="0"/>
          <a:pathLst>
            <a:path>
              <a:moveTo>
                <a:pt x="2534654" y="0"/>
              </a:moveTo>
              <a:lnTo>
                <a:pt x="2534654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0E051-1588-4B9D-9BFB-0E255F9F2190}">
      <dsp:nvSpPr>
        <dsp:cNvPr id="0" name=""/>
        <dsp:cNvSpPr/>
      </dsp:nvSpPr>
      <dsp:spPr>
        <a:xfrm>
          <a:off x="1791276" y="2207086"/>
          <a:ext cx="1267327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267327" y="109974"/>
              </a:lnTo>
              <a:lnTo>
                <a:pt x="1267327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B1F54-A271-44E0-B12F-1DF35ACB48F9}">
      <dsp:nvSpPr>
        <dsp:cNvPr id="0" name=""/>
        <dsp:cNvSpPr/>
      </dsp:nvSpPr>
      <dsp:spPr>
        <a:xfrm>
          <a:off x="1745556" y="2207086"/>
          <a:ext cx="91440" cy="2199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27B3C-2EA3-4619-BACA-BD7CDA512E48}">
      <dsp:nvSpPr>
        <dsp:cNvPr id="0" name=""/>
        <dsp:cNvSpPr/>
      </dsp:nvSpPr>
      <dsp:spPr>
        <a:xfrm>
          <a:off x="523949" y="2207086"/>
          <a:ext cx="1267327" cy="219949"/>
        </a:xfrm>
        <a:custGeom>
          <a:avLst/>
          <a:gdLst/>
          <a:ahLst/>
          <a:cxnLst/>
          <a:rect l="0" t="0" r="0" b="0"/>
          <a:pathLst>
            <a:path>
              <a:moveTo>
                <a:pt x="1267327" y="0"/>
              </a:moveTo>
              <a:lnTo>
                <a:pt x="1267327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9E580-6599-4D0C-BE35-E81DF9E1B774}">
      <dsp:nvSpPr>
        <dsp:cNvPr id="0" name=""/>
        <dsp:cNvSpPr/>
      </dsp:nvSpPr>
      <dsp:spPr>
        <a:xfrm>
          <a:off x="1791276" y="1463448"/>
          <a:ext cx="4807464" cy="219949"/>
        </a:xfrm>
        <a:custGeom>
          <a:avLst/>
          <a:gdLst/>
          <a:ahLst/>
          <a:cxnLst/>
          <a:rect l="0" t="0" r="0" b="0"/>
          <a:pathLst>
            <a:path>
              <a:moveTo>
                <a:pt x="4807464" y="0"/>
              </a:moveTo>
              <a:lnTo>
                <a:pt x="4807464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0043-48AB-4E36-B6BE-F60708161507}">
      <dsp:nvSpPr>
        <dsp:cNvPr id="0" name=""/>
        <dsp:cNvSpPr/>
      </dsp:nvSpPr>
      <dsp:spPr>
        <a:xfrm>
          <a:off x="6075052" y="93975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메인</a:t>
          </a:r>
        </a:p>
      </dsp:txBody>
      <dsp:txXfrm>
        <a:off x="6075052" y="939759"/>
        <a:ext cx="1047377" cy="523688"/>
      </dsp:txXfrm>
    </dsp:sp>
    <dsp:sp modelId="{85254DA0-ADE4-4494-B8AA-7C92B0224EA0}">
      <dsp:nvSpPr>
        <dsp:cNvPr id="0" name=""/>
        <dsp:cNvSpPr/>
      </dsp:nvSpPr>
      <dsp:spPr>
        <a:xfrm>
          <a:off x="1267587" y="168339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계정관리</a:t>
          </a:r>
        </a:p>
      </dsp:txBody>
      <dsp:txXfrm>
        <a:off x="1267587" y="1683398"/>
        <a:ext cx="1047377" cy="523688"/>
      </dsp:txXfrm>
    </dsp:sp>
    <dsp:sp modelId="{B33DBD8C-9C59-4BCE-804E-590DDFB4FEA8}">
      <dsp:nvSpPr>
        <dsp:cNvPr id="0" name=""/>
        <dsp:cNvSpPr/>
      </dsp:nvSpPr>
      <dsp:spPr>
        <a:xfrm>
          <a:off x="260" y="2427036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회원가입</a:t>
          </a:r>
        </a:p>
      </dsp:txBody>
      <dsp:txXfrm>
        <a:off x="260" y="2427036"/>
        <a:ext cx="1047377" cy="523688"/>
      </dsp:txXfrm>
    </dsp:sp>
    <dsp:sp modelId="{4A0083D7-0002-4DD7-8D91-93B44E719413}">
      <dsp:nvSpPr>
        <dsp:cNvPr id="0" name=""/>
        <dsp:cNvSpPr/>
      </dsp:nvSpPr>
      <dsp:spPr>
        <a:xfrm>
          <a:off x="1267587" y="2427036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로그인</a:t>
          </a:r>
        </a:p>
      </dsp:txBody>
      <dsp:txXfrm>
        <a:off x="1267587" y="2427036"/>
        <a:ext cx="1047377" cy="523688"/>
      </dsp:txXfrm>
    </dsp:sp>
    <dsp:sp modelId="{B0346768-B1ED-4812-9FA1-384593212921}">
      <dsp:nvSpPr>
        <dsp:cNvPr id="0" name=""/>
        <dsp:cNvSpPr/>
      </dsp:nvSpPr>
      <dsp:spPr>
        <a:xfrm>
          <a:off x="2534915" y="2427036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마이페이지</a:t>
          </a:r>
        </a:p>
      </dsp:txBody>
      <dsp:txXfrm>
        <a:off x="2534915" y="2427036"/>
        <a:ext cx="1047377" cy="523688"/>
      </dsp:txXfrm>
    </dsp:sp>
    <dsp:sp modelId="{03068623-ADDF-4214-839C-28E2F801C4DC}">
      <dsp:nvSpPr>
        <dsp:cNvPr id="0" name=""/>
        <dsp:cNvSpPr/>
      </dsp:nvSpPr>
      <dsp:spPr>
        <a:xfrm>
          <a:off x="260" y="3170674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글쓰기</a:t>
          </a:r>
        </a:p>
      </dsp:txBody>
      <dsp:txXfrm>
        <a:off x="260" y="3170674"/>
        <a:ext cx="1047377" cy="523688"/>
      </dsp:txXfrm>
    </dsp:sp>
    <dsp:sp modelId="{4E5B94AB-EC7F-4FD5-9B66-B23049DC995F}">
      <dsp:nvSpPr>
        <dsp:cNvPr id="0" name=""/>
        <dsp:cNvSpPr/>
      </dsp:nvSpPr>
      <dsp:spPr>
        <a:xfrm>
          <a:off x="1267587" y="3170674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개인정보 관리</a:t>
          </a:r>
        </a:p>
      </dsp:txBody>
      <dsp:txXfrm>
        <a:off x="1267587" y="3170674"/>
        <a:ext cx="1047377" cy="523688"/>
      </dsp:txXfrm>
    </dsp:sp>
    <dsp:sp modelId="{248449D6-5084-4754-97FA-B4A679745125}">
      <dsp:nvSpPr>
        <dsp:cNvPr id="0" name=""/>
        <dsp:cNvSpPr/>
      </dsp:nvSpPr>
      <dsp:spPr>
        <a:xfrm>
          <a:off x="1529432" y="3914313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비밀번호 변경</a:t>
          </a:r>
        </a:p>
      </dsp:txBody>
      <dsp:txXfrm>
        <a:off x="1529432" y="3914313"/>
        <a:ext cx="1047377" cy="523688"/>
      </dsp:txXfrm>
    </dsp:sp>
    <dsp:sp modelId="{9B3373EE-6891-4D73-9208-6ABA8756A82B}">
      <dsp:nvSpPr>
        <dsp:cNvPr id="0" name=""/>
        <dsp:cNvSpPr/>
      </dsp:nvSpPr>
      <dsp:spPr>
        <a:xfrm>
          <a:off x="2534915" y="3170674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크레딧 관리</a:t>
          </a:r>
        </a:p>
      </dsp:txBody>
      <dsp:txXfrm>
        <a:off x="2534915" y="3170674"/>
        <a:ext cx="1047377" cy="523688"/>
      </dsp:txXfrm>
    </dsp:sp>
    <dsp:sp modelId="{1325078D-458E-40E5-9F59-F3BADA823F30}">
      <dsp:nvSpPr>
        <dsp:cNvPr id="0" name=""/>
        <dsp:cNvSpPr/>
      </dsp:nvSpPr>
      <dsp:spPr>
        <a:xfrm>
          <a:off x="3802242" y="3170674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컨텐츠 관리</a:t>
          </a:r>
        </a:p>
      </dsp:txBody>
      <dsp:txXfrm>
        <a:off x="3802242" y="3170674"/>
        <a:ext cx="1047377" cy="523688"/>
      </dsp:txXfrm>
    </dsp:sp>
    <dsp:sp modelId="{69892794-8969-400A-93B0-3237D6744633}">
      <dsp:nvSpPr>
        <dsp:cNvPr id="0" name=""/>
        <dsp:cNvSpPr/>
      </dsp:nvSpPr>
      <dsp:spPr>
        <a:xfrm>
          <a:off x="5069569" y="3170674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구독자 관리</a:t>
          </a:r>
        </a:p>
      </dsp:txBody>
      <dsp:txXfrm>
        <a:off x="5069569" y="3170674"/>
        <a:ext cx="1047377" cy="523688"/>
      </dsp:txXfrm>
    </dsp:sp>
    <dsp:sp modelId="{63E71DF9-B3A7-4070-89D4-3944424C2913}">
      <dsp:nvSpPr>
        <dsp:cNvPr id="0" name=""/>
        <dsp:cNvSpPr/>
      </dsp:nvSpPr>
      <dsp:spPr>
        <a:xfrm>
          <a:off x="6075052" y="168339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커뮤니티</a:t>
          </a:r>
        </a:p>
      </dsp:txBody>
      <dsp:txXfrm>
        <a:off x="6075052" y="1683398"/>
        <a:ext cx="1047377" cy="523688"/>
      </dsp:txXfrm>
    </dsp:sp>
    <dsp:sp modelId="{2A098294-C6FB-4CDE-A18D-D965C0CE13D1}">
      <dsp:nvSpPr>
        <dsp:cNvPr id="0" name=""/>
        <dsp:cNvSpPr/>
      </dsp:nvSpPr>
      <dsp:spPr>
        <a:xfrm>
          <a:off x="4807725" y="2427036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공지사항</a:t>
          </a:r>
        </a:p>
      </dsp:txBody>
      <dsp:txXfrm>
        <a:off x="4807725" y="2427036"/>
        <a:ext cx="1047377" cy="523688"/>
      </dsp:txXfrm>
    </dsp:sp>
    <dsp:sp modelId="{622B0033-31B7-4ED8-ADE4-278D36C5733F}">
      <dsp:nvSpPr>
        <dsp:cNvPr id="0" name=""/>
        <dsp:cNvSpPr/>
      </dsp:nvSpPr>
      <dsp:spPr>
        <a:xfrm>
          <a:off x="6075052" y="2427036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자유게시판</a:t>
          </a:r>
        </a:p>
      </dsp:txBody>
      <dsp:txXfrm>
        <a:off x="6075052" y="2427036"/>
        <a:ext cx="1047377" cy="523688"/>
      </dsp:txXfrm>
    </dsp:sp>
    <dsp:sp modelId="{17D24AD2-7AFB-4DE8-8C9D-A2297937059E}">
      <dsp:nvSpPr>
        <dsp:cNvPr id="0" name=""/>
        <dsp:cNvSpPr/>
      </dsp:nvSpPr>
      <dsp:spPr>
        <a:xfrm>
          <a:off x="6577532" y="3157173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글쓰기</a:t>
          </a:r>
        </a:p>
      </dsp:txBody>
      <dsp:txXfrm>
        <a:off x="6577532" y="3157173"/>
        <a:ext cx="1047377" cy="523688"/>
      </dsp:txXfrm>
    </dsp:sp>
    <dsp:sp modelId="{80284372-DEAA-4F2B-9BE1-1465649F27EB}">
      <dsp:nvSpPr>
        <dsp:cNvPr id="0" name=""/>
        <dsp:cNvSpPr/>
      </dsp:nvSpPr>
      <dsp:spPr>
        <a:xfrm>
          <a:off x="7342379" y="2427036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주제별 게시판</a:t>
          </a:r>
        </a:p>
      </dsp:txBody>
      <dsp:txXfrm>
        <a:off x="7342379" y="2427036"/>
        <a:ext cx="1047377" cy="523688"/>
      </dsp:txXfrm>
    </dsp:sp>
    <dsp:sp modelId="{F1A12858-AFF8-449A-AD45-DAC0414A51C7}">
      <dsp:nvSpPr>
        <dsp:cNvPr id="0" name=""/>
        <dsp:cNvSpPr/>
      </dsp:nvSpPr>
      <dsp:spPr>
        <a:xfrm>
          <a:off x="9243370" y="168339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노하우</a:t>
          </a:r>
        </a:p>
      </dsp:txBody>
      <dsp:txXfrm>
        <a:off x="9243370" y="1683398"/>
        <a:ext cx="1047377" cy="523688"/>
      </dsp:txXfrm>
    </dsp:sp>
    <dsp:sp modelId="{FE2B2C4C-2C2C-428F-AF6D-399EEC28613C}">
      <dsp:nvSpPr>
        <dsp:cNvPr id="0" name=""/>
        <dsp:cNvSpPr/>
      </dsp:nvSpPr>
      <dsp:spPr>
        <a:xfrm>
          <a:off x="8609707" y="2427036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글쓰기</a:t>
          </a:r>
        </a:p>
      </dsp:txBody>
      <dsp:txXfrm>
        <a:off x="8609707" y="2427036"/>
        <a:ext cx="1047377" cy="523688"/>
      </dsp:txXfrm>
    </dsp:sp>
    <dsp:sp modelId="{FB2B172F-5177-4933-AF21-26137413A2EE}">
      <dsp:nvSpPr>
        <dsp:cNvPr id="0" name=""/>
        <dsp:cNvSpPr/>
      </dsp:nvSpPr>
      <dsp:spPr>
        <a:xfrm>
          <a:off x="9877034" y="2427036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비디오</a:t>
          </a:r>
        </a:p>
      </dsp:txBody>
      <dsp:txXfrm>
        <a:off x="9877034" y="2427036"/>
        <a:ext cx="1047377" cy="523688"/>
      </dsp:txXfrm>
    </dsp:sp>
    <dsp:sp modelId="{4B033A3A-75AD-4A26-9DB0-0FC9A98EC969}">
      <dsp:nvSpPr>
        <dsp:cNvPr id="0" name=""/>
        <dsp:cNvSpPr/>
      </dsp:nvSpPr>
      <dsp:spPr>
        <a:xfrm>
          <a:off x="9112448" y="3170674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무료</a:t>
          </a:r>
        </a:p>
      </dsp:txBody>
      <dsp:txXfrm>
        <a:off x="9112448" y="3170674"/>
        <a:ext cx="1047377" cy="523688"/>
      </dsp:txXfrm>
    </dsp:sp>
    <dsp:sp modelId="{49D9708E-FDC3-4962-AF81-FDBD78B9A095}">
      <dsp:nvSpPr>
        <dsp:cNvPr id="0" name=""/>
        <dsp:cNvSpPr/>
      </dsp:nvSpPr>
      <dsp:spPr>
        <a:xfrm>
          <a:off x="9374292" y="3914313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쇼츠</a:t>
          </a:r>
          <a:endParaRPr lang="ko-KR" altLang="en-US" sz="1200" kern="1200" dirty="0"/>
        </a:p>
      </dsp:txBody>
      <dsp:txXfrm>
        <a:off x="9374292" y="3914313"/>
        <a:ext cx="1047377" cy="523688"/>
      </dsp:txXfrm>
    </dsp:sp>
    <dsp:sp modelId="{E09091FD-A15C-48BC-A189-C13B424096F4}">
      <dsp:nvSpPr>
        <dsp:cNvPr id="0" name=""/>
        <dsp:cNvSpPr/>
      </dsp:nvSpPr>
      <dsp:spPr>
        <a:xfrm>
          <a:off x="9374292" y="465795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롱</a:t>
          </a:r>
        </a:p>
      </dsp:txBody>
      <dsp:txXfrm>
        <a:off x="9374292" y="4657951"/>
        <a:ext cx="1047377" cy="523688"/>
      </dsp:txXfrm>
    </dsp:sp>
    <dsp:sp modelId="{6982A4F2-184C-4998-8D19-011A9D49E0C2}">
      <dsp:nvSpPr>
        <dsp:cNvPr id="0" name=""/>
        <dsp:cNvSpPr/>
      </dsp:nvSpPr>
      <dsp:spPr>
        <a:xfrm>
          <a:off x="10641620" y="3170674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유료</a:t>
          </a:r>
        </a:p>
      </dsp:txBody>
      <dsp:txXfrm>
        <a:off x="10641620" y="3170674"/>
        <a:ext cx="1047377" cy="523688"/>
      </dsp:txXfrm>
    </dsp:sp>
    <dsp:sp modelId="{88ADE8B7-75B5-4356-8C72-E542511B57EB}">
      <dsp:nvSpPr>
        <dsp:cNvPr id="0" name=""/>
        <dsp:cNvSpPr/>
      </dsp:nvSpPr>
      <dsp:spPr>
        <a:xfrm>
          <a:off x="10641620" y="3914313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결제페이지</a:t>
          </a:r>
        </a:p>
      </dsp:txBody>
      <dsp:txXfrm>
        <a:off x="10641620" y="3914313"/>
        <a:ext cx="1047377" cy="523688"/>
      </dsp:txXfrm>
    </dsp:sp>
    <dsp:sp modelId="{E7CEEE60-EA00-4B96-987D-58238A6F75F4}">
      <dsp:nvSpPr>
        <dsp:cNvPr id="0" name=""/>
        <dsp:cNvSpPr/>
      </dsp:nvSpPr>
      <dsp:spPr>
        <a:xfrm>
          <a:off x="10903464" y="465795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롱</a:t>
          </a:r>
        </a:p>
      </dsp:txBody>
      <dsp:txXfrm>
        <a:off x="10903464" y="4657951"/>
        <a:ext cx="1047377" cy="523688"/>
      </dsp:txXfrm>
    </dsp:sp>
    <dsp:sp modelId="{E96E4039-AAE6-48BB-AEC6-DA4B35BF430D}">
      <dsp:nvSpPr>
        <dsp:cNvPr id="0" name=""/>
        <dsp:cNvSpPr/>
      </dsp:nvSpPr>
      <dsp:spPr>
        <a:xfrm>
          <a:off x="10882517" y="168339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검색</a:t>
          </a:r>
        </a:p>
      </dsp:txBody>
      <dsp:txXfrm>
        <a:off x="10882517" y="1683398"/>
        <a:ext cx="1047377" cy="523688"/>
      </dsp:txXfrm>
    </dsp:sp>
    <dsp:sp modelId="{9094D8D8-38C3-4346-920F-8F63E11E87E4}">
      <dsp:nvSpPr>
        <dsp:cNvPr id="0" name=""/>
        <dsp:cNvSpPr/>
      </dsp:nvSpPr>
      <dsp:spPr>
        <a:xfrm>
          <a:off x="11144361" y="2427036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검색결과</a:t>
          </a:r>
        </a:p>
      </dsp:txBody>
      <dsp:txXfrm>
        <a:off x="11144361" y="2427036"/>
        <a:ext cx="1047377" cy="523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A954-C019-7412-4572-CA38CC56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2DA88-F2B3-4764-FFA1-9CBC9CD2C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AF732-40CF-576F-6BD6-E999CD77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17A53-93A1-D08B-98DA-93A369E6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12941-1505-E200-4EC0-C25F5A3D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9744B-E432-3423-FB60-DC90126C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FA52C-8198-24FD-1714-E966DA34E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E63C3-B5C6-62E6-F5F9-A89512BC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6A1CB-A8BD-86CA-1A8D-6A9C2DD3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A736-AB26-E4E8-37CA-D7123A71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4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3FCC3-981E-8FDD-2884-9364ADFA3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14C70-01A2-C5ED-E99C-8BDB00B4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75502-196A-7511-A720-14AC4505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B936B-1D60-A0A9-11EE-2C3C5564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44185-B753-07F1-1AD5-DFD15D5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038A7-A529-B608-0D69-DCF3BE38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0F3E9-18B7-EB1A-05FB-8FD83341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4AA3-AEE9-97E3-3547-E15FB97F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2FB44-CA02-C478-FB9F-C42D3D44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1CD46-AE71-617D-6222-D4DAD920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BFAD8-1742-9A2B-9DE9-083F873C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CCE43-AA9E-1376-FF4E-9E35B327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93C72-0103-8C12-12AD-23C607E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8FD22-6CC0-1005-B25C-D81907E3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4D960-8C59-2027-7AC6-BC5E93E2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8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707E-70A7-E94E-E9F7-85E2490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8A373-2552-8DF1-43C0-DA0BA39C6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927A5-ECA6-7784-05A4-FD361AC4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9334A-EB92-6D30-8824-AA2482CA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97B67-49DC-CC3C-3C1A-09B3888B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BEB04-8ED0-59EB-766F-3D934CE9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78ABD-A1CF-7BD0-7651-7CD50C77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02782-4FFE-FBDB-609B-F71C2CC5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67D15-CC49-6535-BDDB-863184624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C6F881-4DC2-A77C-3666-776CF7610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5003E-FB9E-65E4-7FA5-835E5C5E2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824AA-422E-0B77-4480-9971DEB6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60451-AF2B-0D4B-CD53-185B3BC1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0E6E82-8921-3DEE-3A5F-0232568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9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7715-B5DA-11D7-4B5C-2E215DA2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0DD107-09AB-0531-61C4-65892D73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8F6D2-52CF-D660-6350-B25D2A08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75D75-177B-16F5-CFBA-B97118B6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E306B-085E-F9CC-379B-5E41152F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859CD-A0DE-1AB8-AA8B-3F24F996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338FF-5F9A-83BB-B881-47A1E52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2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10F1-BE5F-15CD-AC9D-6554D346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2C32C-16B4-E7C3-D32B-ADA74B4A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A9A57-BE96-D567-D9EC-FEE1985C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66AB8-F3F2-FFA2-CF3A-4DCC384B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963BC-66E0-A05C-AF01-5391614D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6C76A6-4EEE-7E59-18DD-744298B8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9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D317-89C8-2E4B-2AA7-FA45C726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2777A9-4816-C313-E984-36C6DB6A6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23A19-EA33-4A18-03BD-91130CAD3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3CC5A-7E57-AD47-D41B-7E00A078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66596-99EC-94BE-2E4F-C6ED6383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8B4C0-6B2D-A911-72ED-CB8F5FF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87215F-F570-307E-C615-5660403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CDB53-9D22-F745-3AA3-2079C94A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F4EB5-90B0-15C3-6E5E-9D14ADEB6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9136-5E7D-4F05-9F92-740AE04E87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D463D-96FC-26C2-3A2F-99A3FFDB0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9BC5D-05CD-3604-FF70-FEAFD09F3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10CF-A921-46A7-9C4D-13DE32B56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0704-AF33-F644-ED0D-DB0FC3F7E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HowDo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54F92-DF01-5D8A-A9EE-CFC3B824A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38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158B50-B8AD-BF06-AB61-7C2CEF58D3E9}"/>
              </a:ext>
            </a:extLst>
          </p:cNvPr>
          <p:cNvGrpSpPr/>
          <p:nvPr/>
        </p:nvGrpSpPr>
        <p:grpSpPr>
          <a:xfrm>
            <a:off x="0" y="736600"/>
            <a:ext cx="12192000" cy="6121400"/>
            <a:chOff x="0" y="736600"/>
            <a:chExt cx="12192000" cy="6121400"/>
          </a:xfrm>
        </p:grpSpPr>
        <p:graphicFrame>
          <p:nvGraphicFramePr>
            <p:cNvPr id="9" name="다이어그램 8">
              <a:extLst>
                <a:ext uri="{FF2B5EF4-FFF2-40B4-BE49-F238E27FC236}">
                  <a16:creationId xmlns:a16="http://schemas.microsoft.com/office/drawing/2014/main" id="{51B4A9C7-6286-69CB-29E9-9AE4EE59CC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0736037"/>
                </p:ext>
              </p:extLst>
            </p:nvPr>
          </p:nvGraphicFramePr>
          <p:xfrm>
            <a:off x="0" y="736600"/>
            <a:ext cx="12192000" cy="6121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57246A9-C5B1-5FB3-4E64-C3EA9152AF14}"/>
                </a:ext>
              </a:extLst>
            </p:cNvPr>
            <p:cNvCxnSpPr/>
            <p:nvPr/>
          </p:nvCxnSpPr>
          <p:spPr>
            <a:xfrm>
              <a:off x="10398277" y="4934245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FBADBC7E-A100-0A61-B4DB-0EDA2922CED9}"/>
                </a:ext>
              </a:extLst>
            </p:cNvPr>
            <p:cNvCxnSpPr>
              <a:cxnSpLocks/>
            </p:cNvCxnSpPr>
            <p:nvPr/>
          </p:nvCxnSpPr>
          <p:spPr>
            <a:xfrm>
              <a:off x="9886346" y="5153764"/>
              <a:ext cx="0" cy="254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64788673-EE7A-7171-2A2A-CAC72F27B65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11453" y="3590223"/>
              <a:ext cx="935170" cy="577516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02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HowDo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KMS50520</dc:creator>
  <cp:lastModifiedBy>Jeon YY</cp:lastModifiedBy>
  <cp:revision>13</cp:revision>
  <dcterms:created xsi:type="dcterms:W3CDTF">2023-01-16T05:23:51Z</dcterms:created>
  <dcterms:modified xsi:type="dcterms:W3CDTF">2023-02-06T13:00:35Z</dcterms:modified>
</cp:coreProperties>
</file>