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2649-6563-27B9-B686-65D851AB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C320E-EB8D-447A-1E18-B41D4C28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730EF-83CF-1B6C-C1B8-7F62CE90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A9918-B204-3883-D4A5-830B77C7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53DAD-3264-B429-64F8-65C10B4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0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B7FC-2B54-0B02-05B1-CF60FBA4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5193F-3E1E-4976-2AB4-078B8A72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44441-5092-B2FE-DE04-0B250BE6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F227D-4B1F-016D-0C8E-112E3782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8BA9C-BD17-BC8D-22DC-D6F47FD4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46D6-C7EE-D77D-53DB-A205C572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12DB1-A5F8-5C15-7FA6-734587C8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BEA70-66A9-0692-59C7-469C512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AA026-17C5-7499-7F54-39A7E0EF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1F2A4B-16A6-21F7-EDB5-402F6532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E135-C52E-44CA-96F2-78563E08E13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75400-5D39-4E74-5BF9-4BA95485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9605F-1390-8933-F184-44F0F05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8115E-72D8-8186-405B-0BDF8163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2FA5D-D43E-0909-0315-68EA138D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2514"/>
            <a:ext cx="10515600" cy="504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0FB8-5073-32EC-F354-AA5091E5D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E135-C52E-44CA-96F2-78563E08E13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C6636-F896-1400-DB84-48B03C45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54D5-614D-1931-FCC3-08A8DA756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C5A-F2E2-4687-AC33-BF2FBEE22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7198-5350-CACB-1196-0E38F66A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ABD16-0883-0FF9-695E-B873F6F34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강한별</a:t>
            </a:r>
            <a:r>
              <a:rPr lang="ko-KR" altLang="en-US" dirty="0"/>
              <a:t>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895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20C0799-B178-D77B-64A1-EE84139C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프로젝트 기획</a:t>
            </a:r>
            <a:r>
              <a:rPr lang="en-US" altLang="ko-KR" b="1" dirty="0"/>
              <a:t>, </a:t>
            </a:r>
            <a:r>
              <a:rPr lang="ko-KR" altLang="en-US" b="1" dirty="0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A13CD-6EF8-6DCD-96A9-D11611E983E3}"/>
              </a:ext>
            </a:extLst>
          </p:cNvPr>
          <p:cNvSpPr/>
          <p:nvPr/>
        </p:nvSpPr>
        <p:spPr>
          <a:xfrm>
            <a:off x="838200" y="1188397"/>
            <a:ext cx="10515600" cy="410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</a:t>
            </a:r>
            <a:r>
              <a:rPr lang="en-US" altLang="ko-KR" dirty="0"/>
              <a:t> </a:t>
            </a:r>
            <a:r>
              <a:rPr lang="ko-KR" altLang="en-US" dirty="0"/>
              <a:t>매출 관리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나라상사와 거래하는 소매 업체들에 대한 정보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거래처리스트</a:t>
            </a:r>
            <a:r>
              <a:rPr lang="en-US" altLang="ko-KR" dirty="0"/>
              <a:t>, </a:t>
            </a:r>
            <a:r>
              <a:rPr lang="ko-KR" altLang="en-US" dirty="0"/>
              <a:t>거래처등록 거래처 </a:t>
            </a:r>
            <a:r>
              <a:rPr lang="ko-KR" altLang="en-US" dirty="0" err="1"/>
              <a:t>자세히보기</a:t>
            </a:r>
            <a:r>
              <a:rPr lang="en-US" altLang="ko-KR" dirty="0"/>
              <a:t>, </a:t>
            </a:r>
            <a:r>
              <a:rPr lang="ko-KR" altLang="en-US" dirty="0"/>
              <a:t>거래처 수정</a:t>
            </a:r>
            <a:r>
              <a:rPr lang="en-US" altLang="ko-KR" dirty="0"/>
              <a:t>, </a:t>
            </a:r>
            <a:r>
              <a:rPr lang="ko-KR" altLang="en-US" dirty="0"/>
              <a:t>거래처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나라상사에서 도매로 판매하는 상품에 대한 정보관리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상품리스트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  <a:r>
              <a:rPr lang="en-US" altLang="ko-KR" dirty="0"/>
              <a:t>, </a:t>
            </a:r>
            <a:r>
              <a:rPr lang="ko-KR" altLang="en-US" dirty="0" err="1"/>
              <a:t>상품자세히보기</a:t>
            </a:r>
            <a:r>
              <a:rPr lang="en-US" altLang="ko-KR" dirty="0"/>
              <a:t>, </a:t>
            </a:r>
            <a:r>
              <a:rPr lang="ko-KR" altLang="en-US" dirty="0"/>
              <a:t>상품수정</a:t>
            </a:r>
            <a:r>
              <a:rPr lang="en-US" altLang="ko-KR" dirty="0"/>
              <a:t>, </a:t>
            </a:r>
            <a:r>
              <a:rPr lang="ko-KR" altLang="en-US" dirty="0"/>
              <a:t>상품삭제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거래처정보</a:t>
            </a:r>
            <a:r>
              <a:rPr lang="en-US" altLang="ko-KR" dirty="0"/>
              <a:t>, </a:t>
            </a:r>
            <a:r>
              <a:rPr lang="ko-KR" altLang="en-US" dirty="0"/>
              <a:t>상품정보와 연동하여 상품매출 정보를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 전체리스트</a:t>
            </a:r>
            <a:r>
              <a:rPr lang="en-US" altLang="ko-KR" dirty="0"/>
              <a:t>, </a:t>
            </a:r>
            <a:r>
              <a:rPr lang="ko-KR" altLang="en-US" dirty="0" err="1"/>
              <a:t>일자별</a:t>
            </a:r>
            <a:r>
              <a:rPr lang="ko-KR" altLang="en-US" dirty="0"/>
              <a:t> 거래리스트</a:t>
            </a:r>
            <a:r>
              <a:rPr lang="en-US" altLang="ko-KR" dirty="0"/>
              <a:t>, </a:t>
            </a:r>
            <a:r>
              <a:rPr lang="ko-KR" altLang="en-US" dirty="0"/>
              <a:t>거래처별</a:t>
            </a:r>
            <a:r>
              <a:rPr lang="en-US" altLang="ko-KR" dirty="0"/>
              <a:t> </a:t>
            </a:r>
            <a:r>
              <a:rPr lang="ko-KR" altLang="en-US" dirty="0"/>
              <a:t>거래리스트</a:t>
            </a:r>
            <a:r>
              <a:rPr lang="en-US" altLang="ko-KR" dirty="0"/>
              <a:t>, </a:t>
            </a:r>
            <a:r>
              <a:rPr lang="ko-KR" altLang="en-US" dirty="0"/>
              <a:t>상품별 거래리스트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거래등록</a:t>
            </a:r>
            <a:r>
              <a:rPr lang="en-US" altLang="ko-KR" dirty="0"/>
              <a:t>, </a:t>
            </a:r>
            <a:r>
              <a:rPr lang="ko-KR" altLang="en-US" dirty="0"/>
              <a:t>거래수정</a:t>
            </a:r>
            <a:r>
              <a:rPr lang="en-US" altLang="ko-KR" dirty="0"/>
              <a:t>, </a:t>
            </a:r>
            <a:r>
              <a:rPr lang="ko-KR" altLang="en-US" dirty="0"/>
              <a:t>거래삭제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806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397C2B-4666-8F02-B325-EC82C2B3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IA(Information Architecture)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EF6F3B-B3BE-ED0E-9412-FCCB3937F0E0}"/>
              </a:ext>
            </a:extLst>
          </p:cNvPr>
          <p:cNvSpPr/>
          <p:nvPr/>
        </p:nvSpPr>
        <p:spPr>
          <a:xfrm>
            <a:off x="878539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주문관리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D308EE-587F-D5CB-52AF-8347AB0F1A71}"/>
              </a:ext>
            </a:extLst>
          </p:cNvPr>
          <p:cNvSpPr/>
          <p:nvPr/>
        </p:nvSpPr>
        <p:spPr>
          <a:xfrm>
            <a:off x="2770092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31F80D-1EF6-10AF-2A49-AAAE7A51733E}"/>
              </a:ext>
            </a:extLst>
          </p:cNvPr>
          <p:cNvSpPr/>
          <p:nvPr/>
        </p:nvSpPr>
        <p:spPr>
          <a:xfrm>
            <a:off x="4661645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B964F9-86E4-3F7A-6AFC-79A202802646}"/>
              </a:ext>
            </a:extLst>
          </p:cNvPr>
          <p:cNvSpPr/>
          <p:nvPr/>
        </p:nvSpPr>
        <p:spPr>
          <a:xfrm>
            <a:off x="6553198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AA8D15-6E3D-2F45-5E4C-F7B4D8ACE00C}"/>
              </a:ext>
            </a:extLst>
          </p:cNvPr>
          <p:cNvSpPr/>
          <p:nvPr/>
        </p:nvSpPr>
        <p:spPr>
          <a:xfrm>
            <a:off x="9780491" y="1165411"/>
            <a:ext cx="1586753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FB5EC3-3DF8-7377-9EF5-6E392DC998C5}"/>
              </a:ext>
            </a:extLst>
          </p:cNvPr>
          <p:cNvSpPr/>
          <p:nvPr/>
        </p:nvSpPr>
        <p:spPr>
          <a:xfrm>
            <a:off x="4661644" y="2079811"/>
            <a:ext cx="1586753" cy="63649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거래처리스트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A644FC-EE94-A379-39B0-BA6B09C28051}"/>
              </a:ext>
            </a:extLst>
          </p:cNvPr>
          <p:cNvSpPr/>
          <p:nvPr/>
        </p:nvSpPr>
        <p:spPr>
          <a:xfrm>
            <a:off x="6553198" y="2079811"/>
            <a:ext cx="1586753" cy="63649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거래처등록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2454A7-0A20-563C-7E45-C126D4B7DE77}"/>
              </a:ext>
            </a:extLst>
          </p:cNvPr>
          <p:cNvSpPr/>
          <p:nvPr/>
        </p:nvSpPr>
        <p:spPr>
          <a:xfrm>
            <a:off x="6553197" y="2962835"/>
            <a:ext cx="1586753" cy="63649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자세히보기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84B85-4BBA-8D18-19F7-CB65323B6B05}"/>
              </a:ext>
            </a:extLst>
          </p:cNvPr>
          <p:cNvSpPr/>
          <p:nvPr/>
        </p:nvSpPr>
        <p:spPr>
          <a:xfrm>
            <a:off x="6553197" y="3871271"/>
            <a:ext cx="1586753" cy="63649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거래처수정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6C9F56-3181-DBE3-6408-670DDD8CC88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5455021" y="1801905"/>
            <a:ext cx="1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22EEE4-0742-8BD4-0B42-2846CE46BD9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248397" y="2398058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849053-7FFB-6BFF-5D9F-BE8B4C8DA1B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248397" y="2398058"/>
            <a:ext cx="304800" cy="88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2F7565-FDE4-6B14-3D75-3074548E98FF}"/>
              </a:ext>
            </a:extLst>
          </p:cNvPr>
          <p:cNvSpPr/>
          <p:nvPr/>
        </p:nvSpPr>
        <p:spPr>
          <a:xfrm>
            <a:off x="8480609" y="3871271"/>
            <a:ext cx="1586753" cy="63649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거래처삭제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1A2DF7-3547-6B8B-0FF9-FC68E13BBB1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46574" y="3599329"/>
            <a:ext cx="0" cy="27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0E6130-919B-666D-B2B6-CF2AF12CE673}"/>
              </a:ext>
            </a:extLst>
          </p:cNvPr>
          <p:cNvCxnSpPr>
            <a:stCxn id="12" idx="3"/>
            <a:endCxn id="20" idx="0"/>
          </p:cNvCxnSpPr>
          <p:nvPr/>
        </p:nvCxnSpPr>
        <p:spPr>
          <a:xfrm>
            <a:off x="8139950" y="3281082"/>
            <a:ext cx="113403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0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C6D573-FE82-C59F-724D-96171283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Table </a:t>
            </a:r>
            <a:r>
              <a:rPr lang="ko-KR" altLang="en-US" b="1" dirty="0"/>
              <a:t>설계 </a:t>
            </a:r>
            <a:r>
              <a:rPr lang="en-US" altLang="ko-KR" b="1" dirty="0"/>
              <a:t>– </a:t>
            </a:r>
            <a:r>
              <a:rPr lang="ko-KR" altLang="en-US" b="1" dirty="0"/>
              <a:t>거래처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DCE86-0BE6-C4A2-2851-09722C72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92" y="1358518"/>
            <a:ext cx="10465308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E68FA-1D4B-D9E7-7E49-6EC017A5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ERD-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46F23-FF00-5E51-05D2-01670987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01582"/>
            <a:ext cx="957396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3A4C9-BB88-369B-FF82-66BB715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ERD-</a:t>
            </a:r>
            <a:r>
              <a:rPr lang="ko-KR" altLang="en-US" b="1" dirty="0"/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40A245-A42A-986F-702A-3D1106F4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0757"/>
            <a:ext cx="10521912" cy="50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0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D77F-FD2F-6FDA-AADB-7C71CFAE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ERD-</a:t>
            </a:r>
            <a:r>
              <a:rPr lang="ko-KR" altLang="en-US" b="1" dirty="0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41B2B-FD0C-E4BD-4232-CE215560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213525"/>
            <a:ext cx="6125430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7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108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ERD-</vt:lpstr>
      <vt:lpstr>ERD-사용자정보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KS50517</dc:creator>
  <cp:lastModifiedBy>KS50517</cp:lastModifiedBy>
  <cp:revision>3</cp:revision>
  <dcterms:created xsi:type="dcterms:W3CDTF">2022-11-14T00:42:56Z</dcterms:created>
  <dcterms:modified xsi:type="dcterms:W3CDTF">2022-11-16T00:26:37Z</dcterms:modified>
</cp:coreProperties>
</file>