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6D07-A3AF-45DD-9ADC-D00BE74DC6B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7046-1439-46AF-A33C-C38EBC958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A8B-F204-4BC2-8AE3-13FC9CE8787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9B2-707C-4BE4-B7CC-7C817297A78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E852-90ED-40D0-838C-C5D8366DBB5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9DA4-1403-4225-BC9F-B85772F1B3B7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3FB3-DD0D-4049-86AB-5695DB473ED7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5FB-4279-46E0-A197-5DD6EEB3EB3C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110D-AE99-4E54-8BB4-58B80B7B4CE0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5A07-989A-40D6-A4BD-9ECC5A79DE13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FAE-5515-4CF7-A6C4-7F40EADEF29F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F4D5-3F1C-4524-ABE1-A7FCDA38E6F4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124A-DA4E-414F-95A3-29C17A1F809C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3A3A-8203-44E6-A797-4CDD6A00C917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0699-5377-45CF-AA14-C8AEE0CF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62435"/>
            <a:ext cx="121919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Tooth Registration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Surface-based Registration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cloud-based Registration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  <a:p>
            <a:pPr marL="342900" indent="-342900" algn="ctr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02/25/2022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Bionics Lab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Hanbyeol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The generated surface has the inter/extrapolation error. The surface between three points is assumed to be flat with triangular shape.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Surface-based Registration (Previous Method)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433470"/>
            <a:ext cx="121919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Scan the tooth with 3D scanner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scan.stl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Measure multiple points on the tooth with CMM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surface with the multiple points through inter/extrapolation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measure.stl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Align the two models / Compute the transformation matrix / Analyze the distance error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CMM measurement noise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Human error when measuring multiple points with CMM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inter/extrapolation error of the generated surface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correspondences for alignment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To-do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Measure the small number of points of the unique shape (e.g. valley of tooth)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Take the various types of noise into account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Estimate not only the transformation matrix but also correspondences</a:t>
            </a:r>
          </a:p>
        </p:txBody>
      </p:sp>
      <p:pic>
        <p:nvPicPr>
          <p:cNvPr id="1026" name="Picture 2" descr="https://lh3.googleusercontent.com/y3Dv0_QW_jLYnQ6OPAlw8O0cvGR9DwpTzsHQrTthSo6KWHSU5hWWL5NRWoT5AbnvjgalouhzaNhx5oyDtz2hG9SNeCNcLKgsTg6AQG1RSb26LTNbzyc5i6EP1PIPqrqbf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4" t="15757" r="371" b="39578"/>
          <a:stretch/>
        </p:blipFill>
        <p:spPr bwMode="auto">
          <a:xfrm>
            <a:off x="483908" y="5181894"/>
            <a:ext cx="3482940" cy="11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nqanxVfh4X8HJFemXzHjq05avd9i2-IEXnz20YMdhflV8b5ZpRQ9k_eW0k4c-bY7Kq9XKtP9X-jf97DHSoLGtA5apidQ0t6BwDdobzAxLyYJSEHNN2sU0bF_oTeR_3aL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340" y="4729856"/>
            <a:ext cx="2310364" cy="16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T2Ygw8jxaFBxJwZWjQDrjm5BwBFbJO75O1Wa6A7B3je_xPjeZIthhGPZC42XAtcVb9OCO0tpphMmOXxlg-J6gE5vR7OWtzGgAqgTlw6kpjh7g8XFppgx9SxbVyEwAyHB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90" y="4730754"/>
            <a:ext cx="2677856" cy="16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inT9skX2pYw479hKlho2Va4pzrrQAEhTzQ34FvpLC9zxj00520s6VfcgqJdsPAYMA1_bP7MwAk2NKtojYOmSxiWTlpM6-UQVOx-MrSz4Kwu5t0yFD3rnKc_QtH7TvOec-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6" y="4059194"/>
            <a:ext cx="2070327" cy="227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8705" y="6286129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XYZ points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1270" y="6310839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Surface</a:t>
            </a:r>
            <a:r>
              <a:rPr lang="en-US" sz="1100" baseline="30000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8216" y="6372186"/>
            <a:ext cx="1664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Analysis Visualization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21733" y="6372186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Alignment</a:t>
            </a:r>
            <a:r>
              <a:rPr lang="en-US" sz="1100" baseline="30000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4320" y="6372186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Analysis Statistics</a:t>
            </a:r>
          </a:p>
        </p:txBody>
      </p:sp>
      <p:pic>
        <p:nvPicPr>
          <p:cNvPr id="1034" name="Picture 10" descr="Microscribe M Series Portable CMM - Revware Portable CMM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0" y="2045639"/>
            <a:ext cx="1543225" cy="15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Shape Lab Scanners — 3D Dental Model &amp;amp; Impression Scann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6" y="489800"/>
            <a:ext cx="2097480" cy="11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008143" y="1635670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3D Scanner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08143" y="3648461"/>
            <a:ext cx="133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CMM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0" y="6551557"/>
            <a:ext cx="12191998" cy="365125"/>
          </a:xfrm>
        </p:spPr>
        <p:txBody>
          <a:bodyPr/>
          <a:lstStyle/>
          <a:p>
            <a:r>
              <a:rPr lang="en-US" dirty="0" smtClean="0"/>
              <a:t>1. inter/extrapolation error: the surface between three points is assumed to be flat triangular plane / 2. Inaccurate Alignment due to the lack of correspondences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2. Point cloud-based Registration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433470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Point-set Registration</a:t>
            </a:r>
            <a:r>
              <a:rPr lang="en-US" sz="1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Correspondence-based Registration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Outlier-free registration, Robust registration, …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Simultaneous Pose and Correspondence Registration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Iterative Closest Point (ICP), Coherent Point Drift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(CPD)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Normal Distribution Transformation (NDT),...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NDT for our application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Rigid-body transformation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Correspondence registration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Probability-based registration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: the noise of measurement may have normal distribution</a:t>
            </a:r>
          </a:p>
          <a:p>
            <a:pPr lvl="3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Convert 3D scan model to point clouds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Measure points only on the valley of the tooth with CMM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Point cloud-based registration (NDT)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Compute the transformation matrix / Analyze the distance error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results are dependent on initial guess of correspondences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r>
              <a:rPr lang="en-US" dirty="0" smtClean="0"/>
              <a:t>1. Commonly used algorithm for Computer Vision, SLAM: https://en.wikipedia.org/wiki/Point-set_registration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01" y="2232731"/>
            <a:ext cx="2518815" cy="18708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91" y="4171731"/>
            <a:ext cx="2518325" cy="1877379"/>
          </a:xfrm>
          <a:prstGeom prst="rect">
            <a:avLst/>
          </a:prstGeom>
        </p:spPr>
      </p:pic>
      <p:pic>
        <p:nvPicPr>
          <p:cNvPr id="2052" name="Picture 4" descr="Minimum Potential Energy of Point Cloud for Robust Global Registration |  Deep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3" y="581273"/>
            <a:ext cx="3295800" cy="13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699006" y="1902980"/>
            <a:ext cx="2159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Example of Point-set Registration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60502" y="6050791"/>
            <a:ext cx="251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Point Clouds of Scan/Measure Model</a:t>
            </a:r>
          </a:p>
        </p:txBody>
      </p:sp>
    </p:spTree>
    <p:extLst>
      <p:ext uri="{BB962C8B-B14F-4D97-AF65-F5344CB8AC3E}">
        <p14:creationId xmlns:p14="http://schemas.microsoft.com/office/powerpoint/2010/main" val="16801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16345"/>
              </p:ext>
            </p:extLst>
          </p:nvPr>
        </p:nvGraphicFramePr>
        <p:xfrm>
          <a:off x="327259" y="741147"/>
          <a:ext cx="11627321" cy="588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485">
                  <a:extLst>
                    <a:ext uri="{9D8B030D-6E8A-4147-A177-3AD203B41FA5}">
                      <a16:colId xmlns:a16="http://schemas.microsoft.com/office/drawing/2014/main" val="2679306604"/>
                    </a:ext>
                  </a:extLst>
                </a:gridCol>
                <a:gridCol w="3031612">
                  <a:extLst>
                    <a:ext uri="{9D8B030D-6E8A-4147-A177-3AD203B41FA5}">
                      <a16:colId xmlns:a16="http://schemas.microsoft.com/office/drawing/2014/main" val="3467887023"/>
                    </a:ext>
                  </a:extLst>
                </a:gridCol>
                <a:gridCol w="3031612">
                  <a:extLst>
                    <a:ext uri="{9D8B030D-6E8A-4147-A177-3AD203B41FA5}">
                      <a16:colId xmlns:a16="http://schemas.microsoft.com/office/drawing/2014/main" val="3507298452"/>
                    </a:ext>
                  </a:extLst>
                </a:gridCol>
                <a:gridCol w="3031612">
                  <a:extLst>
                    <a:ext uri="{9D8B030D-6E8A-4147-A177-3AD203B41FA5}">
                      <a16:colId xmlns:a16="http://schemas.microsoft.com/office/drawing/2014/main" val="3815808000"/>
                    </a:ext>
                  </a:extLst>
                </a:gridCol>
              </a:tblGrid>
              <a:tr h="3236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ICP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CPD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NDT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063658"/>
                  </a:ext>
                </a:extLst>
              </a:tr>
              <a:tr h="3236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(Deterministic)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459363"/>
                  </a:ext>
                </a:extLst>
              </a:tr>
              <a:tr h="3236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Rigid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(Non-rigid)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016199"/>
                  </a:ext>
                </a:extLst>
              </a:tr>
              <a:tr h="3236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Correspondence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Estimation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569338"/>
                  </a:ext>
                </a:extLst>
              </a:tr>
              <a:tr h="19410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Figure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600104"/>
                  </a:ext>
                </a:extLst>
              </a:tr>
              <a:tr h="1973179">
                <a:tc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840149"/>
                  </a:ext>
                </a:extLst>
              </a:tr>
              <a:tr h="630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(mm)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0.3398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0.1085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0.0679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3882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3. Result &amp; Analysis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621" y="2139461"/>
            <a:ext cx="2445745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2" y="2139461"/>
            <a:ext cx="2451652" cy="1828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532" y="2139461"/>
            <a:ext cx="2445745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094" y="4085358"/>
            <a:ext cx="2436060" cy="1828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686" y="4085358"/>
            <a:ext cx="2477614" cy="1828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532" y="4085358"/>
            <a:ext cx="245601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137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윤한별</dc:creator>
  <cp:lastModifiedBy>윤한별</cp:lastModifiedBy>
  <cp:revision>15</cp:revision>
  <dcterms:created xsi:type="dcterms:W3CDTF">2022-02-25T16:28:57Z</dcterms:created>
  <dcterms:modified xsi:type="dcterms:W3CDTF">2022-02-25T18:42:46Z</dcterms:modified>
</cp:coreProperties>
</file>