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64" r:id="rId2"/>
    <p:sldId id="271" r:id="rId3"/>
    <p:sldId id="256" r:id="rId4"/>
    <p:sldId id="272" r:id="rId5"/>
    <p:sldId id="257" r:id="rId6"/>
    <p:sldId id="273" r:id="rId7"/>
    <p:sldId id="265" r:id="rId8"/>
    <p:sldId id="274" r:id="rId9"/>
    <p:sldId id="266" r:id="rId10"/>
    <p:sldId id="275" r:id="rId11"/>
    <p:sldId id="267" r:id="rId12"/>
    <p:sldId id="276" r:id="rId13"/>
    <p:sldId id="268" r:id="rId14"/>
    <p:sldId id="277" r:id="rId15"/>
    <p:sldId id="269" r:id="rId16"/>
    <p:sldId id="278" r:id="rId17"/>
    <p:sldId id="270" r:id="rId18"/>
    <p:sldId id="279" r:id="rId19"/>
  </p:sldIdLst>
  <p:sldSz cx="182880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3"/>
    <p:restoredTop sz="94698"/>
  </p:normalViewPr>
  <p:slideViewPr>
    <p:cSldViewPr snapToGrid="0">
      <p:cViewPr varScale="1">
        <p:scale>
          <a:sx n="39" d="100"/>
          <a:sy n="39" d="100"/>
        </p:scale>
        <p:origin x="19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544023"/>
            <a:ext cx="15544800" cy="5411893"/>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8164619"/>
            <a:ext cx="13716000" cy="3753061"/>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A8FB4D-1657-1341-81FA-051974C84435}"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47620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8FB4D-1657-1341-81FA-051974C84435}"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161965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827617"/>
            <a:ext cx="3943350" cy="131734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827617"/>
            <a:ext cx="11601450" cy="131734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8FB4D-1657-1341-81FA-051974C84435}"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140540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A8FB4D-1657-1341-81FA-051974C84435}"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386498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875409"/>
            <a:ext cx="15773400" cy="646620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10402786"/>
            <a:ext cx="15773400" cy="3400424"/>
          </a:xfrm>
        </p:spPr>
        <p:txBody>
          <a:bodyPr/>
          <a:lstStyle>
            <a:lvl1pPr marL="0" indent="0">
              <a:buNone/>
              <a:defRPr sz="4800">
                <a:solidFill>
                  <a:schemeClr val="tx1">
                    <a:tint val="82000"/>
                  </a:schemeClr>
                </a:solidFill>
              </a:defRPr>
            </a:lvl1pPr>
            <a:lvl2pPr marL="914400" indent="0">
              <a:buNone/>
              <a:defRPr sz="4000">
                <a:solidFill>
                  <a:schemeClr val="tx1">
                    <a:tint val="82000"/>
                  </a:schemeClr>
                </a:solidFill>
              </a:defRPr>
            </a:lvl2pPr>
            <a:lvl3pPr marL="1828800" indent="0">
              <a:buNone/>
              <a:defRPr sz="3600">
                <a:solidFill>
                  <a:schemeClr val="tx1">
                    <a:tint val="82000"/>
                  </a:schemeClr>
                </a:solidFill>
              </a:defRPr>
            </a:lvl3pPr>
            <a:lvl4pPr marL="2743200" indent="0">
              <a:buNone/>
              <a:defRPr sz="3200">
                <a:solidFill>
                  <a:schemeClr val="tx1">
                    <a:tint val="82000"/>
                  </a:schemeClr>
                </a:solidFill>
              </a:defRPr>
            </a:lvl4pPr>
            <a:lvl5pPr marL="3657600" indent="0">
              <a:buNone/>
              <a:defRPr sz="3200">
                <a:solidFill>
                  <a:schemeClr val="tx1">
                    <a:tint val="82000"/>
                  </a:schemeClr>
                </a:solidFill>
              </a:defRPr>
            </a:lvl5pPr>
            <a:lvl6pPr marL="4572000" indent="0">
              <a:buNone/>
              <a:defRPr sz="3200">
                <a:solidFill>
                  <a:schemeClr val="tx1">
                    <a:tint val="82000"/>
                  </a:schemeClr>
                </a:solidFill>
              </a:defRPr>
            </a:lvl6pPr>
            <a:lvl7pPr marL="5486400" indent="0">
              <a:buNone/>
              <a:defRPr sz="3200">
                <a:solidFill>
                  <a:schemeClr val="tx1">
                    <a:tint val="82000"/>
                  </a:schemeClr>
                </a:solidFill>
              </a:defRPr>
            </a:lvl7pPr>
            <a:lvl8pPr marL="6400800" indent="0">
              <a:buNone/>
              <a:defRPr sz="3200">
                <a:solidFill>
                  <a:schemeClr val="tx1">
                    <a:tint val="82000"/>
                  </a:schemeClr>
                </a:solidFill>
              </a:defRPr>
            </a:lvl8pPr>
            <a:lvl9pPr marL="7315200" indent="0">
              <a:buNone/>
              <a:defRPr sz="3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8FB4D-1657-1341-81FA-051974C84435}"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30923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4138083"/>
            <a:ext cx="777240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4138083"/>
            <a:ext cx="777240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A8FB4D-1657-1341-81FA-051974C84435}"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418313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827620"/>
            <a:ext cx="15773400" cy="30046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3810636"/>
            <a:ext cx="7736680" cy="186753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5678170"/>
            <a:ext cx="7736680"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810636"/>
            <a:ext cx="7774782" cy="186753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5678170"/>
            <a:ext cx="7774782"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A8FB4D-1657-1341-81FA-051974C84435}" type="datetimeFigureOut">
              <a:rPr lang="en-US" smtClean="0"/>
              <a:t>7/13/25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345740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A8FB4D-1657-1341-81FA-051974C84435}" type="datetimeFigureOut">
              <a:rPr lang="en-US" smtClean="0"/>
              <a:t>7/13/25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273060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8FB4D-1657-1341-81FA-051974C84435}" type="datetimeFigureOut">
              <a:rPr lang="en-US" smtClean="0"/>
              <a:t>7/13/25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265399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036320"/>
            <a:ext cx="5898356" cy="362712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2238167"/>
            <a:ext cx="9258300" cy="11046883"/>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4663440"/>
            <a:ext cx="5898356" cy="8639599"/>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3A8FB4D-1657-1341-81FA-051974C84435}"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98049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1036320"/>
            <a:ext cx="5898356" cy="362712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2238167"/>
            <a:ext cx="9258300" cy="11046883"/>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259682" y="4663440"/>
            <a:ext cx="5898356" cy="8639599"/>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83A8FB4D-1657-1341-81FA-051974C84435}"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9FCF5-5BF7-AE49-957E-8BC9847C9DEE}" type="slidenum">
              <a:rPr lang="en-US" smtClean="0"/>
              <a:t>‹#›</a:t>
            </a:fld>
            <a:endParaRPr lang="en-US"/>
          </a:p>
        </p:txBody>
      </p:sp>
    </p:spTree>
    <p:extLst>
      <p:ext uri="{BB962C8B-B14F-4D97-AF65-F5344CB8AC3E}">
        <p14:creationId xmlns:p14="http://schemas.microsoft.com/office/powerpoint/2010/main" val="227387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827620"/>
            <a:ext cx="15773400" cy="30046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4138083"/>
            <a:ext cx="15773400" cy="98630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4407730"/>
            <a:ext cx="4114800" cy="827617"/>
          </a:xfrm>
          <a:prstGeom prst="rect">
            <a:avLst/>
          </a:prstGeom>
        </p:spPr>
        <p:txBody>
          <a:bodyPr vert="horz" lIns="91440" tIns="45720" rIns="91440" bIns="45720" rtlCol="0" anchor="ctr"/>
          <a:lstStyle>
            <a:lvl1pPr algn="l">
              <a:defRPr sz="2400">
                <a:solidFill>
                  <a:schemeClr val="tx1">
                    <a:tint val="82000"/>
                  </a:schemeClr>
                </a:solidFill>
              </a:defRPr>
            </a:lvl1pPr>
          </a:lstStyle>
          <a:p>
            <a:fld id="{83A8FB4D-1657-1341-81FA-051974C84435}" type="datetimeFigureOut">
              <a:rPr lang="en-US" smtClean="0"/>
              <a:t>7/13/25</a:t>
            </a:fld>
            <a:endParaRPr lang="en-US"/>
          </a:p>
        </p:txBody>
      </p:sp>
      <p:sp>
        <p:nvSpPr>
          <p:cNvPr id="5" name="Footer Placeholder 4"/>
          <p:cNvSpPr>
            <a:spLocks noGrp="1"/>
          </p:cNvSpPr>
          <p:nvPr>
            <p:ph type="ftr" sz="quarter" idx="3"/>
          </p:nvPr>
        </p:nvSpPr>
        <p:spPr>
          <a:xfrm>
            <a:off x="6057900" y="14407730"/>
            <a:ext cx="6172200" cy="827617"/>
          </a:xfrm>
          <a:prstGeom prst="rect">
            <a:avLst/>
          </a:prstGeom>
        </p:spPr>
        <p:txBody>
          <a:bodyPr vert="horz" lIns="91440" tIns="45720" rIns="91440" bIns="45720" rtlCol="0" anchor="ctr"/>
          <a:lstStyle>
            <a:lvl1pPr algn="ctr">
              <a:defRPr sz="24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2915900" y="14407730"/>
            <a:ext cx="4114800" cy="827617"/>
          </a:xfrm>
          <a:prstGeom prst="rect">
            <a:avLst/>
          </a:prstGeom>
        </p:spPr>
        <p:txBody>
          <a:bodyPr vert="horz" lIns="91440" tIns="45720" rIns="91440" bIns="45720" rtlCol="0" anchor="ctr"/>
          <a:lstStyle>
            <a:lvl1pPr algn="r">
              <a:defRPr sz="2400">
                <a:solidFill>
                  <a:schemeClr val="tx1">
                    <a:tint val="82000"/>
                  </a:schemeClr>
                </a:solidFill>
              </a:defRPr>
            </a:lvl1pPr>
          </a:lstStyle>
          <a:p>
            <a:fld id="{FDD9FCF5-5BF7-AE49-957E-8BC9847C9DEE}" type="slidenum">
              <a:rPr lang="en-US" smtClean="0"/>
              <a:t>‹#›</a:t>
            </a:fld>
            <a:endParaRPr lang="en-US"/>
          </a:p>
        </p:txBody>
      </p:sp>
    </p:spTree>
    <p:extLst>
      <p:ext uri="{BB962C8B-B14F-4D97-AF65-F5344CB8AC3E}">
        <p14:creationId xmlns:p14="http://schemas.microsoft.com/office/powerpoint/2010/main" val="20136546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13549-44EA-BD1B-C816-275A7CDEC0D5}"/>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886353-7864-95E5-7A5C-1AD7AEF6420B}"/>
              </a:ext>
            </a:extLst>
          </p:cNvPr>
          <p:cNvGraphicFramePr>
            <a:graphicFrameLocks noGrp="1"/>
          </p:cNvGraphicFramePr>
          <p:nvPr>
            <p:extLst>
              <p:ext uri="{D42A27DB-BD31-4B8C-83A1-F6EECF244321}">
                <p14:modId xmlns:p14="http://schemas.microsoft.com/office/powerpoint/2010/main" val="4268447911"/>
              </p:ext>
            </p:extLst>
          </p:nvPr>
        </p:nvGraphicFramePr>
        <p:xfrm>
          <a:off x="653142" y="2102211"/>
          <a:ext cx="16949058" cy="7965440"/>
        </p:xfrm>
        <a:graphic>
          <a:graphicData uri="http://schemas.openxmlformats.org/drawingml/2006/table">
            <a:tbl>
              <a:tblPr firstRow="1" bandRow="1">
                <a:tableStyleId>{5940675A-B579-460E-94D1-54222C63F5DA}</a:tableStyleId>
              </a:tblPr>
              <a:tblGrid>
                <a:gridCol w="8474529">
                  <a:extLst>
                    <a:ext uri="{9D8B030D-6E8A-4147-A177-3AD203B41FA5}">
                      <a16:colId xmlns:a16="http://schemas.microsoft.com/office/drawing/2014/main" val="862350502"/>
                    </a:ext>
                  </a:extLst>
                </a:gridCol>
                <a:gridCol w="8474529">
                  <a:extLst>
                    <a:ext uri="{9D8B030D-6E8A-4147-A177-3AD203B41FA5}">
                      <a16:colId xmlns:a16="http://schemas.microsoft.com/office/drawing/2014/main" val="1941788506"/>
                    </a:ext>
                  </a:extLst>
                </a:gridCol>
              </a:tblGrid>
              <a:tr h="370840">
                <a:tc gridSpan="2">
                  <a:txBody>
                    <a:bodyPr/>
                    <a:lstStyle/>
                    <a:p>
                      <a:r>
                        <a:rPr lang="en-US" sz="1800" dirty="0"/>
                        <a:t>TORS-T1</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Functional Requirements:</a:t>
                      </a:r>
                    </a:p>
                    <a:p>
                      <a:endParaRPr lang="en-US" sz="1800" dirty="0"/>
                    </a:p>
                    <a:p>
                      <a:r>
                        <a:rPr lang="en-US" sz="1800" dirty="0"/>
                        <a:t>FR1: The TORS allows users to view information about tours available.</a:t>
                      </a:r>
                    </a:p>
                    <a:p>
                      <a:r>
                        <a:rPr lang="en-US" sz="1800" dirty="0"/>
                        <a:t>FR2: Users can make a reservation on a tour without asking employees at the agency.</a:t>
                      </a:r>
                    </a:p>
                    <a:p>
                      <a:r>
                        <a:rPr lang="en-US" sz="1800" dirty="0"/>
                        <a:t>FR3: A user can cancel an existing reservation made by the user.</a:t>
                      </a:r>
                    </a:p>
                    <a:p>
                      <a:r>
                        <a:rPr lang="en-US" sz="1800" dirty="0"/>
                        <a:t>FR4: The system enables users to send feedbacks by e-mail to the agency and stores them in the database.</a:t>
                      </a:r>
                    </a:p>
                    <a:p>
                      <a:r>
                        <a:rPr lang="en-US" sz="1800" dirty="0"/>
                        <a:t>FR5: Employees of the agency can manage customers and tours, including adding, deleting, and updating information on customers and tours.</a:t>
                      </a:r>
                    </a:p>
                    <a:p>
                      <a:r>
                        <a:rPr lang="en-US" sz="1800" dirty="0"/>
                        <a:t>FR6: Users are required to provide login credentials (login ID and password) for accessing the system.</a:t>
                      </a:r>
                    </a:p>
                    <a:p>
                      <a:endParaRPr lang="en-US" sz="1800" dirty="0"/>
                    </a:p>
                    <a:p>
                      <a:r>
                        <a:rPr lang="en-US" sz="1800" dirty="0"/>
                        <a:t>Non-Functional Requirements:</a:t>
                      </a:r>
                    </a:p>
                    <a:p>
                      <a:endParaRPr lang="en-US" sz="1800" dirty="0"/>
                    </a:p>
                    <a:p>
                      <a:r>
                        <a:rPr lang="en-US" sz="1800" dirty="0"/>
                        <a:t>NFR1: The system must ensure secure operations by requiring employees to provide login credentials.</a:t>
                      </a:r>
                    </a:p>
                    <a:p>
                      <a:r>
                        <a:rPr lang="en-US" sz="1800" dirty="0"/>
                        <a:t>NFR2: The system response time must be under 3 seconds for user interactions.</a:t>
                      </a:r>
                    </a:p>
                    <a:p>
                      <a:r>
                        <a:rPr lang="en-US" sz="1800" dirty="0"/>
                        <a:t>NFR3: System data and feedback storage must be persistent and retrievable.</a:t>
                      </a:r>
                    </a:p>
                    <a:p>
                      <a:r>
                        <a:rPr lang="en-US" sz="1800" dirty="0"/>
                        <a:t>NFR4: The TORS must maintain tour information accurately and consistently, with no loss or corruption of data.</a:t>
                      </a:r>
                    </a:p>
                    <a:p>
                      <a:r>
                        <a:rPr lang="en-US" sz="1800" dirty="0"/>
                        <a:t>NFR5: The system must provide easy-to-use interfaces for users to interact effectively with the system.</a:t>
                      </a:r>
                    </a:p>
                  </a:txBody>
                  <a:tcPr/>
                </a:tc>
                <a:tc>
                  <a:txBody>
                    <a:bodyPr/>
                    <a:lstStyle/>
                    <a:p>
                      <a:r>
                        <a:rPr lang="en-US" sz="1800" dirty="0"/>
                        <a:t>Functional Requirements:</a:t>
                      </a:r>
                    </a:p>
                    <a:p>
                      <a:r>
                        <a:rPr lang="en-US" sz="1800" dirty="0"/>
                        <a:t>FR1: The system allows users to view information about available tours.</a:t>
                      </a:r>
                    </a:p>
                    <a:p>
                      <a:r>
                        <a:rPr lang="en-US" sz="1800" dirty="0"/>
                        <a:t>FR2: Users can make reservations for tours without interacting with agency employees.</a:t>
                      </a:r>
                    </a:p>
                    <a:p>
                      <a:r>
                        <a:rPr lang="en-US" sz="1800" dirty="0"/>
                        <a:t>FR3: Users can cancel an existing reservation made by the user.</a:t>
                      </a:r>
                    </a:p>
                    <a:p>
                      <a:r>
                        <a:rPr lang="en-US" sz="1800" dirty="0"/>
                        <a:t>FR4: Users can provide feedback to the agency through the system, including rating and comments.</a:t>
                      </a:r>
                    </a:p>
                    <a:p>
                      <a:r>
                        <a:rPr lang="en-US" sz="1800" dirty="0"/>
                        <a:t>FR5: Users can view their previous tour reservations made through the system.</a:t>
                      </a:r>
                    </a:p>
                    <a:p>
                      <a:r>
                        <a:rPr lang="en-US" sz="1800" dirty="0"/>
                        <a:t>FR6: Employees of the agency can add new customer information into the system.</a:t>
                      </a:r>
                    </a:p>
                    <a:p>
                      <a:r>
                        <a:rPr lang="en-US" sz="1800" dirty="0"/>
                        <a:t>FR7: Employees of the agency can delete existing customer information from the database.</a:t>
                      </a:r>
                    </a:p>
                    <a:p>
                      <a:r>
                        <a:rPr lang="en-US" sz="1800" dirty="0"/>
                        <a:t>FR8: Employees of the agency can update existing customer information in the system.</a:t>
                      </a:r>
                    </a:p>
                    <a:p>
                      <a:r>
                        <a:rPr lang="en-US" sz="1800" dirty="0"/>
                        <a:t>FR9: Employees of the agency can add new tour information into the system.</a:t>
                      </a:r>
                    </a:p>
                    <a:p>
                      <a:r>
                        <a:rPr lang="en-US" sz="1800" dirty="0"/>
                        <a:t>FR10: Employees of the agency can delete existing tour information from the system.</a:t>
                      </a:r>
                    </a:p>
                    <a:p>
                      <a:r>
                        <a:rPr lang="en-US" sz="1800" dirty="0"/>
                        <a:t>FR11: Employees of the agency can update existing tour information in the system.</a:t>
                      </a:r>
                    </a:p>
                    <a:p>
                      <a:endParaRPr lang="en-US" sz="1800" dirty="0"/>
                    </a:p>
                    <a:p>
                      <a:r>
                        <a:rPr lang="en-US" sz="1800" dirty="0"/>
                        <a:t>Non-Functional Requirements:</a:t>
                      </a:r>
                    </a:p>
                    <a:p>
                      <a:r>
                        <a:rPr lang="en-US" sz="1800" dirty="0"/>
                        <a:t>NFR1: The system must ensure that user login credentials (login ID and password) are securely stored to prevent unauthorized access for employees.</a:t>
                      </a:r>
                    </a:p>
                    <a:p>
                      <a:r>
                        <a:rPr lang="en-US" sz="1800" dirty="0"/>
                        <a:t>NFR2: The system response time for user interactions must be under 3 seconds.</a:t>
                      </a:r>
                    </a:p>
                    <a:p>
                      <a:r>
                        <a:rPr lang="en-US" sz="1800" dirty="0"/>
                        <a:t>NFR3: The system data storage must be designed to ensure data integrity, ensuring no loss or corruption of customer and tour information.</a:t>
                      </a:r>
                    </a:p>
                    <a:p>
                      <a:r>
                        <a:rPr lang="en-US" sz="1800" dirty="0"/>
                        <a:t>NFR4: The system must provide an audit trail of all transactions made through the system, including reservation changes and cancellations, to support accounting and reporting purposes.</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236808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E53BB-4A40-875A-10BF-FB9E39FD2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07875-A4BB-D727-EC37-57D53127DF2A}"/>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7AA8CAA3-5D62-2B26-095F-8B20591B1ABB}"/>
              </a:ext>
            </a:extLst>
          </p:cNvPr>
          <p:cNvSpPr>
            <a:spLocks noGrp="1"/>
          </p:cNvSpPr>
          <p:nvPr>
            <p:ph idx="1"/>
          </p:nvPr>
        </p:nvSpPr>
        <p:spPr/>
        <p:txBody>
          <a:bodyPr>
            <a:normAutofit/>
          </a:bodyPr>
          <a:lstStyle/>
          <a:p>
            <a:r>
              <a:rPr lang="en-US" dirty="0"/>
              <a:t>Sequential</a:t>
            </a:r>
          </a:p>
          <a:p>
            <a:pPr lvl="1"/>
            <a:r>
              <a:rPr lang="en-US" dirty="0"/>
              <a:t>System operations: 5</a:t>
            </a:r>
          </a:p>
          <a:p>
            <a:pPr lvl="1"/>
            <a:r>
              <a:rPr lang="en-US" dirty="0"/>
              <a:t>Validity = 1 – (0)/5 = 1</a:t>
            </a:r>
          </a:p>
          <a:p>
            <a:r>
              <a:rPr lang="en-US" dirty="0"/>
              <a:t>Interactive</a:t>
            </a:r>
          </a:p>
          <a:p>
            <a:pPr lvl="1"/>
            <a:r>
              <a:rPr lang="en-US" dirty="0"/>
              <a:t>System operations: 13</a:t>
            </a:r>
          </a:p>
          <a:p>
            <a:pPr lvl="1"/>
            <a:r>
              <a:rPr lang="en-US" dirty="0"/>
              <a:t>Validity = 1 - (0)/13 = 1</a:t>
            </a:r>
          </a:p>
          <a:p>
            <a:r>
              <a:rPr lang="en-US" dirty="0">
                <a:solidFill>
                  <a:srgbClr val="FF0000"/>
                </a:solidFill>
              </a:rPr>
              <a:t>Interactive more comprehensive</a:t>
            </a:r>
          </a:p>
        </p:txBody>
      </p:sp>
    </p:spTree>
    <p:extLst>
      <p:ext uri="{BB962C8B-B14F-4D97-AF65-F5344CB8AC3E}">
        <p14:creationId xmlns:p14="http://schemas.microsoft.com/office/powerpoint/2010/main" val="145332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21CD2-4388-C92B-04D7-CE396CC2CEA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7A3A2F8-FD41-C748-BB2F-1D2650B76ACF}"/>
              </a:ext>
            </a:extLst>
          </p:cNvPr>
          <p:cNvGraphicFramePr>
            <a:graphicFrameLocks noGrp="1"/>
          </p:cNvGraphicFramePr>
          <p:nvPr>
            <p:extLst>
              <p:ext uri="{D42A27DB-BD31-4B8C-83A1-F6EECF244321}">
                <p14:modId xmlns:p14="http://schemas.microsoft.com/office/powerpoint/2010/main" val="3603938976"/>
              </p:ext>
            </p:extLst>
          </p:nvPr>
        </p:nvGraphicFramePr>
        <p:xfrm>
          <a:off x="783771" y="730611"/>
          <a:ext cx="16753116" cy="75448160"/>
        </p:xfrm>
        <a:graphic>
          <a:graphicData uri="http://schemas.openxmlformats.org/drawingml/2006/table">
            <a:tbl>
              <a:tblPr firstRow="1" bandRow="1">
                <a:tableStyleId>{5940675A-B579-460E-94D1-54222C63F5DA}</a:tableStyleId>
              </a:tblPr>
              <a:tblGrid>
                <a:gridCol w="8376558">
                  <a:extLst>
                    <a:ext uri="{9D8B030D-6E8A-4147-A177-3AD203B41FA5}">
                      <a16:colId xmlns:a16="http://schemas.microsoft.com/office/drawing/2014/main" val="862350502"/>
                    </a:ext>
                  </a:extLst>
                </a:gridCol>
                <a:gridCol w="8376558">
                  <a:extLst>
                    <a:ext uri="{9D8B030D-6E8A-4147-A177-3AD203B41FA5}">
                      <a16:colId xmlns:a16="http://schemas.microsoft.com/office/drawing/2014/main" val="1941788506"/>
                    </a:ext>
                  </a:extLst>
                </a:gridCol>
              </a:tblGrid>
              <a:tr h="370840">
                <a:tc gridSpan="2">
                  <a:txBody>
                    <a:bodyPr/>
                    <a:lstStyle/>
                    <a:p>
                      <a:r>
                        <a:rPr lang="en-US" sz="1800" dirty="0"/>
                        <a:t>TORS-T6</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a:t>
                      </a:r>
                      <a:r>
                        <a:rPr lang="en-US" sz="1800" dirty="0" err="1"/>
                        <a:t>uml</a:t>
                      </a:r>
                      <a:endParaRPr lang="en-US" sz="1800" dirty="0"/>
                    </a:p>
                    <a:p>
                      <a:r>
                        <a:rPr lang="en-US" sz="1800" dirty="0"/>
                        <a:t>@</a:t>
                      </a:r>
                      <a:r>
                        <a:rPr lang="en-US" sz="1800" dirty="0" err="1"/>
                        <a:t>startuml</a:t>
                      </a:r>
                      <a:endParaRPr lang="en-US" sz="1800" dirty="0"/>
                    </a:p>
                    <a:p>
                      <a:r>
                        <a:rPr lang="en-US" sz="1800" dirty="0"/>
                        <a:t>!include https://</a:t>
                      </a:r>
                      <a:r>
                        <a:rPr lang="en-US" sz="1800" dirty="0" err="1"/>
                        <a:t>raw.githubusercontent.com</a:t>
                      </a:r>
                      <a:r>
                        <a:rPr lang="en-US" sz="1800" dirty="0"/>
                        <a:t>/</a:t>
                      </a:r>
                      <a:r>
                        <a:rPr lang="en-US" sz="1800" dirty="0" err="1"/>
                        <a:t>aptnet</a:t>
                      </a:r>
                      <a:r>
                        <a:rPr lang="en-US" sz="1800" dirty="0"/>
                        <a:t>/</a:t>
                      </a:r>
                      <a:r>
                        <a:rPr lang="en-US" sz="1800" dirty="0" err="1"/>
                        <a:t>PlantUML</a:t>
                      </a:r>
                      <a:r>
                        <a:rPr lang="en-US" sz="1800" dirty="0"/>
                        <a:t>-Style/master/</a:t>
                      </a:r>
                      <a:r>
                        <a:rPr lang="en-US" sz="1800" dirty="0" err="1"/>
                        <a:t>style.pujar</a:t>
                      </a:r>
                      <a:endParaRPr lang="en-US" sz="1800" dirty="0"/>
                    </a:p>
                    <a:p>
                      <a:endParaRPr lang="en-US" sz="1800" dirty="0"/>
                    </a:p>
                    <a:p>
                      <a:r>
                        <a:rPr lang="en-US" sz="1800" dirty="0"/>
                        <a:t>system "Travel Operators' Reservation System (TORS)" {</a:t>
                      </a:r>
                    </a:p>
                    <a:p>
                      <a:r>
                        <a:rPr lang="en-US" sz="1800" dirty="0"/>
                        <a:t>	</a:t>
                      </a:r>
                    </a:p>
                    <a:p>
                      <a:r>
                        <a:rPr lang="en-US" sz="1800" dirty="0"/>
                        <a:t>	actor "User" as user</a:t>
                      </a:r>
                    </a:p>
                    <a:p>
                      <a:r>
                        <a:rPr lang="en-US" sz="1800" dirty="0"/>
                        <a:t>	</a:t>
                      </a:r>
                    </a:p>
                    <a:p>
                      <a:r>
                        <a:rPr lang="en-US" sz="1800" dirty="0"/>
                        <a:t>	class Tour {</a:t>
                      </a:r>
                    </a:p>
                    <a:p>
                      <a:r>
                        <a:rPr lang="en-US" sz="1800" dirty="0"/>
                        <a:t>		id String</a:t>
                      </a:r>
                    </a:p>
                    <a:p>
                      <a:r>
                        <a:rPr lang="en-US" sz="1800" dirty="0"/>
                        <a:t>		name String</a:t>
                      </a:r>
                    </a:p>
                    <a:p>
                      <a:r>
                        <a:rPr lang="en-US" sz="1800" dirty="0"/>
                        <a:t>		dates Date[]</a:t>
                      </a:r>
                    </a:p>
                    <a:p>
                      <a:r>
                        <a:rPr lang="en-US" sz="1800" dirty="0"/>
                        <a:t>		times Time[]</a:t>
                      </a:r>
                    </a:p>
                    <a:p>
                      <a:r>
                        <a:rPr lang="en-US" sz="1800" dirty="0"/>
                        <a:t>		descriptions Text[]</a:t>
                      </a:r>
                    </a:p>
                    <a:p>
                      <a:r>
                        <a:rPr lang="en-US" sz="1800" dirty="0"/>
                        <a:t>	}</a:t>
                      </a:r>
                    </a:p>
                    <a:p>
                      <a:r>
                        <a:rPr lang="en-US" sz="1800" dirty="0"/>
                        <a:t>	</a:t>
                      </a:r>
                    </a:p>
                    <a:p>
                      <a:r>
                        <a:rPr lang="en-US" sz="1800" dirty="0"/>
                        <a:t>	class Customer {</a:t>
                      </a:r>
                    </a:p>
                    <a:p>
                      <a:r>
                        <a:rPr lang="en-US" sz="1800" dirty="0"/>
                        <a:t>		id String</a:t>
                      </a:r>
                    </a:p>
                    <a:p>
                      <a:r>
                        <a:rPr lang="en-US" sz="1800" dirty="0"/>
                        <a:t>		name String</a:t>
                      </a:r>
                    </a:p>
                    <a:p>
                      <a:r>
                        <a:rPr lang="en-US" sz="1800" dirty="0"/>
                        <a:t>		email Email</a:t>
                      </a:r>
                    </a:p>
                    <a:p>
                      <a:r>
                        <a:rPr lang="en-US" sz="1800" dirty="0"/>
                        <a:t>	}</a:t>
                      </a:r>
                    </a:p>
                    <a:p>
                      <a:r>
                        <a:rPr lang="en-US" sz="1800" dirty="0"/>
                        <a:t>	</a:t>
                      </a:r>
                    </a:p>
                    <a:p>
                      <a:r>
                        <a:rPr lang="en-US" sz="1800" dirty="0"/>
                        <a:t>	class Reservation {</a:t>
                      </a:r>
                    </a:p>
                    <a:p>
                      <a:r>
                        <a:rPr lang="en-US" sz="1800" dirty="0"/>
                        <a:t>		id String</a:t>
                      </a:r>
                    </a:p>
                    <a:p>
                      <a:r>
                        <a:rPr lang="en-US" sz="1800" dirty="0"/>
                        <a:t>		customer Customer</a:t>
                      </a:r>
                    </a:p>
                    <a:p>
                      <a:r>
                        <a:rPr lang="en-US" sz="1800" dirty="0"/>
                        <a:t>		tour Tour</a:t>
                      </a:r>
                    </a:p>
                    <a:p>
                      <a:r>
                        <a:rPr lang="en-US" sz="1800" dirty="0"/>
                        <a:t>		date Date</a:t>
                      </a:r>
                    </a:p>
                    <a:p>
                      <a:r>
                        <a:rPr lang="en-US" sz="1800" dirty="0"/>
                        <a:t>		time Time</a:t>
                      </a:r>
                    </a:p>
                    <a:p>
                      <a:r>
                        <a:rPr lang="en-US" sz="1800" dirty="0"/>
                        <a:t>		status Status</a:t>
                      </a:r>
                    </a:p>
                    <a:p>
                      <a:r>
                        <a:rPr lang="en-US" sz="1800" dirty="0"/>
                        <a:t>	}</a:t>
                      </a:r>
                    </a:p>
                    <a:p>
                      <a:r>
                        <a:rPr lang="en-US" sz="1800" dirty="0"/>
                        <a:t>	</a:t>
                      </a:r>
                    </a:p>
                    <a:p>
                      <a:r>
                        <a:rPr lang="en-US" sz="1800" dirty="0"/>
                        <a:t>	class Feedback {</a:t>
                      </a:r>
                    </a:p>
                    <a:p>
                      <a:r>
                        <a:rPr lang="en-US" sz="1800" dirty="0"/>
                        <a:t>		id String</a:t>
                      </a:r>
                    </a:p>
                    <a:p>
                      <a:r>
                        <a:rPr lang="en-US" sz="1800" dirty="0"/>
                        <a:t>		reservation Reservation</a:t>
                      </a:r>
                    </a:p>
                    <a:p>
                      <a:r>
                        <a:rPr lang="en-US" sz="1800" dirty="0"/>
                        <a:t>		comment Text</a:t>
                      </a:r>
                    </a:p>
                    <a:p>
                      <a:r>
                        <a:rPr lang="en-US" sz="1800" dirty="0"/>
                        <a:t>	}</a:t>
                      </a:r>
                    </a:p>
                    <a:p>
                      <a:r>
                        <a:rPr lang="en-US" sz="1800" dirty="0"/>
                        <a:t>	</a:t>
                      </a:r>
                    </a:p>
                    <a:p>
                      <a:r>
                        <a:rPr lang="en-US" sz="1800" dirty="0"/>
                        <a:t>	</a:t>
                      </a:r>
                      <a:r>
                        <a:rPr lang="en-US" sz="1800" dirty="0" err="1"/>
                        <a:t>system_operation</a:t>
                      </a:r>
                      <a:r>
                        <a:rPr lang="en-US" sz="1800" dirty="0"/>
                        <a:t> "</a:t>
                      </a:r>
                      <a:r>
                        <a:rPr lang="en-US" sz="1800" dirty="0" err="1"/>
                        <a:t>viewTourInformation</a:t>
                      </a:r>
                      <a:r>
                        <a:rPr lang="en-US" sz="1800" dirty="0"/>
                        <a:t>" as </a:t>
                      </a:r>
                      <a:r>
                        <a:rPr lang="en-US" sz="1800" dirty="0" err="1"/>
                        <a:t>view_tour_info</a:t>
                      </a:r>
                      <a:r>
                        <a:rPr lang="en-US" sz="1800" dirty="0"/>
                        <a:t> {</a:t>
                      </a:r>
                    </a:p>
                    <a:p>
                      <a:r>
                        <a:rPr lang="en-US" sz="1800" dirty="0"/>
                        <a:t>		user -&gt;&gt; Tour: </a:t>
                      </a:r>
                      <a:r>
                        <a:rPr lang="en-US" sz="1800" dirty="0" err="1"/>
                        <a:t>viewTourInformation</a:t>
                      </a:r>
                      <a:r>
                        <a:rPr lang="en-US" sz="1800" dirty="0"/>
                        <a:t>()</a:t>
                      </a:r>
                    </a:p>
                    <a:p>
                      <a:r>
                        <a:rPr lang="en-US" sz="1800" dirty="0"/>
                        <a:t>		Tour: List&lt;Tour&gt;</a:t>
                      </a:r>
                    </a:p>
                    <a:p>
                      <a:r>
                        <a:rPr lang="en-US" sz="1800" dirty="0"/>
                        <a:t>		user &lt;-- Tour: list of available tours with corresponding information</a:t>
                      </a:r>
                    </a:p>
                    <a:p>
                      <a:r>
                        <a:rPr lang="en-US" sz="1800" dirty="0"/>
                        <a:t>	}</a:t>
                      </a:r>
                    </a:p>
                    <a:p>
                      <a:r>
                        <a:rPr lang="en-US" sz="1800" dirty="0"/>
                        <a:t>	</a:t>
                      </a:r>
                    </a:p>
                    <a:p>
                      <a:r>
                        <a:rPr lang="en-US" sz="1800" dirty="0"/>
                        <a:t>	</a:t>
                      </a:r>
                      <a:r>
                        <a:rPr lang="en-US" sz="1800" dirty="0" err="1"/>
                        <a:t>system_operation</a:t>
                      </a:r>
                      <a:r>
                        <a:rPr lang="en-US" sz="1800" dirty="0"/>
                        <a:t> "</a:t>
                      </a:r>
                      <a:r>
                        <a:rPr lang="en-US" sz="1800" dirty="0" err="1"/>
                        <a:t>makeReservation</a:t>
                      </a:r>
                      <a:r>
                        <a:rPr lang="en-US" sz="1800" dirty="0"/>
                        <a:t>" as </a:t>
                      </a:r>
                      <a:r>
                        <a:rPr lang="en-US" sz="1800" dirty="0" err="1"/>
                        <a:t>make_reservation</a:t>
                      </a:r>
                      <a:r>
                        <a:rPr lang="en-US" sz="1800" dirty="0"/>
                        <a:t> {</a:t>
                      </a:r>
                    </a:p>
                    <a:p>
                      <a:r>
                        <a:rPr lang="en-US" sz="1800" dirty="0"/>
                        <a:t>		user -&gt;&gt; Tour: select tour</a:t>
                      </a:r>
                    </a:p>
                    <a:p>
                      <a:r>
                        <a:rPr lang="en-US" sz="1800" dirty="0"/>
                        <a:t>		Tour: selected tour details</a:t>
                      </a:r>
                    </a:p>
                    <a:p>
                      <a:r>
                        <a:rPr lang="en-US" sz="1800" dirty="0"/>
                        <a:t>		user -&gt;&gt; Reservation: </a:t>
                      </a:r>
                      <a:r>
                        <a:rPr lang="en-US" sz="1800" dirty="0" err="1"/>
                        <a:t>makeReservation</a:t>
                      </a:r>
                      <a:r>
                        <a:rPr lang="en-US" sz="1800" dirty="0"/>
                        <a:t>(</a:t>
                      </a:r>
                      <a:r>
                        <a:rPr lang="en-US" sz="1800" dirty="0" err="1"/>
                        <a:t>tourId</a:t>
                      </a:r>
                      <a:r>
                        <a:rPr lang="en-US" sz="1800" dirty="0"/>
                        <a:t>, date, time)</a:t>
                      </a:r>
                    </a:p>
                    <a:p>
                      <a:r>
                        <a:rPr lang="en-US" sz="1800" dirty="0"/>
                        <a:t>		Reservation: new reservation creation and recording</a:t>
                      </a:r>
                    </a:p>
                    <a:p>
                      <a:r>
                        <a:rPr lang="en-US" sz="1800" dirty="0"/>
                        <a:t>	}</a:t>
                      </a:r>
                    </a:p>
                    <a:p>
                      <a:r>
                        <a:rPr lang="en-US" sz="1800" dirty="0"/>
                        <a:t>	</a:t>
                      </a:r>
                    </a:p>
                    <a:p>
                      <a:r>
                        <a:rPr lang="en-US" sz="1800" dirty="0"/>
                        <a:t>	</a:t>
                      </a:r>
                      <a:r>
                        <a:rPr lang="en-US" sz="1800" dirty="0" err="1"/>
                        <a:t>system_operation</a:t>
                      </a:r>
                      <a:r>
                        <a:rPr lang="en-US" sz="1800" dirty="0"/>
                        <a:t> "</a:t>
                      </a:r>
                      <a:r>
                        <a:rPr lang="en-US" sz="1800" dirty="0" err="1"/>
                        <a:t>cancelReservation</a:t>
                      </a:r>
                      <a:r>
                        <a:rPr lang="en-US" sz="1800" dirty="0"/>
                        <a:t>" as </a:t>
                      </a:r>
                      <a:r>
                        <a:rPr lang="en-US" sz="1800" dirty="0" err="1"/>
                        <a:t>cancel_reservation</a:t>
                      </a:r>
                      <a:r>
                        <a:rPr lang="en-US" sz="1800" dirty="0"/>
                        <a:t> {</a:t>
                      </a:r>
                    </a:p>
                    <a:p>
                      <a:r>
                        <a:rPr lang="en-US" sz="1800" dirty="0"/>
                        <a:t>		user -&gt;&gt; Reservation: </a:t>
                      </a:r>
                      <a:r>
                        <a:rPr lang="en-US" sz="1800" dirty="0" err="1"/>
                        <a:t>cancelReservation</a:t>
                      </a:r>
                      <a:r>
                        <a:rPr lang="en-US" sz="1800" dirty="0"/>
                        <a:t>(</a:t>
                      </a:r>
                      <a:r>
                        <a:rPr lang="en-US" sz="1800" dirty="0" err="1"/>
                        <a:t>reservationId</a:t>
                      </a:r>
                      <a:r>
                        <a:rPr lang="en-US" sz="1800" dirty="0"/>
                        <a:t>)</a:t>
                      </a:r>
                    </a:p>
                    <a:p>
                      <a:r>
                        <a:rPr lang="en-US" sz="1800" dirty="0"/>
                        <a:t>		Reservation: existing reservation cancellation and update</a:t>
                      </a:r>
                    </a:p>
                    <a:p>
                      <a:r>
                        <a:rPr lang="en-US" sz="1800" dirty="0"/>
                        <a:t>	}</a:t>
                      </a:r>
                    </a:p>
                    <a:p>
                      <a:r>
                        <a:rPr lang="en-US" sz="1800" dirty="0"/>
                        <a:t>	</a:t>
                      </a:r>
                    </a:p>
                    <a:p>
                      <a:r>
                        <a:rPr lang="en-US" sz="1800" dirty="0"/>
                        <a:t>	</a:t>
                      </a:r>
                      <a:r>
                        <a:rPr lang="en-US" sz="1800" dirty="0" err="1"/>
                        <a:t>system_operation</a:t>
                      </a:r>
                      <a:r>
                        <a:rPr lang="en-US" sz="1800" dirty="0"/>
                        <a:t> "</a:t>
                      </a:r>
                      <a:r>
                        <a:rPr lang="en-US" sz="1800" dirty="0" err="1"/>
                        <a:t>sendFeedback</a:t>
                      </a:r>
                      <a:r>
                        <a:rPr lang="en-US" sz="1800" dirty="0"/>
                        <a:t>" as </a:t>
                      </a:r>
                      <a:r>
                        <a:rPr lang="en-US" sz="1800" dirty="0" err="1"/>
                        <a:t>send_feedback</a:t>
                      </a:r>
                      <a:r>
                        <a:rPr lang="en-US" sz="1800" dirty="0"/>
                        <a:t> {</a:t>
                      </a:r>
                    </a:p>
                    <a:p>
                      <a:r>
                        <a:rPr lang="en-US" sz="1800" dirty="0"/>
                        <a:t>		user -&gt;&gt; Feedback: </a:t>
                      </a:r>
                      <a:r>
                        <a:rPr lang="en-US" sz="1800" dirty="0" err="1"/>
                        <a:t>sendFeedback</a:t>
                      </a:r>
                      <a:r>
                        <a:rPr lang="en-US" sz="1800" dirty="0"/>
                        <a:t>(</a:t>
                      </a:r>
                      <a:r>
                        <a:rPr lang="en-US" sz="1800" dirty="0" err="1"/>
                        <a:t>reservationId</a:t>
                      </a:r>
                      <a:r>
                        <a:rPr lang="en-US" sz="1800" dirty="0"/>
                        <a:t>, comment)</a:t>
                      </a:r>
                    </a:p>
                    <a:p>
                      <a:r>
                        <a:rPr lang="en-US" sz="1800" dirty="0"/>
                        <a:t>		Feedback: new feedback creation and recording</a:t>
                      </a:r>
                    </a:p>
                    <a:p>
                      <a:r>
                        <a:rPr lang="en-US" sz="1800" dirty="0"/>
                        <a:t>	}</a:t>
                      </a:r>
                    </a:p>
                    <a:p>
                      <a:r>
                        <a:rPr lang="en-US" sz="1800" dirty="0"/>
                        <a:t>	</a:t>
                      </a:r>
                    </a:p>
                    <a:p>
                      <a:r>
                        <a:rPr lang="en-US" sz="1800" dirty="0"/>
                        <a:t>	</a:t>
                      </a:r>
                      <a:r>
                        <a:rPr lang="en-US" sz="1800" dirty="0" err="1"/>
                        <a:t>system_operation</a:t>
                      </a:r>
                      <a:r>
                        <a:rPr lang="en-US" sz="1800" dirty="0"/>
                        <a:t> "</a:t>
                      </a:r>
                      <a:r>
                        <a:rPr lang="en-US" sz="1800" dirty="0" err="1"/>
                        <a:t>manageCustomersAndTours</a:t>
                      </a:r>
                      <a:r>
                        <a:rPr lang="en-US" sz="1800" dirty="0"/>
                        <a:t>" as </a:t>
                      </a:r>
                      <a:r>
                        <a:rPr lang="en-US" sz="1800" dirty="0" err="1"/>
                        <a:t>manage_customers_and_tours</a:t>
                      </a:r>
                      <a:r>
                        <a:rPr lang="en-US" sz="1800" dirty="0"/>
                        <a:t> {</a:t>
                      </a:r>
                    </a:p>
                    <a:p>
                      <a:r>
                        <a:rPr lang="en-US" sz="1800" dirty="0"/>
                        <a:t>		actor "Employee" as employee</a:t>
                      </a:r>
                    </a:p>
                    <a:p>
                      <a:r>
                        <a:rPr lang="en-US" sz="1800" dirty="0"/>
                        <a:t>		employee -&gt;&gt; Customer or Tour: </a:t>
                      </a:r>
                      <a:r>
                        <a:rPr lang="en-US" sz="1800" dirty="0" err="1"/>
                        <a:t>manageCustomersAndTors</a:t>
                      </a:r>
                      <a:r>
                        <a:rPr lang="en-US" sz="1800" dirty="0"/>
                        <a:t>(action, </a:t>
                      </a:r>
                      <a:r>
                        <a:rPr lang="en-US" sz="1800" dirty="0" err="1"/>
                        <a:t>customerOrTourId</a:t>
                      </a:r>
                      <a:r>
                        <a:rPr lang="en-US" sz="1800" dirty="0"/>
                        <a:t>)</a:t>
                      </a:r>
                    </a:p>
                    <a:p>
                      <a:r>
                        <a:rPr lang="en-US" sz="1800" dirty="0"/>
                        <a:t>		Customer or Tour: data update and integrity maintenance</a:t>
                      </a:r>
                    </a:p>
                    <a:p>
                      <a:r>
                        <a:rPr lang="en-US" sz="1800" dirty="0"/>
                        <a:t>	}</a:t>
                      </a:r>
                    </a:p>
                    <a:p>
                      <a:r>
                        <a:rPr lang="en-US" sz="1800" dirty="0"/>
                        <a:t>}</a:t>
                      </a:r>
                    </a:p>
                    <a:p>
                      <a:endParaRPr lang="en-US" sz="1800" dirty="0"/>
                    </a:p>
                    <a:p>
                      <a:r>
                        <a:rPr lang="en-US" sz="1800" dirty="0"/>
                        <a:t>@</a:t>
                      </a:r>
                      <a:r>
                        <a:rPr lang="en-US" sz="1800" dirty="0" err="1"/>
                        <a:t>enduml</a:t>
                      </a:r>
                      <a:endParaRPr lang="en-US" sz="1800" dirty="0"/>
                    </a:p>
                    <a:p>
                      <a:r>
                        <a:rPr lang="en-US" sz="1800" dirty="0"/>
                        <a:t>```</a:t>
                      </a:r>
                    </a:p>
                  </a:txBody>
                  <a:tcPr/>
                </a:tc>
                <a:tc>
                  <a:txBody>
                    <a:bodyPr/>
                    <a:lstStyle/>
                    <a:p>
                      <a:r>
                        <a:rPr lang="en-US" sz="1800" dirty="0"/>
                        <a:t>**</a:t>
                      </a:r>
                      <a:r>
                        <a:rPr lang="en-US" sz="1800" dirty="0" err="1"/>
                        <a:t>viewAvailableTours</a:t>
                      </a:r>
                      <a:r>
                        <a:rPr lang="en-US" sz="1800" dirty="0"/>
                        <a: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viewAvailableTours</a:t>
                      </a:r>
                      <a:r>
                        <a:rPr lang="en-US" sz="1800" dirty="0"/>
                        <a:t>()</a:t>
                      </a:r>
                    </a:p>
                    <a:p>
                      <a:r>
                        <a:rPr lang="en-US" sz="1800" dirty="0"/>
                        <a:t>v</a:t>
                      </a:r>
                    </a:p>
                    <a:p>
                      <a:r>
                        <a:rPr lang="en-US" sz="1800" dirty="0"/>
                        <a:t>+---------------+</a:t>
                      </a:r>
                    </a:p>
                    <a:p>
                      <a:r>
                        <a:rPr lang="en-US" sz="1800" dirty="0"/>
                        <a:t>|  </a:t>
                      </a:r>
                      <a:r>
                        <a:rPr lang="en-US" sz="1800" dirty="0" err="1"/>
                        <a:t>TourService</a:t>
                      </a:r>
                      <a:r>
                        <a:rPr lang="en-US" sz="1800" dirty="0"/>
                        <a:t>  |</a:t>
                      </a:r>
                    </a:p>
                    <a:p>
                      <a:r>
                        <a:rPr lang="en-US" sz="1800" dirty="0"/>
                        <a:t>+---------------+</a:t>
                      </a:r>
                    </a:p>
                    <a:p>
                      <a:r>
                        <a:rPr lang="en-US" sz="1800" dirty="0"/>
                        <a:t>|</a:t>
                      </a:r>
                    </a:p>
                    <a:p>
                      <a:r>
                        <a:rPr lang="en-US" sz="1800" dirty="0"/>
                        <a:t>| </a:t>
                      </a:r>
                      <a:r>
                        <a:rPr lang="en-US" sz="1800" dirty="0" err="1"/>
                        <a:t>getAvailableTours</a:t>
                      </a:r>
                      <a:r>
                        <a:rPr lang="en-US" sz="1800" dirty="0"/>
                        <a:t>()</a:t>
                      </a:r>
                    </a:p>
                    <a:p>
                      <a:r>
                        <a:rPr lang="en-US" sz="1800" dirty="0"/>
                        <a:t>v</a:t>
                      </a:r>
                    </a:p>
                    <a:p>
                      <a:r>
                        <a:rPr lang="en-US" sz="1800" dirty="0"/>
                        <a:t>+-------------------+</a:t>
                      </a:r>
                    </a:p>
                    <a:p>
                      <a:r>
                        <a:rPr lang="en-US" sz="1800" dirty="0"/>
                        <a:t>|  </a:t>
                      </a:r>
                      <a:r>
                        <a:rPr lang="en-US" sz="1800" dirty="0" err="1"/>
                        <a:t>TourRepository</a:t>
                      </a:r>
                      <a:r>
                        <a:rPr lang="en-US" sz="1800" dirty="0"/>
                        <a:t>  |</a:t>
                      </a:r>
                    </a:p>
                    <a:p>
                      <a:r>
                        <a:rPr lang="en-US" sz="1800" dirty="0"/>
                        <a:t>+-------------------+</a:t>
                      </a:r>
                    </a:p>
                    <a:p>
                      <a:r>
                        <a:rPr lang="en-US" sz="1800" dirty="0"/>
                        <a:t>|</a:t>
                      </a:r>
                    </a:p>
                    <a:p>
                      <a:r>
                        <a:rPr lang="en-US" sz="1800" dirty="0"/>
                        <a:t>| return List&lt;Tour&gt;</a:t>
                      </a:r>
                    </a:p>
                    <a:p>
                      <a:r>
                        <a:rPr lang="en-US" sz="1800" dirty="0"/>
                        <a:t>+---------------+</a:t>
                      </a:r>
                    </a:p>
                    <a:p>
                      <a:r>
                        <a:rPr lang="en-US" sz="1800" dirty="0"/>
                        <a:t>```</a:t>
                      </a:r>
                    </a:p>
                    <a:p>
                      <a:endParaRPr lang="en-US" sz="1800" dirty="0"/>
                    </a:p>
                    <a:p>
                      <a:r>
                        <a:rPr lang="en-US" sz="1800" dirty="0"/>
                        <a:t>**</a:t>
                      </a:r>
                      <a:r>
                        <a:rPr lang="en-US" sz="1800" dirty="0" err="1"/>
                        <a:t>selectTour</a:t>
                      </a:r>
                      <a:r>
                        <a:rPr lang="en-US" sz="1800" dirty="0"/>
                        <a:t>(</a:t>
                      </a:r>
                      <a:r>
                        <a:rPr lang="en-US" sz="1800" dirty="0" err="1"/>
                        <a:t>tourId</a:t>
                      </a:r>
                      <a:r>
                        <a:rPr lang="en-US" sz="1800" dirty="0"/>
                        <a:t>: int)**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selectTour</a:t>
                      </a:r>
                      <a:r>
                        <a:rPr lang="en-US" sz="1800" dirty="0"/>
                        <a:t>(int </a:t>
                      </a:r>
                      <a:r>
                        <a:rPr lang="en-US" sz="1800" dirty="0" err="1"/>
                        <a:t>tourId</a:t>
                      </a:r>
                      <a:r>
                        <a:rPr lang="en-US" sz="1800" dirty="0"/>
                        <a:t>)</a:t>
                      </a:r>
                    </a:p>
                    <a:p>
                      <a:r>
                        <a:rPr lang="en-US" sz="1800" dirty="0"/>
                        <a:t>v</a:t>
                      </a:r>
                    </a:p>
                    <a:p>
                      <a:r>
                        <a:rPr lang="en-US" sz="1800" dirty="0"/>
                        <a:t>+---------------+</a:t>
                      </a:r>
                    </a:p>
                    <a:p>
                      <a:r>
                        <a:rPr lang="en-US" sz="1800" dirty="0"/>
                        <a:t>|  </a:t>
                      </a:r>
                      <a:r>
                        <a:rPr lang="en-US" sz="1800" dirty="0" err="1"/>
                        <a:t>TourService</a:t>
                      </a:r>
                      <a:r>
                        <a:rPr lang="en-US" sz="1800" dirty="0"/>
                        <a:t>  |</a:t>
                      </a:r>
                    </a:p>
                    <a:p>
                      <a:r>
                        <a:rPr lang="en-US" sz="1800" dirty="0"/>
                        <a:t>+---------------+</a:t>
                      </a:r>
                    </a:p>
                    <a:p>
                      <a:r>
                        <a:rPr lang="en-US" sz="1800" dirty="0"/>
                        <a:t>|</a:t>
                      </a:r>
                    </a:p>
                    <a:p>
                      <a:r>
                        <a:rPr lang="en-US" sz="1800" dirty="0"/>
                        <a:t>| </a:t>
                      </a:r>
                      <a:r>
                        <a:rPr lang="en-US" sz="1800" dirty="0" err="1"/>
                        <a:t>getTour</a:t>
                      </a:r>
                      <a:r>
                        <a:rPr lang="en-US" sz="1800" dirty="0"/>
                        <a:t>(int </a:t>
                      </a:r>
                      <a:r>
                        <a:rPr lang="en-US" sz="1800" dirty="0" err="1"/>
                        <a:t>tourId</a:t>
                      </a:r>
                      <a:r>
                        <a:rPr lang="en-US" sz="1800" dirty="0"/>
                        <a:t>)</a:t>
                      </a:r>
                    </a:p>
                    <a:p>
                      <a:r>
                        <a:rPr lang="en-US" sz="1800" dirty="0"/>
                        <a:t>v</a:t>
                      </a:r>
                    </a:p>
                    <a:p>
                      <a:r>
                        <a:rPr lang="en-US" sz="1800" dirty="0"/>
                        <a:t>+-------------------+</a:t>
                      </a:r>
                    </a:p>
                    <a:p>
                      <a:r>
                        <a:rPr lang="en-US" sz="1800" dirty="0"/>
                        <a:t>|  </a:t>
                      </a:r>
                      <a:r>
                        <a:rPr lang="en-US" sz="1800" dirty="0" err="1"/>
                        <a:t>TourRepository</a:t>
                      </a:r>
                      <a:r>
                        <a:rPr lang="en-US" sz="1800" dirty="0"/>
                        <a:t>  |</a:t>
                      </a:r>
                    </a:p>
                    <a:p>
                      <a:r>
                        <a:rPr lang="en-US" sz="1800" dirty="0"/>
                        <a:t>+-------------------+</a:t>
                      </a:r>
                    </a:p>
                    <a:p>
                      <a:r>
                        <a:rPr lang="en-US" sz="1800" dirty="0"/>
                        <a:t>|</a:t>
                      </a:r>
                    </a:p>
                    <a:p>
                      <a:r>
                        <a:rPr lang="en-US" sz="1800" dirty="0"/>
                        <a:t>| return </a:t>
                      </a:r>
                      <a:r>
                        <a:rPr lang="en-US" sz="1800" dirty="0" err="1"/>
                        <a:t>boolean</a:t>
                      </a:r>
                      <a:r>
                        <a:rPr lang="en-US" sz="1800" dirty="0"/>
                        <a:t> (true if found, false otherwise)</a:t>
                      </a:r>
                    </a:p>
                    <a:p>
                      <a:r>
                        <a:rPr lang="en-US" sz="1800" dirty="0"/>
                        <a:t>+---------------+</a:t>
                      </a:r>
                    </a:p>
                    <a:p>
                      <a:r>
                        <a:rPr lang="en-US" sz="1800" dirty="0"/>
                        <a:t>```</a:t>
                      </a:r>
                    </a:p>
                    <a:p>
                      <a:endParaRPr lang="en-US" sz="1800" dirty="0"/>
                    </a:p>
                    <a:p>
                      <a:r>
                        <a:rPr lang="en-US" sz="1800" dirty="0"/>
                        <a:t>**</a:t>
                      </a:r>
                      <a:r>
                        <a:rPr lang="en-US" sz="1800" dirty="0" err="1"/>
                        <a:t>initiateReservation</a:t>
                      </a:r>
                      <a:r>
                        <a:rPr lang="en-US" sz="1800" dirty="0"/>
                        <a:t>(</a:t>
                      </a:r>
                      <a:r>
                        <a:rPr lang="en-US" sz="1800" dirty="0" err="1"/>
                        <a:t>tourId</a:t>
                      </a:r>
                      <a:r>
                        <a:rPr lang="en-US" sz="1800" dirty="0"/>
                        <a:t>: int, date: Date, time: Time)**</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initiateReservation</a:t>
                      </a:r>
                      <a:r>
                        <a:rPr lang="en-US" sz="1800" dirty="0"/>
                        <a:t>(int </a:t>
                      </a:r>
                      <a:r>
                        <a:rPr lang="en-US" sz="1800" dirty="0" err="1"/>
                        <a:t>tourId</a:t>
                      </a:r>
                      <a:r>
                        <a:rPr lang="en-US" sz="1800" dirty="0"/>
                        <a:t>, Date date, Time time)</a:t>
                      </a:r>
                    </a:p>
                    <a:p>
                      <a:r>
                        <a:rPr lang="en-US" sz="1800" dirty="0"/>
                        <a:t>v</a:t>
                      </a:r>
                    </a:p>
                    <a:p>
                      <a:r>
                        <a:rPr lang="en-US" sz="1800" dirty="0"/>
                        <a:t>+---------------+</a:t>
                      </a:r>
                    </a:p>
                    <a:p>
                      <a:r>
                        <a:rPr lang="en-US" sz="1800" dirty="0"/>
                        <a:t>|  </a:t>
                      </a:r>
                      <a:r>
                        <a:rPr lang="en-US" sz="1800" dirty="0" err="1"/>
                        <a:t>ReservationService</a:t>
                      </a:r>
                      <a:r>
                        <a:rPr lang="en-US" sz="1800" dirty="0"/>
                        <a:t>  |</a:t>
                      </a:r>
                    </a:p>
                    <a:p>
                      <a:r>
                        <a:rPr lang="en-US" sz="1800" dirty="0"/>
                        <a:t>+---------------+</a:t>
                      </a:r>
                    </a:p>
                    <a:p>
                      <a:r>
                        <a:rPr lang="en-US" sz="1800" dirty="0"/>
                        <a:t>|</a:t>
                      </a:r>
                    </a:p>
                    <a:p>
                      <a:r>
                        <a:rPr lang="en-US" sz="1800" dirty="0"/>
                        <a:t>| </a:t>
                      </a:r>
                      <a:r>
                        <a:rPr lang="en-US" sz="1800" dirty="0" err="1"/>
                        <a:t>createNewReservation</a:t>
                      </a:r>
                      <a:r>
                        <a:rPr lang="en-US" sz="1800" dirty="0"/>
                        <a:t>(int </a:t>
                      </a:r>
                      <a:r>
                        <a:rPr lang="en-US" sz="1800" dirty="0" err="1"/>
                        <a:t>tourId</a:t>
                      </a:r>
                      <a:r>
                        <a:rPr lang="en-US" sz="1800" dirty="0"/>
                        <a:t>, Date date, Time time)</a:t>
                      </a:r>
                    </a:p>
                    <a:p>
                      <a:r>
                        <a:rPr lang="en-US" sz="1800" dirty="0"/>
                        <a:t>v</a:t>
                      </a:r>
                    </a:p>
                    <a:p>
                      <a:r>
                        <a:rPr lang="en-US" sz="1800" dirty="0"/>
                        <a:t>+-------------------+</a:t>
                      </a:r>
                    </a:p>
                    <a:p>
                      <a:r>
                        <a:rPr lang="en-US" sz="1800" dirty="0"/>
                        <a:t>|  </a:t>
                      </a:r>
                      <a:r>
                        <a:rPr lang="en-US" sz="1800" dirty="0" err="1"/>
                        <a:t>TourRepository</a:t>
                      </a:r>
                      <a:r>
                        <a:rPr lang="en-US" sz="1800" dirty="0"/>
                        <a:t>  |</a:t>
                      </a:r>
                    </a:p>
                    <a:p>
                      <a:r>
                        <a:rPr lang="en-US" sz="1800" dirty="0"/>
                        <a:t>+-------------------+</a:t>
                      </a:r>
                    </a:p>
                    <a:p>
                      <a:r>
                        <a:rPr lang="en-US" sz="1800" dirty="0"/>
                        <a:t>|</a:t>
                      </a:r>
                    </a:p>
                    <a:p>
                      <a:r>
                        <a:rPr lang="en-US" sz="1800" dirty="0"/>
                        <a:t>| </a:t>
                      </a:r>
                      <a:r>
                        <a:rPr lang="en-US" sz="1800" dirty="0" err="1"/>
                        <a:t>getTour</a:t>
                      </a:r>
                      <a:r>
                        <a:rPr lang="en-US" sz="1800" dirty="0"/>
                        <a:t>(int </a:t>
                      </a:r>
                      <a:r>
                        <a:rPr lang="en-US" sz="1800" dirty="0" err="1"/>
                        <a:t>tourId</a:t>
                      </a:r>
                      <a:r>
                        <a:rPr lang="en-US" sz="1800" dirty="0"/>
                        <a:t>)</a:t>
                      </a:r>
                    </a:p>
                    <a:p>
                      <a:r>
                        <a:rPr lang="en-US" sz="1800" dirty="0"/>
                        <a:t>v</a:t>
                      </a:r>
                    </a:p>
                    <a:p>
                      <a:r>
                        <a:rPr lang="en-US" sz="1800" dirty="0"/>
                        <a:t>+-------------------+</a:t>
                      </a:r>
                    </a:p>
                    <a:p>
                      <a:r>
                        <a:rPr lang="en-US" sz="1800" dirty="0"/>
                        <a:t>|  </a:t>
                      </a:r>
                      <a:r>
                        <a:rPr lang="en-US" sz="1800" dirty="0" err="1"/>
                        <a:t>UserRepository</a:t>
                      </a:r>
                      <a:r>
                        <a:rPr lang="en-US" sz="1800" dirty="0"/>
                        <a:t>  |</a:t>
                      </a:r>
                    </a:p>
                    <a:p>
                      <a:r>
                        <a:rPr lang="en-US" sz="1800" dirty="0"/>
                        <a:t>+-------------------+</a:t>
                      </a:r>
                    </a:p>
                    <a:p>
                      <a:r>
                        <a:rPr lang="en-US" sz="1800" dirty="0"/>
                        <a:t>|</a:t>
                      </a:r>
                    </a:p>
                    <a:p>
                      <a:r>
                        <a:rPr lang="en-US" sz="1800" dirty="0"/>
                        <a:t>| </a:t>
                      </a:r>
                      <a:r>
                        <a:rPr lang="en-US" sz="1800" dirty="0" err="1"/>
                        <a:t>getUser</a:t>
                      </a:r>
                      <a:r>
                        <a:rPr lang="en-US" sz="1800" dirty="0"/>
                        <a:t>(int </a:t>
                      </a:r>
                      <a:r>
                        <a:rPr lang="en-US" sz="1800" dirty="0" err="1"/>
                        <a:t>userId</a:t>
                      </a:r>
                      <a:r>
                        <a:rPr lang="en-US" sz="1800" dirty="0"/>
                        <a:t>)</a:t>
                      </a:r>
                    </a:p>
                    <a:p>
                      <a:r>
                        <a:rPr lang="en-US" sz="1800" dirty="0"/>
                        <a:t>v</a:t>
                      </a:r>
                    </a:p>
                    <a:p>
                      <a:r>
                        <a:rPr lang="en-US" sz="1800" dirty="0"/>
                        <a:t>+---------------+</a:t>
                      </a:r>
                    </a:p>
                    <a:p>
                      <a:r>
                        <a:rPr lang="en-US" sz="1800" dirty="0"/>
                        <a:t>```</a:t>
                      </a:r>
                    </a:p>
                    <a:p>
                      <a:endParaRPr lang="en-US" sz="1800" dirty="0"/>
                    </a:p>
                    <a:p>
                      <a:r>
                        <a:rPr lang="en-US" sz="1800" dirty="0"/>
                        <a:t>**</a:t>
                      </a:r>
                      <a:r>
                        <a:rPr lang="en-US" sz="1800" dirty="0" err="1"/>
                        <a:t>validateReservationInputs</a:t>
                      </a:r>
                      <a:r>
                        <a:rPr lang="en-US" sz="1800" dirty="0"/>
                        <a: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validateReservationInputs</a:t>
                      </a:r>
                      <a:r>
                        <a:rPr lang="en-US" sz="1800" dirty="0"/>
                        <a:t>()</a:t>
                      </a:r>
                    </a:p>
                    <a:p>
                      <a:r>
                        <a:rPr lang="en-US" sz="1800" dirty="0"/>
                        <a:t>v</a:t>
                      </a:r>
                    </a:p>
                    <a:p>
                      <a:r>
                        <a:rPr lang="en-US" sz="1800" dirty="0"/>
                        <a:t>+---------------+</a:t>
                      </a:r>
                    </a:p>
                    <a:p>
                      <a:r>
                        <a:rPr lang="en-US" sz="1800" dirty="0"/>
                        <a:t>|  </a:t>
                      </a:r>
                      <a:r>
                        <a:rPr lang="en-US" sz="1800" dirty="0" err="1"/>
                        <a:t>ReservationService</a:t>
                      </a:r>
                      <a:r>
                        <a:rPr lang="en-US" sz="1800" dirty="0"/>
                        <a:t>  |</a:t>
                      </a:r>
                    </a:p>
                    <a:p>
                      <a:r>
                        <a:rPr lang="en-US" sz="1800" dirty="0"/>
                        <a:t>+---------------+</a:t>
                      </a:r>
                    </a:p>
                    <a:p>
                      <a:r>
                        <a:rPr lang="en-US" sz="1800" dirty="0"/>
                        <a:t>|</a:t>
                      </a:r>
                    </a:p>
                    <a:p>
                      <a:r>
                        <a:rPr lang="en-US" sz="1800" dirty="0"/>
                        <a:t>| </a:t>
                      </a:r>
                      <a:r>
                        <a:rPr lang="en-US" sz="1800" dirty="0" err="1"/>
                        <a:t>validateInputFields</a:t>
                      </a:r>
                      <a:r>
                        <a:rPr lang="en-US" sz="1800" dirty="0"/>
                        <a:t>()</a:t>
                      </a:r>
                    </a:p>
                    <a:p>
                      <a:r>
                        <a:rPr lang="en-US" sz="1800" dirty="0"/>
                        <a:t>v</a:t>
                      </a:r>
                    </a:p>
                    <a:p>
                      <a:r>
                        <a:rPr lang="en-US" sz="1800" dirty="0"/>
                        <a:t>+---------------+</a:t>
                      </a:r>
                    </a:p>
                    <a:p>
                      <a:r>
                        <a:rPr lang="en-US" sz="1800" dirty="0"/>
                        <a:t>```</a:t>
                      </a:r>
                    </a:p>
                    <a:p>
                      <a:endParaRPr lang="en-US" sz="1800" dirty="0"/>
                    </a:p>
                    <a:p>
                      <a:r>
                        <a:rPr lang="en-US" sz="1800" dirty="0"/>
                        <a:t>**</a:t>
                      </a:r>
                      <a:r>
                        <a:rPr lang="en-US" sz="1800" dirty="0" err="1"/>
                        <a:t>createNewReservation</a:t>
                      </a:r>
                      <a:r>
                        <a:rPr lang="en-US" sz="1800" dirty="0"/>
                        <a:t>(</a:t>
                      </a:r>
                      <a:r>
                        <a:rPr lang="en-US" sz="1800" dirty="0" err="1"/>
                        <a:t>tourId</a:t>
                      </a:r>
                      <a:r>
                        <a:rPr lang="en-US" sz="1800" dirty="0"/>
                        <a:t>: int, date: Date, time: Time)**</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createNewReservation</a:t>
                      </a:r>
                      <a:r>
                        <a:rPr lang="en-US" sz="1800" dirty="0"/>
                        <a:t>(int </a:t>
                      </a:r>
                      <a:r>
                        <a:rPr lang="en-US" sz="1800" dirty="0" err="1"/>
                        <a:t>tourId</a:t>
                      </a:r>
                      <a:r>
                        <a:rPr lang="en-US" sz="1800" dirty="0"/>
                        <a:t>, Date date, Time time)</a:t>
                      </a:r>
                    </a:p>
                    <a:p>
                      <a:r>
                        <a:rPr lang="en-US" sz="1800" dirty="0"/>
                        <a:t>v</a:t>
                      </a:r>
                    </a:p>
                    <a:p>
                      <a:r>
                        <a:rPr lang="en-US" sz="1800" dirty="0"/>
                        <a:t>+---------------+</a:t>
                      </a:r>
                    </a:p>
                    <a:p>
                      <a:r>
                        <a:rPr lang="en-US" sz="1800" dirty="0"/>
                        <a:t>|  </a:t>
                      </a:r>
                      <a:r>
                        <a:rPr lang="en-US" sz="1800" dirty="0" err="1"/>
                        <a:t>ReservationService</a:t>
                      </a:r>
                      <a:r>
                        <a:rPr lang="en-US" sz="1800" dirty="0"/>
                        <a:t>  |</a:t>
                      </a:r>
                    </a:p>
                    <a:p>
                      <a:r>
                        <a:rPr lang="en-US" sz="1800" dirty="0"/>
                        <a:t>+---------------+</a:t>
                      </a:r>
                    </a:p>
                    <a:p>
                      <a:r>
                        <a:rPr lang="en-US" sz="1800" dirty="0"/>
                        <a:t>|</a:t>
                      </a:r>
                    </a:p>
                    <a:p>
                      <a:r>
                        <a:rPr lang="en-US" sz="1800" dirty="0"/>
                        <a:t>| </a:t>
                      </a:r>
                      <a:r>
                        <a:rPr lang="en-US" sz="1800" dirty="0" err="1"/>
                        <a:t>createNewReservation</a:t>
                      </a:r>
                      <a:r>
                        <a:rPr lang="en-US" sz="1800" dirty="0"/>
                        <a:t>(int </a:t>
                      </a:r>
                      <a:r>
                        <a:rPr lang="en-US" sz="1800" dirty="0" err="1"/>
                        <a:t>tourId</a:t>
                      </a:r>
                      <a:r>
                        <a:rPr lang="en-US" sz="1800" dirty="0"/>
                        <a:t>, Date date, Time time)</a:t>
                      </a:r>
                    </a:p>
                    <a:p>
                      <a:r>
                        <a:rPr lang="en-US" sz="1800" dirty="0"/>
                        <a:t>v</a:t>
                      </a:r>
                    </a:p>
                    <a:p>
                      <a:r>
                        <a:rPr lang="en-US" sz="1800" dirty="0"/>
                        <a:t>+-------------------+</a:t>
                      </a:r>
                    </a:p>
                    <a:p>
                      <a:r>
                        <a:rPr lang="en-US" sz="1800" dirty="0"/>
                        <a:t>|  </a:t>
                      </a:r>
                      <a:r>
                        <a:rPr lang="en-US" sz="1800" dirty="0" err="1"/>
                        <a:t>TourRepository</a:t>
                      </a:r>
                      <a:r>
                        <a:rPr lang="en-US" sz="1800" dirty="0"/>
                        <a:t>  |</a:t>
                      </a:r>
                    </a:p>
                    <a:p>
                      <a:r>
                        <a:rPr lang="en-US" sz="1800" dirty="0"/>
                        <a:t>+-------------------+</a:t>
                      </a:r>
                    </a:p>
                    <a:p>
                      <a:r>
                        <a:rPr lang="en-US" sz="1800" dirty="0"/>
                        <a:t>|</a:t>
                      </a:r>
                    </a:p>
                    <a:p>
                      <a:r>
                        <a:rPr lang="en-US" sz="1800" dirty="0"/>
                        <a:t>| </a:t>
                      </a:r>
                      <a:r>
                        <a:rPr lang="en-US" sz="1800" dirty="0" err="1"/>
                        <a:t>getTour</a:t>
                      </a:r>
                      <a:r>
                        <a:rPr lang="en-US" sz="1800" dirty="0"/>
                        <a:t>(int </a:t>
                      </a:r>
                      <a:r>
                        <a:rPr lang="en-US" sz="1800" dirty="0" err="1"/>
                        <a:t>tourId</a:t>
                      </a:r>
                      <a:r>
                        <a:rPr lang="en-US" sz="1800" dirty="0"/>
                        <a:t>)</a:t>
                      </a:r>
                    </a:p>
                    <a:p>
                      <a:r>
                        <a:rPr lang="en-US" sz="1800" dirty="0"/>
                        <a:t>v</a:t>
                      </a:r>
                    </a:p>
                    <a:p>
                      <a:r>
                        <a:rPr lang="en-US" sz="1800" dirty="0"/>
                        <a:t>+-------------------+</a:t>
                      </a:r>
                    </a:p>
                    <a:p>
                      <a:r>
                        <a:rPr lang="en-US" sz="1800" dirty="0"/>
                        <a:t>|  </a:t>
                      </a:r>
                      <a:r>
                        <a:rPr lang="en-US" sz="1800" dirty="0" err="1"/>
                        <a:t>UserRepository</a:t>
                      </a:r>
                      <a:r>
                        <a:rPr lang="en-US" sz="1800" dirty="0"/>
                        <a:t>  |</a:t>
                      </a:r>
                    </a:p>
                    <a:p>
                      <a:r>
                        <a:rPr lang="en-US" sz="1800" dirty="0"/>
                        <a:t>+-------------------+</a:t>
                      </a:r>
                    </a:p>
                    <a:p>
                      <a:r>
                        <a:rPr lang="en-US" sz="1800" dirty="0"/>
                        <a:t>|</a:t>
                      </a:r>
                    </a:p>
                    <a:p>
                      <a:r>
                        <a:rPr lang="en-US" sz="1800" dirty="0"/>
                        <a:t>| </a:t>
                      </a:r>
                      <a:r>
                        <a:rPr lang="en-US" sz="1800" dirty="0" err="1"/>
                        <a:t>getUser</a:t>
                      </a:r>
                      <a:r>
                        <a:rPr lang="en-US" sz="1800" dirty="0"/>
                        <a:t>(int </a:t>
                      </a:r>
                      <a:r>
                        <a:rPr lang="en-US" sz="1800" dirty="0" err="1"/>
                        <a:t>userId</a:t>
                      </a:r>
                      <a:r>
                        <a:rPr lang="en-US" sz="1800" dirty="0"/>
                        <a:t>)</a:t>
                      </a:r>
                    </a:p>
                    <a:p>
                      <a:r>
                        <a:rPr lang="en-US" sz="1800" dirty="0"/>
                        <a:t>v</a:t>
                      </a:r>
                    </a:p>
                    <a:p>
                      <a:r>
                        <a:rPr lang="en-US" sz="1800" dirty="0"/>
                        <a:t>+---------------+</a:t>
                      </a:r>
                    </a:p>
                    <a:p>
                      <a:r>
                        <a:rPr lang="en-US" sz="1800" dirty="0"/>
                        <a:t>```</a:t>
                      </a:r>
                    </a:p>
                    <a:p>
                      <a:endParaRPr lang="en-US" sz="1800" dirty="0"/>
                    </a:p>
                    <a:p>
                      <a:r>
                        <a:rPr lang="en-US" sz="1800" dirty="0"/>
                        <a:t>**</a:t>
                      </a:r>
                      <a:r>
                        <a:rPr lang="en-US" sz="1800" dirty="0" err="1"/>
                        <a:t>sendConfirmationEmail</a:t>
                      </a:r>
                      <a:r>
                        <a:rPr lang="en-US" sz="1800" dirty="0"/>
                        <a: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sendConfirmationEmail</a:t>
                      </a:r>
                      <a:r>
                        <a:rPr lang="en-US" sz="1800" dirty="0"/>
                        <a:t>()</a:t>
                      </a:r>
                    </a:p>
                    <a:p>
                      <a:r>
                        <a:rPr lang="en-US" sz="1800" dirty="0"/>
                        <a:t>v</a:t>
                      </a:r>
                    </a:p>
                    <a:p>
                      <a:r>
                        <a:rPr lang="en-US" sz="1800" dirty="0"/>
                        <a:t>+---------------+</a:t>
                      </a:r>
                    </a:p>
                    <a:p>
                      <a:r>
                        <a:rPr lang="en-US" sz="1800" dirty="0"/>
                        <a:t>|  </a:t>
                      </a:r>
                      <a:r>
                        <a:rPr lang="en-US" sz="1800" dirty="0" err="1"/>
                        <a:t>EmailService</a:t>
                      </a:r>
                      <a:r>
                        <a:rPr lang="en-US" sz="1800" dirty="0"/>
                        <a:t>  |</a:t>
                      </a:r>
                    </a:p>
                    <a:p>
                      <a:r>
                        <a:rPr lang="en-US" sz="1800" dirty="0"/>
                        <a:t>+---------------+</a:t>
                      </a:r>
                    </a:p>
                    <a:p>
                      <a:r>
                        <a:rPr lang="en-US" sz="1800" dirty="0"/>
                        <a:t>|</a:t>
                      </a:r>
                    </a:p>
                    <a:p>
                      <a:r>
                        <a:rPr lang="en-US" sz="1800" dirty="0"/>
                        <a:t>| </a:t>
                      </a:r>
                      <a:r>
                        <a:rPr lang="en-US" sz="1800" dirty="0" err="1"/>
                        <a:t>sendConfirmationEmail</a:t>
                      </a:r>
                      <a:r>
                        <a:rPr lang="en-US" sz="1800" dirty="0"/>
                        <a:t>(Reservation reservation)</a:t>
                      </a:r>
                    </a:p>
                    <a:p>
                      <a:r>
                        <a:rPr lang="en-US" sz="1800" dirty="0"/>
                        <a:t>v</a:t>
                      </a:r>
                    </a:p>
                    <a:p>
                      <a:r>
                        <a:rPr lang="en-US" sz="1800" dirty="0"/>
                        <a:t>+-------------------+</a:t>
                      </a:r>
                    </a:p>
                    <a:p>
                      <a:r>
                        <a:rPr lang="en-US" sz="1800" dirty="0"/>
                        <a:t>|  </a:t>
                      </a:r>
                      <a:r>
                        <a:rPr lang="en-US" sz="1800" dirty="0" err="1"/>
                        <a:t>ReservationRepository</a:t>
                      </a:r>
                      <a:r>
                        <a:rPr lang="en-US" sz="1800" dirty="0"/>
                        <a:t>  |</a:t>
                      </a:r>
                    </a:p>
                    <a:p>
                      <a:r>
                        <a:rPr lang="en-US" sz="1800" dirty="0"/>
                        <a:t>+-------------------+</a:t>
                      </a:r>
                    </a:p>
                    <a:p>
                      <a:r>
                        <a:rPr lang="en-US" sz="1800" dirty="0"/>
                        <a:t>|</a:t>
                      </a:r>
                    </a:p>
                    <a:p>
                      <a:r>
                        <a:rPr lang="en-US" sz="1800" dirty="0"/>
                        <a:t>| </a:t>
                      </a:r>
                      <a:r>
                        <a:rPr lang="en-US" sz="1800" dirty="0" err="1"/>
                        <a:t>getReservation</a:t>
                      </a:r>
                      <a:r>
                        <a:rPr lang="en-US" sz="1800" dirty="0"/>
                        <a:t>(int </a:t>
                      </a:r>
                      <a:r>
                        <a:rPr lang="en-US" sz="1800" dirty="0" err="1"/>
                        <a:t>reservationId</a:t>
                      </a:r>
                      <a:r>
                        <a:rPr lang="en-US" sz="1800" dirty="0"/>
                        <a:t>)</a:t>
                      </a:r>
                    </a:p>
                    <a:p>
                      <a:r>
                        <a:rPr lang="en-US" sz="1800" dirty="0"/>
                        <a:t>v</a:t>
                      </a:r>
                    </a:p>
                    <a:p>
                      <a:r>
                        <a:rPr lang="en-US" sz="1800" dirty="0"/>
                        <a:t>+---------------+</a:t>
                      </a:r>
                    </a:p>
                    <a:p>
                      <a:r>
                        <a:rPr lang="en-US" sz="1800" dirty="0"/>
                        <a:t>```</a:t>
                      </a:r>
                    </a:p>
                    <a:p>
                      <a:endParaRPr lang="en-US" sz="1800" dirty="0"/>
                    </a:p>
                    <a:p>
                      <a:r>
                        <a:rPr lang="en-US" sz="1800" dirty="0"/>
                        <a:t>**</a:t>
                      </a:r>
                      <a:r>
                        <a:rPr lang="en-US" sz="1800" dirty="0" err="1"/>
                        <a:t>cancelExistingReservation</a:t>
                      </a:r>
                      <a:r>
                        <a:rPr lang="en-US" sz="1800" dirty="0"/>
                        <a:t>(</a:t>
                      </a:r>
                      <a:r>
                        <a:rPr lang="en-US" sz="1800" dirty="0" err="1"/>
                        <a:t>reservationId</a:t>
                      </a:r>
                      <a:r>
                        <a:rPr lang="en-US" sz="1800" dirty="0"/>
                        <a:t>: int)**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cancelExistingReservation</a:t>
                      </a:r>
                      <a:r>
                        <a:rPr lang="en-US" sz="1800" dirty="0"/>
                        <a:t>(int </a:t>
                      </a:r>
                      <a:r>
                        <a:rPr lang="en-US" sz="1800" dirty="0" err="1"/>
                        <a:t>reservationId</a:t>
                      </a:r>
                      <a:r>
                        <a:rPr lang="en-US" sz="1800" dirty="0"/>
                        <a:t>)</a:t>
                      </a:r>
                    </a:p>
                    <a:p>
                      <a:r>
                        <a:rPr lang="en-US" sz="1800" dirty="0"/>
                        <a:t>v</a:t>
                      </a:r>
                    </a:p>
                    <a:p>
                      <a:r>
                        <a:rPr lang="en-US" sz="1800" dirty="0"/>
                        <a:t>+---------------+</a:t>
                      </a:r>
                    </a:p>
                    <a:p>
                      <a:r>
                        <a:rPr lang="en-US" sz="1800" dirty="0"/>
                        <a:t>|  </a:t>
                      </a:r>
                      <a:r>
                        <a:rPr lang="en-US" sz="1800" dirty="0" err="1"/>
                        <a:t>ReservationService</a:t>
                      </a:r>
                      <a:r>
                        <a:rPr lang="en-US" sz="1800" dirty="0"/>
                        <a:t>  |</a:t>
                      </a:r>
                    </a:p>
                    <a:p>
                      <a:r>
                        <a:rPr lang="en-US" sz="1800" dirty="0"/>
                        <a:t>+---------------+</a:t>
                      </a:r>
                    </a:p>
                    <a:p>
                      <a:r>
                        <a:rPr lang="en-US" sz="1800" dirty="0"/>
                        <a:t>|</a:t>
                      </a:r>
                    </a:p>
                    <a:p>
                      <a:r>
                        <a:rPr lang="en-US" sz="1800" dirty="0"/>
                        <a:t>| </a:t>
                      </a:r>
                      <a:r>
                        <a:rPr lang="en-US" sz="1800" dirty="0" err="1"/>
                        <a:t>cancelReservation</a:t>
                      </a:r>
                      <a:r>
                        <a:rPr lang="en-US" sz="1800" dirty="0"/>
                        <a:t>(int </a:t>
                      </a:r>
                      <a:r>
                        <a:rPr lang="en-US" sz="1800" dirty="0" err="1"/>
                        <a:t>reservationId</a:t>
                      </a:r>
                      <a:r>
                        <a:rPr lang="en-US" sz="1800" dirty="0"/>
                        <a:t>)</a:t>
                      </a:r>
                    </a:p>
                    <a:p>
                      <a:r>
                        <a:rPr lang="en-US" sz="1800" dirty="0"/>
                        <a:t>v</a:t>
                      </a:r>
                    </a:p>
                    <a:p>
                      <a:r>
                        <a:rPr lang="en-US" sz="1800" dirty="0"/>
                        <a:t>+-------------------+</a:t>
                      </a:r>
                    </a:p>
                    <a:p>
                      <a:r>
                        <a:rPr lang="en-US" sz="1800" dirty="0"/>
                        <a:t>|  </a:t>
                      </a:r>
                      <a:r>
                        <a:rPr lang="en-US" sz="1800" dirty="0" err="1"/>
                        <a:t>TourRepository</a:t>
                      </a:r>
                      <a:r>
                        <a:rPr lang="en-US" sz="1800" dirty="0"/>
                        <a:t>  |</a:t>
                      </a:r>
                    </a:p>
                    <a:p>
                      <a:r>
                        <a:rPr lang="en-US" sz="1800" dirty="0"/>
                        <a:t>+-------------------+</a:t>
                      </a:r>
                    </a:p>
                    <a:p>
                      <a:r>
                        <a:rPr lang="en-US" sz="1800" dirty="0"/>
                        <a:t>|</a:t>
                      </a:r>
                    </a:p>
                    <a:p>
                      <a:r>
                        <a:rPr lang="en-US" sz="1800" dirty="0"/>
                        <a:t>| </a:t>
                      </a:r>
                      <a:r>
                        <a:rPr lang="en-US" sz="1800" dirty="0" err="1"/>
                        <a:t>getTour</a:t>
                      </a:r>
                      <a:r>
                        <a:rPr lang="en-US" sz="1800" dirty="0"/>
                        <a:t>(int </a:t>
                      </a:r>
                      <a:r>
                        <a:rPr lang="en-US" sz="1800" dirty="0" err="1"/>
                        <a:t>tourId</a:t>
                      </a:r>
                      <a:r>
                        <a:rPr lang="en-US" sz="1800" dirty="0"/>
                        <a:t>)</a:t>
                      </a:r>
                    </a:p>
                    <a:p>
                      <a:r>
                        <a:rPr lang="en-US" sz="1800" dirty="0"/>
                        <a:t>v</a:t>
                      </a:r>
                    </a:p>
                    <a:p>
                      <a:r>
                        <a:rPr lang="en-US" sz="1800" dirty="0"/>
                        <a:t>+-------------------+</a:t>
                      </a:r>
                    </a:p>
                    <a:p>
                      <a:r>
                        <a:rPr lang="en-US" sz="1800" dirty="0"/>
                        <a:t>|  </a:t>
                      </a:r>
                      <a:r>
                        <a:rPr lang="en-US" sz="1800" dirty="0" err="1"/>
                        <a:t>UserRepository</a:t>
                      </a:r>
                      <a:r>
                        <a:rPr lang="en-US" sz="1800" dirty="0"/>
                        <a:t>  |</a:t>
                      </a:r>
                    </a:p>
                    <a:p>
                      <a:r>
                        <a:rPr lang="en-US" sz="1800" dirty="0"/>
                        <a:t>+-------------------+</a:t>
                      </a:r>
                    </a:p>
                    <a:p>
                      <a:r>
                        <a:rPr lang="en-US" sz="1800" dirty="0"/>
                        <a:t>|</a:t>
                      </a:r>
                    </a:p>
                    <a:p>
                      <a:r>
                        <a:rPr lang="en-US" sz="1800" dirty="0"/>
                        <a:t>| </a:t>
                      </a:r>
                      <a:r>
                        <a:rPr lang="en-US" sz="1800" dirty="0" err="1"/>
                        <a:t>getUser</a:t>
                      </a:r>
                      <a:r>
                        <a:rPr lang="en-US" sz="1800" dirty="0"/>
                        <a:t>(int </a:t>
                      </a:r>
                      <a:r>
                        <a:rPr lang="en-US" sz="1800" dirty="0" err="1"/>
                        <a:t>userId</a:t>
                      </a:r>
                      <a:r>
                        <a:rPr lang="en-US" sz="1800" dirty="0"/>
                        <a:t>)</a:t>
                      </a:r>
                    </a:p>
                    <a:p>
                      <a:r>
                        <a:rPr lang="en-US" sz="1800" dirty="0"/>
                        <a:t>v</a:t>
                      </a:r>
                    </a:p>
                    <a:p>
                      <a:r>
                        <a:rPr lang="en-US" sz="1800" dirty="0"/>
                        <a:t>+---------------+</a:t>
                      </a:r>
                    </a:p>
                    <a:p>
                      <a:r>
                        <a:rPr lang="en-US" sz="1800" dirty="0"/>
                        <a:t>```</a:t>
                      </a:r>
                    </a:p>
                    <a:p>
                      <a:endParaRPr lang="en-US" sz="1800" dirty="0"/>
                    </a:p>
                    <a:p>
                      <a:r>
                        <a:rPr lang="en-US" sz="1800" dirty="0"/>
                        <a:t>**</a:t>
                      </a:r>
                      <a:r>
                        <a:rPr lang="en-US" sz="1800" dirty="0" err="1"/>
                        <a:t>validateCancellationInput</a:t>
                      </a:r>
                      <a:r>
                        <a:rPr lang="en-US" sz="1800" dirty="0"/>
                        <a: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validateCancellationInput</a:t>
                      </a:r>
                      <a:r>
                        <a:rPr lang="en-US" sz="1800" dirty="0"/>
                        <a:t>()</a:t>
                      </a:r>
                    </a:p>
                    <a:p>
                      <a:r>
                        <a:rPr lang="en-US" sz="1800" dirty="0"/>
                        <a:t>v</a:t>
                      </a:r>
                    </a:p>
                    <a:p>
                      <a:r>
                        <a:rPr lang="en-US" sz="1800" dirty="0"/>
                        <a:t>+---------------+</a:t>
                      </a:r>
                    </a:p>
                    <a:p>
                      <a:r>
                        <a:rPr lang="en-US" sz="1800" dirty="0"/>
                        <a:t>|  </a:t>
                      </a:r>
                      <a:r>
                        <a:rPr lang="en-US" sz="1800" dirty="0" err="1"/>
                        <a:t>ReservationService</a:t>
                      </a:r>
                      <a:r>
                        <a:rPr lang="en-US" sz="1800" dirty="0"/>
                        <a:t>  |</a:t>
                      </a:r>
                    </a:p>
                    <a:p>
                      <a:r>
                        <a:rPr lang="en-US" sz="1800" dirty="0"/>
                        <a:t>+---------------+</a:t>
                      </a:r>
                    </a:p>
                    <a:p>
                      <a:r>
                        <a:rPr lang="en-US" sz="1800" dirty="0"/>
                        <a:t>|</a:t>
                      </a:r>
                    </a:p>
                    <a:p>
                      <a:r>
                        <a:rPr lang="en-US" sz="1800" dirty="0"/>
                        <a:t>| </a:t>
                      </a:r>
                      <a:r>
                        <a:rPr lang="en-US" sz="1800" dirty="0" err="1"/>
                        <a:t>validateInputFields</a:t>
                      </a:r>
                      <a:r>
                        <a:rPr lang="en-US" sz="1800" dirty="0"/>
                        <a:t>()</a:t>
                      </a:r>
                    </a:p>
                    <a:p>
                      <a:r>
                        <a:rPr lang="en-US" sz="1800" dirty="0"/>
                        <a:t>v</a:t>
                      </a:r>
                    </a:p>
                    <a:p>
                      <a:r>
                        <a:rPr lang="en-US" sz="1800" dirty="0"/>
                        <a:t>+---------------+</a:t>
                      </a:r>
                    </a:p>
                    <a:p>
                      <a:r>
                        <a:rPr lang="en-US" sz="1800" dirty="0"/>
                        <a:t>```</a:t>
                      </a:r>
                    </a:p>
                    <a:p>
                      <a:endParaRPr lang="en-US" sz="1800" dirty="0"/>
                    </a:p>
                    <a:p>
                      <a:r>
                        <a:rPr lang="en-US" sz="1800" dirty="0"/>
                        <a:t>**</a:t>
                      </a:r>
                      <a:r>
                        <a:rPr lang="en-US" sz="1800" dirty="0" err="1"/>
                        <a:t>updateInternalStateToReflectCancellation</a:t>
                      </a:r>
                      <a:r>
                        <a:rPr lang="en-US" sz="1800" dirty="0"/>
                        <a: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updateInternalStateToReflectCancellation</a:t>
                      </a:r>
                      <a:r>
                        <a:rPr lang="en-US" sz="1800" dirty="0"/>
                        <a:t>()</a:t>
                      </a:r>
                    </a:p>
                    <a:p>
                      <a:r>
                        <a:rPr lang="en-US" sz="1800" dirty="0"/>
                        <a:t>v</a:t>
                      </a:r>
                    </a:p>
                    <a:p>
                      <a:r>
                        <a:rPr lang="en-US" sz="1800" dirty="0"/>
                        <a:t>+---------------+</a:t>
                      </a:r>
                    </a:p>
                    <a:p>
                      <a:r>
                        <a:rPr lang="en-US" sz="1800" dirty="0"/>
                        <a:t>|  </a:t>
                      </a:r>
                      <a:r>
                        <a:rPr lang="en-US" sz="1800" dirty="0" err="1"/>
                        <a:t>ReservationService</a:t>
                      </a:r>
                      <a:r>
                        <a:rPr lang="en-US" sz="1800" dirty="0"/>
                        <a:t>  |</a:t>
                      </a:r>
                    </a:p>
                    <a:p>
                      <a:r>
                        <a:rPr lang="en-US" sz="1800" dirty="0"/>
                        <a:t>+---------------+</a:t>
                      </a:r>
                    </a:p>
                    <a:p>
                      <a:r>
                        <a:rPr lang="en-US" sz="1800" dirty="0"/>
                        <a:t>|</a:t>
                      </a:r>
                    </a:p>
                    <a:p>
                      <a:r>
                        <a:rPr lang="en-US" sz="1800" dirty="0"/>
                        <a:t>| </a:t>
                      </a:r>
                      <a:r>
                        <a:rPr lang="en-US" sz="1800" dirty="0" err="1"/>
                        <a:t>updateReservationStatus</a:t>
                      </a:r>
                      <a:r>
                        <a:rPr lang="en-US" sz="1800" dirty="0"/>
                        <a:t>(int </a:t>
                      </a:r>
                      <a:r>
                        <a:rPr lang="en-US" sz="1800" dirty="0" err="1"/>
                        <a:t>reservationId</a:t>
                      </a:r>
                      <a:r>
                        <a:rPr lang="en-US" sz="1800" dirty="0"/>
                        <a:t>)</a:t>
                      </a:r>
                    </a:p>
                    <a:p>
                      <a:r>
                        <a:rPr lang="en-US" sz="1800" dirty="0"/>
                        <a:t>v</a:t>
                      </a:r>
                    </a:p>
                    <a:p>
                      <a:r>
                        <a:rPr lang="en-US" sz="1800" dirty="0"/>
                        <a:t>+-------------------+</a:t>
                      </a:r>
                    </a:p>
                    <a:p>
                      <a:r>
                        <a:rPr lang="en-US" sz="1800" dirty="0"/>
                        <a:t>```</a:t>
                      </a:r>
                    </a:p>
                    <a:p>
                      <a:endParaRPr lang="en-US" sz="1800" dirty="0"/>
                    </a:p>
                    <a:p>
                      <a:r>
                        <a:rPr lang="en-US" sz="1800" dirty="0"/>
                        <a:t>**</a:t>
                      </a:r>
                      <a:r>
                        <a:rPr lang="en-US" sz="1800" dirty="0" err="1"/>
                        <a:t>provideFeedbackAndRating</a:t>
                      </a:r>
                      <a:r>
                        <a:rPr lang="en-US" sz="1800" dirty="0"/>
                        <a:t>(feedback: String, rating: int)**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provideFeedbackAndRating</a:t>
                      </a:r>
                      <a:r>
                        <a:rPr lang="en-US" sz="1800" dirty="0"/>
                        <a:t>(String feedback, int rating)</a:t>
                      </a:r>
                    </a:p>
                    <a:p>
                      <a:r>
                        <a:rPr lang="en-US" sz="1800" dirty="0"/>
                        <a:t>v</a:t>
                      </a:r>
                    </a:p>
                    <a:p>
                      <a:r>
                        <a:rPr lang="en-US" sz="1800" dirty="0"/>
                        <a:t>+---------------+</a:t>
                      </a:r>
                    </a:p>
                    <a:p>
                      <a:r>
                        <a:rPr lang="en-US" sz="1800" dirty="0"/>
                        <a:t>|  </a:t>
                      </a:r>
                      <a:r>
                        <a:rPr lang="en-US" sz="1800" dirty="0" err="1"/>
                        <a:t>FeedbackService</a:t>
                      </a:r>
                      <a:r>
                        <a:rPr lang="en-US" sz="1800" dirty="0"/>
                        <a:t>  |</a:t>
                      </a:r>
                    </a:p>
                    <a:p>
                      <a:r>
                        <a:rPr lang="en-US" sz="1800" dirty="0"/>
                        <a:t>+---------------+</a:t>
                      </a:r>
                    </a:p>
                    <a:p>
                      <a:r>
                        <a:rPr lang="en-US" sz="1800" dirty="0"/>
                        <a:t>|</a:t>
                      </a:r>
                    </a:p>
                    <a:p>
                      <a:r>
                        <a:rPr lang="en-US" sz="1800" dirty="0"/>
                        <a:t>| </a:t>
                      </a:r>
                      <a:r>
                        <a:rPr lang="en-US" sz="1800" dirty="0" err="1"/>
                        <a:t>recordFeedbackAndRating</a:t>
                      </a:r>
                      <a:r>
                        <a:rPr lang="en-US" sz="1800" dirty="0"/>
                        <a:t>(String feedback, int rating)</a:t>
                      </a:r>
                    </a:p>
                    <a:p>
                      <a:r>
                        <a:rPr lang="en-US" sz="1800" dirty="0"/>
                        <a:t>v</a:t>
                      </a:r>
                    </a:p>
                    <a:p>
                      <a:r>
                        <a:rPr lang="en-US" sz="1800" dirty="0"/>
                        <a:t>+-------------------+</a:t>
                      </a:r>
                    </a:p>
                    <a:p>
                      <a:r>
                        <a:rPr lang="en-US" sz="1800" dirty="0"/>
                        <a:t>```</a:t>
                      </a:r>
                    </a:p>
                    <a:p>
                      <a:endParaRPr lang="en-US" sz="1800" dirty="0"/>
                    </a:p>
                    <a:p>
                      <a:r>
                        <a:rPr lang="en-US" sz="1800" dirty="0"/>
                        <a:t>**</a:t>
                      </a:r>
                      <a:r>
                        <a:rPr lang="en-US" sz="1800" dirty="0" err="1"/>
                        <a:t>submitFeedback</a:t>
                      </a:r>
                      <a:r>
                        <a:rPr lang="en-US" sz="1800" dirty="0"/>
                        <a: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submitFeedback</a:t>
                      </a:r>
                      <a:r>
                        <a:rPr lang="en-US" sz="1800" dirty="0"/>
                        <a:t>()</a:t>
                      </a:r>
                    </a:p>
                    <a:p>
                      <a:r>
                        <a:rPr lang="en-US" sz="1800" dirty="0"/>
                        <a:t>v</a:t>
                      </a:r>
                    </a:p>
                    <a:p>
                      <a:r>
                        <a:rPr lang="en-US" sz="1800" dirty="0"/>
                        <a:t>+---------------+</a:t>
                      </a:r>
                    </a:p>
                    <a:p>
                      <a:r>
                        <a:rPr lang="en-US" sz="1800" dirty="0"/>
                        <a:t>|  </a:t>
                      </a:r>
                      <a:r>
                        <a:rPr lang="en-US" sz="1800" dirty="0" err="1"/>
                        <a:t>FeedbackService</a:t>
                      </a:r>
                      <a:r>
                        <a:rPr lang="en-US" sz="1800" dirty="0"/>
                        <a:t>  |</a:t>
                      </a:r>
                    </a:p>
                    <a:p>
                      <a:r>
                        <a:rPr lang="en-US" sz="1800" dirty="0"/>
                        <a:t>+---------------+</a:t>
                      </a:r>
                    </a:p>
                    <a:p>
                      <a:r>
                        <a:rPr lang="en-US" sz="1800" dirty="0"/>
                        <a:t>|</a:t>
                      </a:r>
                    </a:p>
                    <a:p>
                      <a:r>
                        <a:rPr lang="en-US" sz="1800" dirty="0"/>
                        <a:t>| </a:t>
                      </a:r>
                      <a:r>
                        <a:rPr lang="en-US" sz="1800" dirty="0" err="1"/>
                        <a:t>processSubmission</a:t>
                      </a:r>
                      <a:r>
                        <a:rPr lang="en-US" sz="1800" dirty="0"/>
                        <a:t>()</a:t>
                      </a:r>
                    </a:p>
                    <a:p>
                      <a:r>
                        <a:rPr lang="en-US" sz="1800" dirty="0"/>
                        <a:t>v</a:t>
                      </a:r>
                    </a:p>
                    <a:p>
                      <a:r>
                        <a:rPr lang="en-US" sz="1800" dirty="0"/>
                        <a:t>+-------------------+</a:t>
                      </a:r>
                    </a:p>
                    <a:p>
                      <a:r>
                        <a:rPr lang="en-US" sz="1800" dirty="0"/>
                        <a:t>```</a:t>
                      </a:r>
                    </a:p>
                    <a:p>
                      <a:endParaRPr lang="en-US" sz="1800" dirty="0"/>
                    </a:p>
                    <a:p>
                      <a:r>
                        <a:rPr lang="en-US" sz="1800" dirty="0"/>
                        <a:t>**</a:t>
                      </a:r>
                      <a:r>
                        <a:rPr lang="en-US" sz="1800" dirty="0" err="1"/>
                        <a:t>viewPreviousReservations</a:t>
                      </a:r>
                      <a:r>
                        <a:rPr lang="en-US" sz="1800" dirty="0"/>
                        <a: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viewPreviousReservations</a:t>
                      </a:r>
                      <a:r>
                        <a:rPr lang="en-US" sz="1800" dirty="0"/>
                        <a:t>()</a:t>
                      </a:r>
                    </a:p>
                    <a:p>
                      <a:r>
                        <a:rPr lang="en-US" sz="1800" dirty="0"/>
                        <a:t>v</a:t>
                      </a:r>
                    </a:p>
                    <a:p>
                      <a:r>
                        <a:rPr lang="en-US" sz="1800" dirty="0"/>
                        <a:t>+---------------+</a:t>
                      </a:r>
                    </a:p>
                    <a:p>
                      <a:r>
                        <a:rPr lang="en-US" sz="1800" dirty="0"/>
                        <a:t>|  </a:t>
                      </a:r>
                      <a:r>
                        <a:rPr lang="en-US" sz="1800" dirty="0" err="1"/>
                        <a:t>ReservationRepository</a:t>
                      </a:r>
                      <a:r>
                        <a:rPr lang="en-US" sz="1800" dirty="0"/>
                        <a:t>  |</a:t>
                      </a:r>
                    </a:p>
                    <a:p>
                      <a:r>
                        <a:rPr lang="en-US" sz="1800" dirty="0"/>
                        <a:t>+---------------+</a:t>
                      </a:r>
                    </a:p>
                    <a:p>
                      <a:r>
                        <a:rPr lang="en-US" sz="1800" dirty="0"/>
                        <a:t>|</a:t>
                      </a:r>
                    </a:p>
                    <a:p>
                      <a:r>
                        <a:rPr lang="en-US" sz="1800" dirty="0"/>
                        <a:t>| </a:t>
                      </a:r>
                      <a:r>
                        <a:rPr lang="en-US" sz="1800" dirty="0" err="1"/>
                        <a:t>getPreviousReservations</a:t>
                      </a:r>
                      <a:r>
                        <a:rPr lang="en-US" sz="1800" dirty="0"/>
                        <a:t>(int </a:t>
                      </a:r>
                      <a:r>
                        <a:rPr lang="en-US" sz="1800" dirty="0" err="1"/>
                        <a:t>userId</a:t>
                      </a:r>
                      <a:r>
                        <a:rPr lang="en-US" sz="1800" dirty="0"/>
                        <a:t>)</a:t>
                      </a:r>
                    </a:p>
                    <a:p>
                      <a:r>
                        <a:rPr lang="en-US" sz="1800" dirty="0"/>
                        <a:t>v</a:t>
                      </a:r>
                    </a:p>
                    <a:p>
                      <a:r>
                        <a:rPr lang="en-US" sz="1800" dirty="0"/>
                        <a:t>+-------------------+</a:t>
                      </a:r>
                    </a:p>
                    <a:p>
                      <a:r>
                        <a:rPr lang="en-US" sz="1800" dirty="0"/>
                        <a:t>```</a:t>
                      </a:r>
                    </a:p>
                    <a:p>
                      <a:endParaRPr lang="en-US" sz="1800" dirty="0"/>
                    </a:p>
                    <a:p>
                      <a:r>
                        <a:rPr lang="en-US" sz="1800" dirty="0"/>
                        <a:t>**</a:t>
                      </a:r>
                      <a:r>
                        <a:rPr lang="en-US" sz="1800" dirty="0" err="1"/>
                        <a:t>retrievePreviousReservations</a:t>
                      </a:r>
                      <a:r>
                        <a:rPr lang="en-US" sz="1800" dirty="0"/>
                        <a:t>()**</a:t>
                      </a:r>
                    </a:p>
                    <a:p>
                      <a:r>
                        <a:rPr lang="en-US" sz="1800" dirty="0"/>
                        <a:t>```</a:t>
                      </a:r>
                    </a:p>
                    <a:p>
                      <a:r>
                        <a:rPr lang="en-US" sz="1800" dirty="0"/>
                        <a:t>+-------------------+</a:t>
                      </a:r>
                    </a:p>
                    <a:p>
                      <a:r>
                        <a:rPr lang="en-US" sz="1800" dirty="0"/>
                        <a:t>|  User  |</a:t>
                      </a:r>
                    </a:p>
                    <a:p>
                      <a:r>
                        <a:rPr lang="en-US" sz="1800" dirty="0"/>
                        <a:t>+-------------------+</a:t>
                      </a:r>
                    </a:p>
                    <a:p>
                      <a:r>
                        <a:rPr lang="en-US" sz="1800" dirty="0"/>
                        <a:t>|</a:t>
                      </a:r>
                    </a:p>
                    <a:p>
                      <a:r>
                        <a:rPr lang="en-US" sz="1800" dirty="0"/>
                        <a:t>| </a:t>
                      </a:r>
                      <a:r>
                        <a:rPr lang="en-US" sz="1800" dirty="0" err="1"/>
                        <a:t>retrievePreviousReservations</a:t>
                      </a:r>
                      <a:r>
                        <a:rPr lang="en-US" sz="1800" dirty="0"/>
                        <a:t>()</a:t>
                      </a:r>
                    </a:p>
                    <a:p>
                      <a:r>
                        <a:rPr lang="en-US" sz="1800" dirty="0"/>
                        <a:t>v</a:t>
                      </a:r>
                    </a:p>
                    <a:p>
                      <a:r>
                        <a:rPr lang="en-US" sz="1800" dirty="0"/>
                        <a:t>+---------------+</a:t>
                      </a:r>
                    </a:p>
                    <a:p>
                      <a:r>
                        <a:rPr lang="en-US" sz="1800" dirty="0"/>
                        <a:t>|  </a:t>
                      </a:r>
                      <a:r>
                        <a:rPr lang="en-US" sz="1800" dirty="0" err="1"/>
                        <a:t>ReservationRepository</a:t>
                      </a:r>
                      <a:r>
                        <a:rPr lang="en-US" sz="1800" dirty="0"/>
                        <a:t>  |</a:t>
                      </a:r>
                    </a:p>
                    <a:p>
                      <a:r>
                        <a:rPr lang="en-US" sz="1800" dirty="0"/>
                        <a:t>+---------------+</a:t>
                      </a:r>
                    </a:p>
                    <a:p>
                      <a:r>
                        <a:rPr lang="en-US" sz="1800" dirty="0"/>
                        <a:t>|</a:t>
                      </a:r>
                    </a:p>
                    <a:p>
                      <a:r>
                        <a:rPr lang="en-US" sz="1800" dirty="0"/>
                        <a:t>| </a:t>
                      </a:r>
                      <a:r>
                        <a:rPr lang="en-US" sz="1800" dirty="0" err="1"/>
                        <a:t>getPreviousReservations</a:t>
                      </a:r>
                      <a:r>
                        <a:rPr lang="en-US" sz="1800" dirty="0"/>
                        <a:t>(int </a:t>
                      </a:r>
                      <a:r>
                        <a:rPr lang="en-US" sz="1800" dirty="0" err="1"/>
                        <a:t>userId</a:t>
                      </a:r>
                      <a:r>
                        <a:rPr lang="en-US" sz="1800" dirty="0"/>
                        <a:t>)</a:t>
                      </a:r>
                    </a:p>
                    <a:p>
                      <a:r>
                        <a:rPr lang="en-US" sz="1800" dirty="0"/>
                        <a:t>v</a:t>
                      </a:r>
                    </a:p>
                    <a:p>
                      <a:r>
                        <a:rPr lang="en-US" sz="1800" dirty="0"/>
                        <a:t>+-------------------+</a:t>
                      </a:r>
                    </a:p>
                    <a:p>
                      <a:r>
                        <a:rPr lang="en-US" sz="1800" dirty="0"/>
                        <a:t>```</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180480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7F9D4-B4B2-782A-E77C-4FE9765DD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498DF-09CC-F0DA-2B27-D251452803D3}"/>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2EDC3B90-675E-05E3-3E65-F792DF1527ED}"/>
              </a:ext>
            </a:extLst>
          </p:cNvPr>
          <p:cNvSpPr>
            <a:spLocks noGrp="1"/>
          </p:cNvSpPr>
          <p:nvPr>
            <p:ph idx="1"/>
          </p:nvPr>
        </p:nvSpPr>
        <p:spPr/>
        <p:txBody>
          <a:bodyPr>
            <a:normAutofit/>
          </a:bodyPr>
          <a:lstStyle/>
          <a:p>
            <a:r>
              <a:rPr lang="en-US" dirty="0"/>
              <a:t>Sequential</a:t>
            </a:r>
          </a:p>
          <a:p>
            <a:pPr lvl="1"/>
            <a:r>
              <a:rPr lang="en-US" dirty="0"/>
              <a:t>No graphical notation: -0.5</a:t>
            </a:r>
          </a:p>
          <a:p>
            <a:pPr lvl="1"/>
            <a:r>
              <a:rPr lang="en-US" dirty="0"/>
              <a:t>Sequences: 5</a:t>
            </a:r>
          </a:p>
          <a:p>
            <a:pPr lvl="1"/>
            <a:r>
              <a:rPr lang="en-US" dirty="0"/>
              <a:t>Validity = 1 – (0)/5 -0.5= 0.5</a:t>
            </a:r>
          </a:p>
          <a:p>
            <a:r>
              <a:rPr lang="en-US" dirty="0"/>
              <a:t>Interactive</a:t>
            </a:r>
          </a:p>
          <a:p>
            <a:pPr lvl="1"/>
            <a:r>
              <a:rPr lang="en-US" dirty="0"/>
              <a:t>Partial incorrect graphical notation: -0.3</a:t>
            </a:r>
          </a:p>
          <a:p>
            <a:pPr lvl="1"/>
            <a:r>
              <a:rPr lang="en-US" dirty="0"/>
              <a:t>Sequences: 13</a:t>
            </a:r>
          </a:p>
          <a:p>
            <a:pPr lvl="1"/>
            <a:r>
              <a:rPr lang="en-US" dirty="0"/>
              <a:t>Validity = 1 - (0)/13 -0.3 = 0.7</a:t>
            </a:r>
          </a:p>
          <a:p>
            <a:r>
              <a:rPr lang="en-US" dirty="0">
                <a:solidFill>
                  <a:srgbClr val="FF0000"/>
                </a:solidFill>
              </a:rPr>
              <a:t>Interactive more comprehensive</a:t>
            </a:r>
          </a:p>
        </p:txBody>
      </p:sp>
    </p:spTree>
    <p:extLst>
      <p:ext uri="{BB962C8B-B14F-4D97-AF65-F5344CB8AC3E}">
        <p14:creationId xmlns:p14="http://schemas.microsoft.com/office/powerpoint/2010/main" val="221583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D2FF1-98E2-5106-B8DD-D2A0A9CA87C1}"/>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27F1DB-DEB1-6315-2796-898D8989D1A1}"/>
              </a:ext>
            </a:extLst>
          </p:cNvPr>
          <p:cNvGraphicFramePr>
            <a:graphicFrameLocks noGrp="1"/>
          </p:cNvGraphicFramePr>
          <p:nvPr>
            <p:extLst>
              <p:ext uri="{D42A27DB-BD31-4B8C-83A1-F6EECF244321}">
                <p14:modId xmlns:p14="http://schemas.microsoft.com/office/powerpoint/2010/main" val="3345171930"/>
              </p:ext>
            </p:extLst>
          </p:nvPr>
        </p:nvGraphicFramePr>
        <p:xfrm>
          <a:off x="653143" y="502011"/>
          <a:ext cx="16981714" cy="28539440"/>
        </p:xfrm>
        <a:graphic>
          <a:graphicData uri="http://schemas.openxmlformats.org/drawingml/2006/table">
            <a:tbl>
              <a:tblPr firstRow="1" bandRow="1">
                <a:tableStyleId>{5940675A-B579-460E-94D1-54222C63F5DA}</a:tableStyleId>
              </a:tblPr>
              <a:tblGrid>
                <a:gridCol w="8490857">
                  <a:extLst>
                    <a:ext uri="{9D8B030D-6E8A-4147-A177-3AD203B41FA5}">
                      <a16:colId xmlns:a16="http://schemas.microsoft.com/office/drawing/2014/main" val="862350502"/>
                    </a:ext>
                  </a:extLst>
                </a:gridCol>
                <a:gridCol w="8490857">
                  <a:extLst>
                    <a:ext uri="{9D8B030D-6E8A-4147-A177-3AD203B41FA5}">
                      <a16:colId xmlns:a16="http://schemas.microsoft.com/office/drawing/2014/main" val="1941788506"/>
                    </a:ext>
                  </a:extLst>
                </a:gridCol>
              </a:tblGrid>
              <a:tr h="370840">
                <a:tc gridSpan="2">
                  <a:txBody>
                    <a:bodyPr/>
                    <a:lstStyle/>
                    <a:p>
                      <a:r>
                        <a:rPr lang="en-US" sz="1800" dirty="0"/>
                        <a:t>TORS-T7</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a:t>
                      </a:r>
                      <a:r>
                        <a:rPr lang="en-US" sz="1800" dirty="0" err="1"/>
                        <a:t>uml</a:t>
                      </a:r>
                      <a:endParaRPr lang="en-US" sz="1800" dirty="0"/>
                    </a:p>
                    <a:p>
                      <a:r>
                        <a:rPr lang="en-US" sz="1800" dirty="0"/>
                        <a:t>@</a:t>
                      </a:r>
                      <a:r>
                        <a:rPr lang="en-US" sz="1800" dirty="0" err="1"/>
                        <a:t>startuml</a:t>
                      </a:r>
                      <a:endParaRPr lang="en-US" sz="1800" dirty="0"/>
                    </a:p>
                    <a:p>
                      <a:r>
                        <a:rPr lang="en-US" sz="1800" dirty="0"/>
                        <a:t>class Tour {</a:t>
                      </a:r>
                    </a:p>
                    <a:p>
                      <a:r>
                        <a:rPr lang="en-US" sz="1800" dirty="0"/>
                        <a:t>	+id String</a:t>
                      </a:r>
                    </a:p>
                    <a:p>
                      <a:r>
                        <a:rPr lang="en-US" sz="1800" dirty="0"/>
                        <a:t>	+name String</a:t>
                      </a:r>
                    </a:p>
                    <a:p>
                      <a:r>
                        <a:rPr lang="en-US" sz="1800" dirty="0"/>
                        <a:t>	-dates Date[]</a:t>
                      </a:r>
                    </a:p>
                    <a:p>
                      <a:r>
                        <a:rPr lang="en-US" sz="1800" dirty="0"/>
                        <a:t>	-times Time[]</a:t>
                      </a:r>
                    </a:p>
                    <a:p>
                      <a:r>
                        <a:rPr lang="en-US" sz="1800" dirty="0"/>
                        <a:t>	-descriptions Text[]</a:t>
                      </a:r>
                    </a:p>
                    <a:p>
                      <a:r>
                        <a:rPr lang="en-US" sz="1800" dirty="0"/>
                        <a:t>	</a:t>
                      </a:r>
                    </a:p>
                    <a:p>
                      <a:r>
                        <a:rPr lang="en-US" sz="1800" dirty="0"/>
                        <a:t>	+</a:t>
                      </a:r>
                      <a:r>
                        <a:rPr lang="en-US" sz="1800" dirty="0" err="1"/>
                        <a:t>viewTourInformation</a:t>
                      </a:r>
                      <a:r>
                        <a:rPr lang="en-US" sz="1800" dirty="0"/>
                        <a:t>(): List&lt;Tour&gt;</a:t>
                      </a:r>
                    </a:p>
                    <a:p>
                      <a:r>
                        <a:rPr lang="en-US" sz="1800" dirty="0"/>
                        <a:t>}</a:t>
                      </a:r>
                    </a:p>
                    <a:p>
                      <a:endParaRPr lang="en-US" sz="1800" dirty="0"/>
                    </a:p>
                    <a:p>
                      <a:r>
                        <a:rPr lang="en-US" sz="1800" dirty="0"/>
                        <a:t>class Customer {</a:t>
                      </a:r>
                    </a:p>
                    <a:p>
                      <a:r>
                        <a:rPr lang="en-US" sz="1800" dirty="0"/>
                        <a:t>	+id String</a:t>
                      </a:r>
                    </a:p>
                    <a:p>
                      <a:r>
                        <a:rPr lang="en-US" sz="1800" dirty="0"/>
                        <a:t>	+name String</a:t>
                      </a:r>
                    </a:p>
                    <a:p>
                      <a:r>
                        <a:rPr lang="en-US" sz="1800" dirty="0"/>
                        <a:t>	+email Email</a:t>
                      </a:r>
                    </a:p>
                    <a:p>
                      <a:r>
                        <a:rPr lang="en-US" sz="1800" dirty="0"/>
                        <a:t>	</a:t>
                      </a:r>
                    </a:p>
                    <a:p>
                      <a:r>
                        <a:rPr lang="en-US" sz="1800" dirty="0"/>
                        <a:t>	+</a:t>
                      </a:r>
                      <a:r>
                        <a:rPr lang="en-US" sz="1800" dirty="0" err="1"/>
                        <a:t>getCustomerInfo</a:t>
                      </a:r>
                      <a:r>
                        <a:rPr lang="en-US" sz="1800" dirty="0"/>
                        <a:t>(): String</a:t>
                      </a:r>
                    </a:p>
                    <a:p>
                      <a:r>
                        <a:rPr lang="en-US" sz="1800" dirty="0"/>
                        <a:t>}</a:t>
                      </a:r>
                    </a:p>
                    <a:p>
                      <a:endParaRPr lang="en-US" sz="1800" dirty="0"/>
                    </a:p>
                    <a:p>
                      <a:r>
                        <a:rPr lang="en-US" sz="1800" dirty="0"/>
                        <a:t>class Reservation {</a:t>
                      </a:r>
                    </a:p>
                    <a:p>
                      <a:r>
                        <a:rPr lang="en-US" sz="1800" dirty="0"/>
                        <a:t>	+id String</a:t>
                      </a:r>
                    </a:p>
                    <a:p>
                      <a:r>
                        <a:rPr lang="en-US" sz="1800" dirty="0"/>
                        <a:t>	+customer Customer</a:t>
                      </a:r>
                    </a:p>
                    <a:p>
                      <a:r>
                        <a:rPr lang="en-US" sz="1800" dirty="0"/>
                        <a:t>	+tour Tour</a:t>
                      </a:r>
                    </a:p>
                    <a:p>
                      <a:r>
                        <a:rPr lang="en-US" sz="1800" dirty="0"/>
                        <a:t>	+date Date</a:t>
                      </a:r>
                    </a:p>
                    <a:p>
                      <a:r>
                        <a:rPr lang="en-US" sz="1800" dirty="0"/>
                        <a:t>	+time Time</a:t>
                      </a:r>
                    </a:p>
                    <a:p>
                      <a:r>
                        <a:rPr lang="en-US" sz="1800" dirty="0"/>
                        <a:t>	+status Status</a:t>
                      </a:r>
                    </a:p>
                    <a:p>
                      <a:r>
                        <a:rPr lang="en-US" sz="1800" dirty="0"/>
                        <a:t>	</a:t>
                      </a:r>
                    </a:p>
                    <a:p>
                      <a:r>
                        <a:rPr lang="en-US" sz="1800" dirty="0"/>
                        <a:t>	+</a:t>
                      </a:r>
                      <a:r>
                        <a:rPr lang="en-US" sz="1800" dirty="0" err="1"/>
                        <a:t>makeReservation</a:t>
                      </a:r>
                      <a:r>
                        <a:rPr lang="en-US" sz="1800" dirty="0"/>
                        <a:t>(</a:t>
                      </a:r>
                      <a:r>
                        <a:rPr lang="en-US" sz="1800" dirty="0" err="1"/>
                        <a:t>tourId</a:t>
                      </a:r>
                      <a:r>
                        <a:rPr lang="en-US" sz="1800" dirty="0"/>
                        <a:t>: String, date: Date, time: Time): </a:t>
                      </a:r>
                      <a:r>
                        <a:rPr lang="en-US" sz="1800" dirty="0" err="1"/>
                        <a:t>boolean</a:t>
                      </a:r>
                      <a:endParaRPr lang="en-US" sz="1800" dirty="0"/>
                    </a:p>
                    <a:p>
                      <a:r>
                        <a:rPr lang="en-US" sz="1800" dirty="0"/>
                        <a:t>	+</a:t>
                      </a:r>
                      <a:r>
                        <a:rPr lang="en-US" sz="1800" dirty="0" err="1"/>
                        <a:t>cancelReservation</a:t>
                      </a:r>
                      <a:r>
                        <a:rPr lang="en-US" sz="1800" dirty="0"/>
                        <a:t>(</a:t>
                      </a:r>
                      <a:r>
                        <a:rPr lang="en-US" sz="1800" dirty="0" err="1"/>
                        <a:t>reservationId</a:t>
                      </a:r>
                      <a:r>
                        <a:rPr lang="en-US" sz="1800" dirty="0"/>
                        <a:t>: String): </a:t>
                      </a:r>
                      <a:r>
                        <a:rPr lang="en-US" sz="1800" dirty="0" err="1"/>
                        <a:t>boolean</a:t>
                      </a:r>
                      <a:endParaRPr lang="en-US" sz="1800" dirty="0"/>
                    </a:p>
                    <a:p>
                      <a:r>
                        <a:rPr lang="en-US" sz="1800" dirty="0"/>
                        <a:t>	</a:t>
                      </a:r>
                    </a:p>
                    <a:p>
                      <a:r>
                        <a:rPr lang="en-US" sz="1800" dirty="0"/>
                        <a:t>	-</a:t>
                      </a:r>
                      <a:r>
                        <a:rPr lang="en-US" sz="1800" dirty="0" err="1"/>
                        <a:t>performAction</a:t>
                      </a:r>
                      <a:r>
                        <a:rPr lang="en-US" sz="1800" dirty="0"/>
                        <a:t>(value: double): </a:t>
                      </a:r>
                      <a:r>
                        <a:rPr lang="en-US" sz="1800" dirty="0" err="1"/>
                        <a:t>boolean</a:t>
                      </a:r>
                      <a:endParaRPr lang="en-US" sz="1800" dirty="0"/>
                    </a:p>
                    <a:p>
                      <a:r>
                        <a:rPr lang="en-US" sz="1800" dirty="0"/>
                        <a:t>}</a:t>
                      </a:r>
                    </a:p>
                    <a:p>
                      <a:endParaRPr lang="en-US" sz="1800" dirty="0"/>
                    </a:p>
                    <a:p>
                      <a:r>
                        <a:rPr lang="en-US" sz="1800" dirty="0"/>
                        <a:t>class Feedback {</a:t>
                      </a:r>
                    </a:p>
                    <a:p>
                      <a:r>
                        <a:rPr lang="en-US" sz="1800" dirty="0"/>
                        <a:t>	+id String</a:t>
                      </a:r>
                    </a:p>
                    <a:p>
                      <a:r>
                        <a:rPr lang="en-US" sz="1800" dirty="0"/>
                        <a:t>	+reservation Reservation</a:t>
                      </a:r>
                    </a:p>
                    <a:p>
                      <a:r>
                        <a:rPr lang="en-US" sz="1800" dirty="0"/>
                        <a:t>	+comment Text</a:t>
                      </a:r>
                    </a:p>
                    <a:p>
                      <a:r>
                        <a:rPr lang="en-US" sz="1800" dirty="0"/>
                        <a:t>	</a:t>
                      </a:r>
                    </a:p>
                    <a:p>
                      <a:r>
                        <a:rPr lang="en-US" sz="1800" dirty="0"/>
                        <a:t>	+</a:t>
                      </a:r>
                      <a:r>
                        <a:rPr lang="en-US" sz="1800" dirty="0" err="1"/>
                        <a:t>sendFeedback</a:t>
                      </a:r>
                      <a:r>
                        <a:rPr lang="en-US" sz="1800" dirty="0"/>
                        <a:t>(</a:t>
                      </a:r>
                      <a:r>
                        <a:rPr lang="en-US" sz="1800" dirty="0" err="1"/>
                        <a:t>reservationId</a:t>
                      </a:r>
                      <a:r>
                        <a:rPr lang="en-US" sz="1800" dirty="0"/>
                        <a:t>: String, comment: Text): </a:t>
                      </a:r>
                      <a:r>
                        <a:rPr lang="en-US" sz="1800" dirty="0" err="1"/>
                        <a:t>boolean</a:t>
                      </a:r>
                      <a:endParaRPr lang="en-US" sz="1800" dirty="0"/>
                    </a:p>
                    <a:p>
                      <a:r>
                        <a:rPr lang="en-US" sz="1800" dirty="0"/>
                        <a:t>}</a:t>
                      </a:r>
                    </a:p>
                    <a:p>
                      <a:endParaRPr lang="en-US" sz="1800" dirty="0"/>
                    </a:p>
                    <a:p>
                      <a:r>
                        <a:rPr lang="en-US" sz="1800" dirty="0"/>
                        <a:t>Tour --* Reservation (one-to-many)</a:t>
                      </a:r>
                    </a:p>
                    <a:p>
                      <a:r>
                        <a:rPr lang="en-US" sz="1800" dirty="0"/>
                        <a:t>Customer --* Reservation (one-to-many)</a:t>
                      </a:r>
                    </a:p>
                    <a:p>
                      <a:r>
                        <a:rPr lang="en-US" sz="1800" dirty="0"/>
                        <a:t>Reservation --* Feedback (one-to-one)</a:t>
                      </a:r>
                    </a:p>
                    <a:p>
                      <a:endParaRPr lang="en-US" sz="1800" dirty="0"/>
                    </a:p>
                    <a:p>
                      <a:r>
                        <a:rPr lang="en-US" sz="1800" dirty="0"/>
                        <a:t>@</a:t>
                      </a:r>
                      <a:r>
                        <a:rPr lang="en-US" sz="1800" dirty="0" err="1"/>
                        <a:t>enduml</a:t>
                      </a:r>
                      <a:endParaRPr lang="en-US" sz="1800" dirty="0"/>
                    </a:p>
                    <a:p>
                      <a:r>
                        <a:rPr lang="en-US" sz="1800" dirty="0"/>
                        <a:t>```</a:t>
                      </a:r>
                    </a:p>
                  </a:txBody>
                  <a:tcPr/>
                </a:tc>
                <a:tc>
                  <a:txBody>
                    <a:bodyPr/>
                    <a:lstStyle/>
                    <a:p>
                      <a:r>
                        <a:rPr lang="en-US" sz="1800" dirty="0"/>
                        <a:t>```</a:t>
                      </a:r>
                    </a:p>
                    <a:p>
                      <a:r>
                        <a:rPr lang="en-US" sz="1800" dirty="0"/>
                        <a:t>+---------------+</a:t>
                      </a:r>
                    </a:p>
                    <a:p>
                      <a:r>
                        <a:rPr lang="en-US" sz="1800" dirty="0"/>
                        <a:t>|      User    |</a:t>
                      </a:r>
                    </a:p>
                    <a:p>
                      <a:r>
                        <a:rPr lang="en-US" sz="1800" dirty="0"/>
                        <a:t>+---------------+</a:t>
                      </a:r>
                    </a:p>
                    <a:p>
                      <a:r>
                        <a:rPr lang="en-US" sz="1800" dirty="0"/>
                        <a:t>| id : int</a:t>
                      </a:r>
                    </a:p>
                    <a:p>
                      <a:r>
                        <a:rPr lang="en-US" sz="1800" dirty="0"/>
                        <a:t>| name : String</a:t>
                      </a:r>
                    </a:p>
                    <a:p>
                      <a:r>
                        <a:rPr lang="en-US" sz="1800" dirty="0"/>
                        <a:t>| email : String</a:t>
                      </a:r>
                    </a:p>
                    <a:p>
                      <a:r>
                        <a:rPr lang="en-US" sz="1800" dirty="0"/>
                        <a:t>|+</a:t>
                      </a:r>
                      <a:r>
                        <a:rPr lang="en-US" sz="1800" dirty="0" err="1"/>
                        <a:t>viewAvailableTours</a:t>
                      </a:r>
                      <a:r>
                        <a:rPr lang="en-US" sz="1800" dirty="0"/>
                        <a:t>()</a:t>
                      </a:r>
                    </a:p>
                    <a:p>
                      <a:r>
                        <a:rPr lang="en-US" sz="1800" dirty="0"/>
                        <a:t>|+</a:t>
                      </a:r>
                      <a:r>
                        <a:rPr lang="en-US" sz="1800" dirty="0" err="1"/>
                        <a:t>selectTour</a:t>
                      </a:r>
                      <a:r>
                        <a:rPr lang="en-US" sz="1800" dirty="0"/>
                        <a:t>(int </a:t>
                      </a:r>
                      <a:r>
                        <a:rPr lang="en-US" sz="1800" dirty="0" err="1"/>
                        <a:t>tourId</a:t>
                      </a:r>
                      <a:r>
                        <a:rPr lang="en-US" sz="1800" dirty="0"/>
                        <a:t>)</a:t>
                      </a:r>
                    </a:p>
                    <a:p>
                      <a:r>
                        <a:rPr lang="en-US" sz="1800" dirty="0"/>
                        <a:t>|+</a:t>
                      </a:r>
                      <a:r>
                        <a:rPr lang="en-US" sz="1800" dirty="0" err="1"/>
                        <a:t>initiateReservation</a:t>
                      </a:r>
                      <a:r>
                        <a:rPr lang="en-US" sz="1800" dirty="0"/>
                        <a:t>(int </a:t>
                      </a:r>
                      <a:r>
                        <a:rPr lang="en-US" sz="1800" dirty="0" err="1"/>
                        <a:t>tourId</a:t>
                      </a:r>
                      <a:r>
                        <a:rPr lang="en-US" sz="1800" dirty="0"/>
                        <a:t>, Date date, Time time)</a:t>
                      </a:r>
                    </a:p>
                    <a:p>
                      <a:r>
                        <a:rPr lang="en-US" sz="1800" dirty="0"/>
                        <a:t>|+</a:t>
                      </a:r>
                      <a:r>
                        <a:rPr lang="en-US" sz="1800" dirty="0" err="1"/>
                        <a:t>validateReservationInputs</a:t>
                      </a:r>
                      <a:r>
                        <a:rPr lang="en-US" sz="1800" dirty="0"/>
                        <a:t>()</a:t>
                      </a:r>
                    </a:p>
                    <a:p>
                      <a:r>
                        <a:rPr lang="en-US" sz="1800" dirty="0"/>
                        <a:t>|+</a:t>
                      </a:r>
                      <a:r>
                        <a:rPr lang="en-US" sz="1800" dirty="0" err="1"/>
                        <a:t>provideFeedbackAndRating</a:t>
                      </a:r>
                      <a:r>
                        <a:rPr lang="en-US" sz="1800" dirty="0"/>
                        <a:t>(String feedback, int rating)</a:t>
                      </a:r>
                    </a:p>
                    <a:p>
                      <a:r>
                        <a:rPr lang="en-US" sz="1800" dirty="0"/>
                        <a:t>|+</a:t>
                      </a:r>
                      <a:r>
                        <a:rPr lang="en-US" sz="1800" dirty="0" err="1"/>
                        <a:t>submitFeedback</a:t>
                      </a:r>
                      <a:r>
                        <a:rPr lang="en-US" sz="1800" dirty="0"/>
                        <a:t>()</a:t>
                      </a:r>
                    </a:p>
                    <a:p>
                      <a:r>
                        <a:rPr lang="en-US" sz="1800" dirty="0"/>
                        <a:t>+---------------+</a:t>
                      </a:r>
                    </a:p>
                    <a:p>
                      <a:endParaRPr lang="en-US" sz="1800" dirty="0"/>
                    </a:p>
                    <a:p>
                      <a:r>
                        <a:rPr lang="en-US" sz="1800" dirty="0"/>
                        <a:t>+---------------+</a:t>
                      </a:r>
                    </a:p>
                    <a:p>
                      <a:r>
                        <a:rPr lang="en-US" sz="1800" dirty="0"/>
                        <a:t>|    Tour      |</a:t>
                      </a:r>
                    </a:p>
                    <a:p>
                      <a:r>
                        <a:rPr lang="en-US" sz="1800" dirty="0"/>
                        <a:t>+---------------+</a:t>
                      </a:r>
                    </a:p>
                    <a:p>
                      <a:r>
                        <a:rPr lang="en-US" sz="1800" dirty="0"/>
                        <a:t>| id : int</a:t>
                      </a:r>
                    </a:p>
                    <a:p>
                      <a:r>
                        <a:rPr lang="en-US" sz="1800" dirty="0"/>
                        <a:t>| name : String</a:t>
                      </a:r>
                    </a:p>
                    <a:p>
                      <a:r>
                        <a:rPr lang="en-US" sz="1800" dirty="0"/>
                        <a:t>| duration : int</a:t>
                      </a:r>
                    </a:p>
                    <a:p>
                      <a:r>
                        <a:rPr lang="en-US" sz="1800" dirty="0"/>
                        <a:t>| price : double</a:t>
                      </a:r>
                    </a:p>
                    <a:p>
                      <a:r>
                        <a:rPr lang="en-US" sz="1800" dirty="0"/>
                        <a:t>+-----------------+</a:t>
                      </a:r>
                    </a:p>
                    <a:p>
                      <a:r>
                        <a:rPr lang="en-US" sz="1800" dirty="0"/>
                        <a:t>```</a:t>
                      </a:r>
                    </a:p>
                    <a:p>
                      <a:endParaRPr lang="en-US" sz="1800" dirty="0"/>
                    </a:p>
                    <a:p>
                      <a:r>
                        <a:rPr lang="en-US" sz="1800" dirty="0"/>
                        <a:t>```</a:t>
                      </a:r>
                    </a:p>
                    <a:p>
                      <a:r>
                        <a:rPr lang="en-US" sz="1800" dirty="0"/>
                        <a:t>+---------------+</a:t>
                      </a:r>
                    </a:p>
                    <a:p>
                      <a:r>
                        <a:rPr lang="en-US" sz="1800" dirty="0"/>
                        <a:t>|  </a:t>
                      </a:r>
                      <a:r>
                        <a:rPr lang="en-US" sz="1800" dirty="0" err="1"/>
                        <a:t>TourRepository</a:t>
                      </a:r>
                      <a:r>
                        <a:rPr lang="en-US" sz="1800" dirty="0"/>
                        <a:t>|</a:t>
                      </a:r>
                    </a:p>
                    <a:p>
                      <a:r>
                        <a:rPr lang="en-US" sz="1800" dirty="0"/>
                        <a:t>+---------------+</a:t>
                      </a:r>
                    </a:p>
                    <a:p>
                      <a:r>
                        <a:rPr lang="en-US" sz="1800" dirty="0"/>
                        <a:t>|+</a:t>
                      </a:r>
                      <a:r>
                        <a:rPr lang="en-US" sz="1800" dirty="0" err="1"/>
                        <a:t>getAvailableTours</a:t>
                      </a:r>
                      <a:r>
                        <a:rPr lang="en-US" sz="1800" dirty="0"/>
                        <a:t>()</a:t>
                      </a:r>
                    </a:p>
                    <a:p>
                      <a:r>
                        <a:rPr lang="en-US" sz="1800" dirty="0"/>
                        <a:t>|+</a:t>
                      </a:r>
                      <a:r>
                        <a:rPr lang="en-US" sz="1800" dirty="0" err="1"/>
                        <a:t>getTour</a:t>
                      </a:r>
                      <a:r>
                        <a:rPr lang="en-US" sz="1800" dirty="0"/>
                        <a:t>(int </a:t>
                      </a:r>
                      <a:r>
                        <a:rPr lang="en-US" sz="1800" dirty="0" err="1"/>
                        <a:t>tourId</a:t>
                      </a:r>
                      <a:r>
                        <a:rPr lang="en-US" sz="1800" dirty="0"/>
                        <a:t>)</a:t>
                      </a:r>
                    </a:p>
                    <a:p>
                      <a:r>
                        <a:rPr lang="en-US" sz="1800" dirty="0"/>
                        <a:t>|+</a:t>
                      </a:r>
                      <a:r>
                        <a:rPr lang="en-US" sz="1800" dirty="0" err="1"/>
                        <a:t>getPreviousReservations</a:t>
                      </a:r>
                      <a:r>
                        <a:rPr lang="en-US" sz="1800" dirty="0"/>
                        <a:t>(int </a:t>
                      </a:r>
                      <a:r>
                        <a:rPr lang="en-US" sz="1800" dirty="0" err="1"/>
                        <a:t>userId</a:t>
                      </a:r>
                      <a:r>
                        <a:rPr lang="en-US" sz="1800" dirty="0"/>
                        <a:t>)</a:t>
                      </a:r>
                    </a:p>
                    <a:p>
                      <a:r>
                        <a:rPr lang="en-US" sz="1800" dirty="0"/>
                        <a:t>+---------------+</a:t>
                      </a:r>
                    </a:p>
                    <a:p>
                      <a:endParaRPr lang="en-US" sz="1800" dirty="0"/>
                    </a:p>
                    <a:p>
                      <a:r>
                        <a:rPr lang="en-US" sz="1800" dirty="0"/>
                        <a:t>+---------------+</a:t>
                      </a:r>
                    </a:p>
                    <a:p>
                      <a:r>
                        <a:rPr lang="en-US" sz="1800" dirty="0"/>
                        <a:t>|  </a:t>
                      </a:r>
                      <a:r>
                        <a:rPr lang="en-US" sz="1800" dirty="0" err="1"/>
                        <a:t>TourService</a:t>
                      </a:r>
                      <a:r>
                        <a:rPr lang="en-US" sz="1800" dirty="0"/>
                        <a:t>   |</a:t>
                      </a:r>
                    </a:p>
                    <a:p>
                      <a:r>
                        <a:rPr lang="en-US" sz="1800" dirty="0"/>
                        <a:t>+---------------+</a:t>
                      </a:r>
                    </a:p>
                    <a:p>
                      <a:r>
                        <a:rPr lang="en-US" sz="1800" dirty="0"/>
                        <a:t>|+</a:t>
                      </a:r>
                      <a:r>
                        <a:rPr lang="en-US" sz="1800" dirty="0" err="1"/>
                        <a:t>getAvailableTours</a:t>
                      </a:r>
                      <a:r>
                        <a:rPr lang="en-US" sz="1800" dirty="0"/>
                        <a:t>()</a:t>
                      </a:r>
                    </a:p>
                    <a:p>
                      <a:r>
                        <a:rPr lang="en-US" sz="1800" dirty="0"/>
                        <a:t>|+</a:t>
                      </a:r>
                      <a:r>
                        <a:rPr lang="en-US" sz="1800" dirty="0" err="1"/>
                        <a:t>getTour</a:t>
                      </a:r>
                      <a:r>
                        <a:rPr lang="en-US" sz="1800" dirty="0"/>
                        <a:t>(int </a:t>
                      </a:r>
                      <a:r>
                        <a:rPr lang="en-US" sz="1800" dirty="0" err="1"/>
                        <a:t>tourId</a:t>
                      </a:r>
                      <a:r>
                        <a:rPr lang="en-US" sz="1800" dirty="0"/>
                        <a:t>)</a:t>
                      </a:r>
                    </a:p>
                    <a:p>
                      <a:r>
                        <a:rPr lang="en-US" sz="1800" dirty="0"/>
                        <a:t>+---------------+</a:t>
                      </a:r>
                    </a:p>
                    <a:p>
                      <a:endParaRPr lang="en-US" sz="1800" dirty="0"/>
                    </a:p>
                    <a:p>
                      <a:r>
                        <a:rPr lang="en-US" sz="1800" dirty="0"/>
                        <a:t>+---------------+</a:t>
                      </a:r>
                    </a:p>
                    <a:p>
                      <a:r>
                        <a:rPr lang="en-US" sz="1800" dirty="0"/>
                        <a:t>|  Reservation  |</a:t>
                      </a:r>
                    </a:p>
                    <a:p>
                      <a:r>
                        <a:rPr lang="en-US" sz="1800" dirty="0"/>
                        <a:t>+---------------+</a:t>
                      </a:r>
                    </a:p>
                    <a:p>
                      <a:r>
                        <a:rPr lang="en-US" sz="1800" dirty="0"/>
                        <a:t>| id : int</a:t>
                      </a:r>
                    </a:p>
                    <a:p>
                      <a:r>
                        <a:rPr lang="en-US" sz="1800" dirty="0"/>
                        <a:t>| </a:t>
                      </a:r>
                      <a:r>
                        <a:rPr lang="en-US" sz="1800" dirty="0" err="1"/>
                        <a:t>tourId</a:t>
                      </a:r>
                      <a:r>
                        <a:rPr lang="en-US" sz="1800" dirty="0"/>
                        <a:t> : int</a:t>
                      </a:r>
                    </a:p>
                    <a:p>
                      <a:r>
                        <a:rPr lang="en-US" sz="1800" dirty="0"/>
                        <a:t>| </a:t>
                      </a:r>
                      <a:r>
                        <a:rPr lang="en-US" sz="1800" dirty="0" err="1"/>
                        <a:t>userId</a:t>
                      </a:r>
                      <a:r>
                        <a:rPr lang="en-US" sz="1800" dirty="0"/>
                        <a:t> : int</a:t>
                      </a:r>
                    </a:p>
                    <a:p>
                      <a:r>
                        <a:rPr lang="en-US" sz="1800" dirty="0"/>
                        <a:t>| date : Date</a:t>
                      </a:r>
                    </a:p>
                    <a:p>
                      <a:r>
                        <a:rPr lang="en-US" sz="1800" dirty="0"/>
                        <a:t>| status : String</a:t>
                      </a:r>
                    </a:p>
                    <a:p>
                      <a:r>
                        <a:rPr lang="en-US" sz="1800" dirty="0"/>
                        <a:t>+-----------------+</a:t>
                      </a:r>
                    </a:p>
                    <a:p>
                      <a:endParaRPr lang="en-US" sz="1800" dirty="0"/>
                    </a:p>
                    <a:p>
                      <a:r>
                        <a:rPr lang="en-US" sz="1800" dirty="0"/>
                        <a:t>+---------------+</a:t>
                      </a:r>
                    </a:p>
                    <a:p>
                      <a:r>
                        <a:rPr lang="en-US" sz="1800" dirty="0"/>
                        <a:t>|  </a:t>
                      </a:r>
                      <a:r>
                        <a:rPr lang="en-US" sz="1800" dirty="0" err="1"/>
                        <a:t>ReservationRepository</a:t>
                      </a:r>
                      <a:r>
                        <a:rPr lang="en-US" sz="1800" dirty="0"/>
                        <a:t>|</a:t>
                      </a:r>
                    </a:p>
                    <a:p>
                      <a:r>
                        <a:rPr lang="en-US" sz="1800" dirty="0"/>
                        <a:t>+---------------+</a:t>
                      </a:r>
                    </a:p>
                    <a:p>
                      <a:r>
                        <a:rPr lang="en-US" sz="1800" dirty="0"/>
                        <a:t>|+</a:t>
                      </a:r>
                      <a:r>
                        <a:rPr lang="en-US" sz="1800" dirty="0" err="1"/>
                        <a:t>getPreviousReservations</a:t>
                      </a:r>
                      <a:r>
                        <a:rPr lang="en-US" sz="1800" dirty="0"/>
                        <a:t>(int </a:t>
                      </a:r>
                      <a:r>
                        <a:rPr lang="en-US" sz="1800" dirty="0" err="1"/>
                        <a:t>userId</a:t>
                      </a:r>
                      <a:r>
                        <a:rPr lang="en-US" sz="1800" dirty="0"/>
                        <a:t>)</a:t>
                      </a:r>
                    </a:p>
                    <a:p>
                      <a:r>
                        <a:rPr lang="en-US" sz="1800" dirty="0"/>
                        <a:t>|+</a:t>
                      </a:r>
                      <a:r>
                        <a:rPr lang="en-US" sz="1800" dirty="0" err="1"/>
                        <a:t>cancelReservation</a:t>
                      </a:r>
                      <a:r>
                        <a:rPr lang="en-US" sz="1800" dirty="0"/>
                        <a:t>(int </a:t>
                      </a:r>
                      <a:r>
                        <a:rPr lang="en-US" sz="1800" dirty="0" err="1"/>
                        <a:t>reservationId</a:t>
                      </a:r>
                      <a:r>
                        <a:rPr lang="en-US" sz="1800" dirty="0"/>
                        <a:t>)</a:t>
                      </a:r>
                    </a:p>
                    <a:p>
                      <a:r>
                        <a:rPr lang="en-US" sz="1800" dirty="0"/>
                        <a:t>+---------------+</a:t>
                      </a:r>
                    </a:p>
                    <a:p>
                      <a:endParaRPr lang="en-US" sz="1800" dirty="0"/>
                    </a:p>
                    <a:p>
                      <a:r>
                        <a:rPr lang="en-US" sz="1800" dirty="0"/>
                        <a:t>+---------------+</a:t>
                      </a:r>
                    </a:p>
                    <a:p>
                      <a:r>
                        <a:rPr lang="en-US" sz="1800" dirty="0"/>
                        <a:t>|  </a:t>
                      </a:r>
                      <a:r>
                        <a:rPr lang="en-US" sz="1800" dirty="0" err="1"/>
                        <a:t>ReservationService</a:t>
                      </a:r>
                      <a:r>
                        <a:rPr lang="en-US" sz="1800" dirty="0"/>
                        <a:t>|</a:t>
                      </a:r>
                    </a:p>
                    <a:p>
                      <a:r>
                        <a:rPr lang="en-US" sz="1800" dirty="0"/>
                        <a:t>+---------------+</a:t>
                      </a:r>
                    </a:p>
                    <a:p>
                      <a:r>
                        <a:rPr lang="en-US" sz="1800" dirty="0"/>
                        <a:t>|+</a:t>
                      </a:r>
                      <a:r>
                        <a:rPr lang="en-US" sz="1800" dirty="0" err="1"/>
                        <a:t>createNewReservation</a:t>
                      </a:r>
                      <a:r>
                        <a:rPr lang="en-US" sz="1800" dirty="0"/>
                        <a:t>(int </a:t>
                      </a:r>
                      <a:r>
                        <a:rPr lang="en-US" sz="1800" dirty="0" err="1"/>
                        <a:t>tourId</a:t>
                      </a:r>
                      <a:r>
                        <a:rPr lang="en-US" sz="1800" dirty="0"/>
                        <a:t>, Date date, Time time)</a:t>
                      </a:r>
                    </a:p>
                    <a:p>
                      <a:r>
                        <a:rPr lang="en-US" sz="1800" dirty="0"/>
                        <a:t>|+</a:t>
                      </a:r>
                      <a:r>
                        <a:rPr lang="en-US" sz="1800" dirty="0" err="1"/>
                        <a:t>validateInputFields</a:t>
                      </a:r>
                      <a:r>
                        <a:rPr lang="en-US" sz="1800" dirty="0"/>
                        <a:t>()</a:t>
                      </a:r>
                    </a:p>
                    <a:p>
                      <a:r>
                        <a:rPr lang="en-US" sz="1800" dirty="0"/>
                        <a:t>|+</a:t>
                      </a:r>
                      <a:r>
                        <a:rPr lang="en-US" sz="1800" dirty="0" err="1"/>
                        <a:t>updateReservationStatus</a:t>
                      </a:r>
                      <a:r>
                        <a:rPr lang="en-US" sz="1800" dirty="0"/>
                        <a:t>(int </a:t>
                      </a:r>
                      <a:r>
                        <a:rPr lang="en-US" sz="1800" dirty="0" err="1"/>
                        <a:t>reservationId</a:t>
                      </a:r>
                      <a:r>
                        <a:rPr lang="en-US" sz="1800" dirty="0"/>
                        <a:t>)</a:t>
                      </a:r>
                    </a:p>
                    <a:p>
                      <a:r>
                        <a:rPr lang="en-US" sz="1800" dirty="0"/>
                        <a:t>|+</a:t>
                      </a:r>
                      <a:r>
                        <a:rPr lang="en-US" sz="1800" dirty="0" err="1"/>
                        <a:t>cancelReservation</a:t>
                      </a:r>
                      <a:r>
                        <a:rPr lang="en-US" sz="1800" dirty="0"/>
                        <a:t>(int </a:t>
                      </a:r>
                      <a:r>
                        <a:rPr lang="en-US" sz="1800" dirty="0" err="1"/>
                        <a:t>reservationId</a:t>
                      </a:r>
                      <a:r>
                        <a:rPr lang="en-US" sz="1800" dirty="0"/>
                        <a:t>)</a:t>
                      </a:r>
                    </a:p>
                    <a:p>
                      <a:r>
                        <a:rPr lang="en-US" sz="1800" dirty="0"/>
                        <a:t>+---------------+</a:t>
                      </a:r>
                    </a:p>
                    <a:p>
                      <a:endParaRPr lang="en-US" sz="1800" dirty="0"/>
                    </a:p>
                    <a:p>
                      <a:r>
                        <a:rPr lang="en-US" sz="1800" dirty="0"/>
                        <a:t>+---------------+</a:t>
                      </a:r>
                    </a:p>
                    <a:p>
                      <a:r>
                        <a:rPr lang="en-US" sz="1800" dirty="0"/>
                        <a:t>|   Feedback    |</a:t>
                      </a:r>
                    </a:p>
                    <a:p>
                      <a:r>
                        <a:rPr lang="en-US" sz="1800" dirty="0"/>
                        <a:t>+---------------+</a:t>
                      </a:r>
                    </a:p>
                    <a:p>
                      <a:r>
                        <a:rPr lang="en-US" sz="1800" dirty="0"/>
                        <a:t>| id : int</a:t>
                      </a:r>
                    </a:p>
                    <a:p>
                      <a:r>
                        <a:rPr lang="en-US" sz="1800" dirty="0"/>
                        <a:t>| </a:t>
                      </a:r>
                      <a:r>
                        <a:rPr lang="en-US" sz="1800" dirty="0" err="1"/>
                        <a:t>userId</a:t>
                      </a:r>
                      <a:r>
                        <a:rPr lang="en-US" sz="1800" dirty="0"/>
                        <a:t> : int</a:t>
                      </a:r>
                    </a:p>
                    <a:p>
                      <a:r>
                        <a:rPr lang="en-US" sz="1800" dirty="0"/>
                        <a:t>| rating : int</a:t>
                      </a:r>
                    </a:p>
                    <a:p>
                      <a:r>
                        <a:rPr lang="en-US" sz="1800" dirty="0"/>
                        <a:t>| feedback : String</a:t>
                      </a:r>
                    </a:p>
                    <a:p>
                      <a:r>
                        <a:rPr lang="en-US" sz="1800" dirty="0"/>
                        <a:t>+-----------------+</a:t>
                      </a:r>
                    </a:p>
                    <a:p>
                      <a:endParaRPr lang="en-US" sz="1800" dirty="0"/>
                    </a:p>
                    <a:p>
                      <a:r>
                        <a:rPr lang="en-US" sz="1800" dirty="0"/>
                        <a:t>+---------------+</a:t>
                      </a:r>
                    </a:p>
                    <a:p>
                      <a:r>
                        <a:rPr lang="en-US" sz="1800" dirty="0"/>
                        <a:t>|  </a:t>
                      </a:r>
                      <a:r>
                        <a:rPr lang="en-US" sz="1800" dirty="0" err="1"/>
                        <a:t>FeedbackService</a:t>
                      </a:r>
                      <a:r>
                        <a:rPr lang="en-US" sz="1800" dirty="0"/>
                        <a:t>|</a:t>
                      </a:r>
                    </a:p>
                    <a:p>
                      <a:r>
                        <a:rPr lang="en-US" sz="1800" dirty="0"/>
                        <a:t>+---------------+</a:t>
                      </a:r>
                    </a:p>
                    <a:p>
                      <a:r>
                        <a:rPr lang="en-US" sz="1800" dirty="0"/>
                        <a:t>|+</a:t>
                      </a:r>
                      <a:r>
                        <a:rPr lang="en-US" sz="1800" dirty="0" err="1"/>
                        <a:t>recordFeedbackAndRating</a:t>
                      </a:r>
                      <a:r>
                        <a:rPr lang="en-US" sz="1800" dirty="0"/>
                        <a:t>(String feedback, int rating)</a:t>
                      </a:r>
                    </a:p>
                    <a:p>
                      <a:r>
                        <a:rPr lang="en-US" sz="1800" dirty="0"/>
                        <a:t>|+</a:t>
                      </a:r>
                      <a:r>
                        <a:rPr lang="en-US" sz="1800" dirty="0" err="1"/>
                        <a:t>processSubmission</a:t>
                      </a:r>
                      <a:r>
                        <a:rPr lang="en-US" sz="1800" dirty="0"/>
                        <a:t>()</a:t>
                      </a:r>
                    </a:p>
                    <a:p>
                      <a:r>
                        <a:rPr lang="en-US" sz="1800" dirty="0"/>
                        <a:t>+---------------+</a:t>
                      </a:r>
                    </a:p>
                    <a:p>
                      <a:endParaRPr lang="en-US" sz="1800" dirty="0"/>
                    </a:p>
                    <a:p>
                      <a:r>
                        <a:rPr lang="en-US" sz="1800" dirty="0"/>
                        <a:t>+---------------+</a:t>
                      </a:r>
                    </a:p>
                    <a:p>
                      <a:r>
                        <a:rPr lang="en-US" sz="1800" dirty="0"/>
                        <a:t>|   </a:t>
                      </a:r>
                      <a:r>
                        <a:rPr lang="en-US" sz="1800" dirty="0" err="1"/>
                        <a:t>EmailService</a:t>
                      </a:r>
                      <a:r>
                        <a:rPr lang="en-US" sz="1800" dirty="0"/>
                        <a:t> |</a:t>
                      </a:r>
                    </a:p>
                    <a:p>
                      <a:r>
                        <a:rPr lang="en-US" sz="1800" dirty="0"/>
                        <a:t>+---------------+</a:t>
                      </a:r>
                    </a:p>
                    <a:p>
                      <a:r>
                        <a:rPr lang="en-US" sz="1800" dirty="0"/>
                        <a:t>|+</a:t>
                      </a:r>
                      <a:r>
                        <a:rPr lang="en-US" sz="1800" dirty="0" err="1"/>
                        <a:t>sendConfirmationEmail</a:t>
                      </a:r>
                      <a:r>
                        <a:rPr lang="en-US" sz="1800" dirty="0"/>
                        <a:t>(Reservation reservation)</a:t>
                      </a:r>
                    </a:p>
                    <a:p>
                      <a:r>
                        <a:rPr lang="en-US" sz="1800" dirty="0"/>
                        <a:t>+---------------+</a:t>
                      </a:r>
                    </a:p>
                    <a:p>
                      <a:endParaRPr lang="en-US" sz="1800" dirty="0"/>
                    </a:p>
                    <a:p>
                      <a:r>
                        <a:rPr lang="en-US" sz="1800" dirty="0"/>
                        <a:t>+---------------+</a:t>
                      </a:r>
                    </a:p>
                    <a:p>
                      <a:r>
                        <a:rPr lang="en-US" sz="1800" dirty="0"/>
                        <a:t>|  </a:t>
                      </a:r>
                      <a:r>
                        <a:rPr lang="en-US" sz="1800" dirty="0" err="1"/>
                        <a:t>AvailableTours</a:t>
                      </a:r>
                      <a:r>
                        <a:rPr lang="en-US" sz="1800" dirty="0"/>
                        <a:t>|</a:t>
                      </a:r>
                    </a:p>
                    <a:p>
                      <a:r>
                        <a:rPr lang="en-US" sz="1800" dirty="0"/>
                        <a:t>+---------------+</a:t>
                      </a:r>
                    </a:p>
                    <a:p>
                      <a:r>
                        <a:rPr lang="en-US" sz="1800" dirty="0"/>
                        <a:t>| tours (0..*) -&gt; Tour</a:t>
                      </a:r>
                    </a:p>
                    <a:p>
                      <a:r>
                        <a:rPr lang="en-US" sz="1800" dirty="0"/>
                        <a:t>+---------------+</a:t>
                      </a:r>
                    </a:p>
                    <a:p>
                      <a:endParaRPr lang="en-US" sz="1800" dirty="0"/>
                    </a:p>
                    <a:p>
                      <a:r>
                        <a:rPr lang="en-US" sz="1800" dirty="0"/>
                        <a:t>+---------------+</a:t>
                      </a:r>
                    </a:p>
                    <a:p>
                      <a:r>
                        <a:rPr lang="en-US" sz="1800" dirty="0"/>
                        <a:t>| </a:t>
                      </a:r>
                      <a:r>
                        <a:rPr lang="en-US" sz="1800" dirty="0" err="1"/>
                        <a:t>ViewPreviousReservations</a:t>
                      </a:r>
                      <a:r>
                        <a:rPr lang="en-US" sz="1800" dirty="0"/>
                        <a:t>    |</a:t>
                      </a:r>
                    </a:p>
                    <a:p>
                      <a:r>
                        <a:rPr lang="en-US" sz="1800" dirty="0"/>
                        <a:t>+---------------+</a:t>
                      </a:r>
                    </a:p>
                    <a:p>
                      <a:r>
                        <a:rPr lang="en-US" sz="1800" dirty="0"/>
                        <a:t>| reservations (0..*) -&gt; Reservation</a:t>
                      </a:r>
                    </a:p>
                    <a:p>
                      <a:r>
                        <a:rPr lang="en-US" sz="1800" dirty="0"/>
                        <a:t>+---------------+</a:t>
                      </a:r>
                    </a:p>
                    <a:p>
                      <a:r>
                        <a:rPr lang="en-US" sz="1800" dirty="0"/>
                        <a:t>```</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385202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29FB-A73A-F09A-5385-2EE22BD2B5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E75ED-6C67-A2CA-C564-01BD11D7DDF5}"/>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52A19488-6CDE-1137-0952-A08C9BA1ECD3}"/>
              </a:ext>
            </a:extLst>
          </p:cNvPr>
          <p:cNvSpPr>
            <a:spLocks noGrp="1"/>
          </p:cNvSpPr>
          <p:nvPr>
            <p:ph idx="1"/>
          </p:nvPr>
        </p:nvSpPr>
        <p:spPr/>
        <p:txBody>
          <a:bodyPr>
            <a:normAutofit/>
          </a:bodyPr>
          <a:lstStyle/>
          <a:p>
            <a:r>
              <a:rPr lang="en-US" dirty="0"/>
              <a:t>Sequential</a:t>
            </a:r>
          </a:p>
          <a:p>
            <a:pPr lvl="1"/>
            <a:r>
              <a:rPr lang="en-US" dirty="0"/>
              <a:t>No graphical notation: -0.5</a:t>
            </a:r>
          </a:p>
          <a:p>
            <a:pPr lvl="1"/>
            <a:r>
              <a:rPr lang="en-US" dirty="0"/>
              <a:t>Classes: 4</a:t>
            </a:r>
          </a:p>
          <a:p>
            <a:pPr lvl="1"/>
            <a:r>
              <a:rPr lang="en-US" dirty="0"/>
              <a:t>Relationships: 3</a:t>
            </a:r>
          </a:p>
          <a:p>
            <a:pPr lvl="1"/>
            <a:r>
              <a:rPr lang="en-US" dirty="0"/>
              <a:t>Validity = 1 – (0)/7 -0.5= 0.5</a:t>
            </a:r>
          </a:p>
          <a:p>
            <a:r>
              <a:rPr lang="en-US" dirty="0"/>
              <a:t>Interactive</a:t>
            </a:r>
          </a:p>
          <a:p>
            <a:pPr lvl="1"/>
            <a:r>
              <a:rPr lang="en-US" dirty="0"/>
              <a:t>Partial graphical notation: -0.2  (no relationships)</a:t>
            </a:r>
          </a:p>
          <a:p>
            <a:pPr lvl="1"/>
            <a:r>
              <a:rPr lang="en-US" dirty="0"/>
              <a:t>Classes: 10 (attributes not having visibility: -0.1)</a:t>
            </a:r>
          </a:p>
          <a:p>
            <a:pPr lvl="1"/>
            <a:r>
              <a:rPr lang="en-US" dirty="0"/>
              <a:t>Relationships: 2</a:t>
            </a:r>
          </a:p>
          <a:p>
            <a:pPr lvl="1"/>
            <a:r>
              <a:rPr lang="en-US" dirty="0"/>
              <a:t>Validity = 1 - (10*0.1)/12 -0.2 = 0.72</a:t>
            </a:r>
          </a:p>
          <a:p>
            <a:r>
              <a:rPr lang="en-US" dirty="0">
                <a:solidFill>
                  <a:srgbClr val="FF0000"/>
                </a:solidFill>
              </a:rPr>
              <a:t>Interactive more comprehensive</a:t>
            </a:r>
          </a:p>
        </p:txBody>
      </p:sp>
    </p:spTree>
    <p:extLst>
      <p:ext uri="{BB962C8B-B14F-4D97-AF65-F5344CB8AC3E}">
        <p14:creationId xmlns:p14="http://schemas.microsoft.com/office/powerpoint/2010/main" val="1807173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C782E-50D8-1871-1940-F222A7FF77F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F7604-9234-36BB-42A6-0AC8F2A9C04F}"/>
              </a:ext>
            </a:extLst>
          </p:cNvPr>
          <p:cNvGraphicFramePr>
            <a:graphicFrameLocks noGrp="1"/>
          </p:cNvGraphicFramePr>
          <p:nvPr>
            <p:extLst>
              <p:ext uri="{D42A27DB-BD31-4B8C-83A1-F6EECF244321}">
                <p14:modId xmlns:p14="http://schemas.microsoft.com/office/powerpoint/2010/main" val="3713354138"/>
              </p:ext>
            </p:extLst>
          </p:nvPr>
        </p:nvGraphicFramePr>
        <p:xfrm>
          <a:off x="653143" y="502011"/>
          <a:ext cx="17145000" cy="47467520"/>
        </p:xfrm>
        <a:graphic>
          <a:graphicData uri="http://schemas.openxmlformats.org/drawingml/2006/table">
            <a:tbl>
              <a:tblPr firstRow="1" bandRow="1">
                <a:tableStyleId>{5940675A-B579-460E-94D1-54222C63F5DA}</a:tableStyleId>
              </a:tblPr>
              <a:tblGrid>
                <a:gridCol w="8572500">
                  <a:extLst>
                    <a:ext uri="{9D8B030D-6E8A-4147-A177-3AD203B41FA5}">
                      <a16:colId xmlns:a16="http://schemas.microsoft.com/office/drawing/2014/main" val="862350502"/>
                    </a:ext>
                  </a:extLst>
                </a:gridCol>
                <a:gridCol w="8572500">
                  <a:extLst>
                    <a:ext uri="{9D8B030D-6E8A-4147-A177-3AD203B41FA5}">
                      <a16:colId xmlns:a16="http://schemas.microsoft.com/office/drawing/2014/main" val="1941788506"/>
                    </a:ext>
                  </a:extLst>
                </a:gridCol>
              </a:tblGrid>
              <a:tr h="370840">
                <a:tc gridSpan="2">
                  <a:txBody>
                    <a:bodyPr/>
                    <a:lstStyle/>
                    <a:p>
                      <a:r>
                        <a:rPr lang="en-US" sz="1800" dirty="0"/>
                        <a:t>TORS-T8</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```java</a:t>
                      </a:r>
                    </a:p>
                    <a:p>
                      <a:r>
                        <a:rPr lang="en-US" sz="1800" dirty="0"/>
                        <a:t>package tors;</a:t>
                      </a:r>
                    </a:p>
                    <a:p>
                      <a:endParaRPr lang="en-US" sz="1800" dirty="0"/>
                    </a:p>
                    <a:p>
                      <a:r>
                        <a:rPr lang="en-US" sz="1800" dirty="0"/>
                        <a:t>import </a:t>
                      </a:r>
                      <a:r>
                        <a:rPr lang="en-US" sz="1800" dirty="0" err="1"/>
                        <a:t>java.time.LocalDate</a:t>
                      </a:r>
                      <a:r>
                        <a:rPr lang="en-US" sz="1800" dirty="0"/>
                        <a:t>;</a:t>
                      </a:r>
                    </a:p>
                    <a:p>
                      <a:r>
                        <a:rPr lang="en-US" sz="1800" dirty="0"/>
                        <a:t>import </a:t>
                      </a:r>
                      <a:r>
                        <a:rPr lang="en-US" sz="1800" dirty="0" err="1"/>
                        <a:t>java.time.LocalTime</a:t>
                      </a:r>
                      <a:r>
                        <a:rPr lang="en-US" sz="1800" dirty="0"/>
                        <a:t>;</a:t>
                      </a:r>
                    </a:p>
                    <a:p>
                      <a:r>
                        <a:rPr lang="en-US" sz="1800" dirty="0"/>
                        <a:t>import </a:t>
                      </a:r>
                      <a:r>
                        <a:rPr lang="en-US" sz="1800" dirty="0" err="1"/>
                        <a:t>java.util.ArrayList</a:t>
                      </a:r>
                      <a:r>
                        <a:rPr lang="en-US" sz="1800" dirty="0"/>
                        <a:t>;</a:t>
                      </a:r>
                    </a:p>
                    <a:p>
                      <a:r>
                        <a:rPr lang="en-US" sz="1800" dirty="0"/>
                        <a:t>import </a:t>
                      </a:r>
                      <a:r>
                        <a:rPr lang="en-US" sz="1800" dirty="0" err="1"/>
                        <a:t>java.util.List</a:t>
                      </a:r>
                      <a:r>
                        <a:rPr lang="en-US" sz="1800" dirty="0"/>
                        <a:t>;</a:t>
                      </a:r>
                    </a:p>
                    <a:p>
                      <a:endParaRPr lang="en-US" sz="1800" dirty="0"/>
                    </a:p>
                    <a:p>
                      <a:r>
                        <a:rPr lang="en-US" sz="1800" dirty="0"/>
                        <a:t>class Tour {</a:t>
                      </a:r>
                    </a:p>
                    <a:p>
                      <a:r>
                        <a:rPr lang="en-US" sz="1800" dirty="0"/>
                        <a:t>	private String id;</a:t>
                      </a:r>
                    </a:p>
                    <a:p>
                      <a:r>
                        <a:rPr lang="en-US" sz="1800" dirty="0"/>
                        <a:t>	private String name;</a:t>
                      </a:r>
                    </a:p>
                    <a:p>
                      <a:r>
                        <a:rPr lang="en-US" sz="1800" dirty="0"/>
                        <a:t>	private List&lt;</a:t>
                      </a:r>
                      <a:r>
                        <a:rPr lang="en-US" sz="1800" dirty="0" err="1"/>
                        <a:t>LocalDate</a:t>
                      </a:r>
                      <a:r>
                        <a:rPr lang="en-US" sz="1800" dirty="0"/>
                        <a:t>&gt; dates;</a:t>
                      </a:r>
                    </a:p>
                    <a:p>
                      <a:r>
                        <a:rPr lang="en-US" sz="1800" dirty="0"/>
                        <a:t>	private List&lt;</a:t>
                      </a:r>
                      <a:r>
                        <a:rPr lang="en-US" sz="1800" dirty="0" err="1"/>
                        <a:t>LocalTime</a:t>
                      </a:r>
                      <a:r>
                        <a:rPr lang="en-US" sz="1800" dirty="0"/>
                        <a:t>&gt; times;</a:t>
                      </a:r>
                    </a:p>
                    <a:p>
                      <a:r>
                        <a:rPr lang="en-US" sz="1800" dirty="0"/>
                        <a:t>	private List&lt;String&gt; descriptions;</a:t>
                      </a:r>
                    </a:p>
                    <a:p>
                      <a:r>
                        <a:rPr lang="en-US" sz="1800" dirty="0"/>
                        <a:t>	</a:t>
                      </a:r>
                    </a:p>
                    <a:p>
                      <a:r>
                        <a:rPr lang="en-US" sz="1800" dirty="0"/>
                        <a:t>	public Tour(String id, String name, List&lt;</a:t>
                      </a:r>
                      <a:r>
                        <a:rPr lang="en-US" sz="1800" dirty="0" err="1"/>
                        <a:t>LocalDate</a:t>
                      </a:r>
                      <a:r>
                        <a:rPr lang="en-US" sz="1800" dirty="0"/>
                        <a:t>&gt; dates, List&lt;</a:t>
                      </a:r>
                      <a:r>
                        <a:rPr lang="en-US" sz="1800" dirty="0" err="1"/>
                        <a:t>LocalTime</a:t>
                      </a:r>
                      <a:r>
                        <a:rPr lang="en-US" sz="1800" dirty="0"/>
                        <a:t>&gt; times, List&lt;String&gt; descriptions) {</a:t>
                      </a:r>
                    </a:p>
                    <a:p>
                      <a:r>
                        <a:rPr lang="en-US" sz="1800" dirty="0"/>
                        <a:t>		</a:t>
                      </a:r>
                      <a:r>
                        <a:rPr lang="en-US" sz="1800" dirty="0" err="1"/>
                        <a:t>this.id</a:t>
                      </a:r>
                      <a:r>
                        <a:rPr lang="en-US" sz="1800" dirty="0"/>
                        <a:t> = id;</a:t>
                      </a:r>
                    </a:p>
                    <a:p>
                      <a:r>
                        <a:rPr lang="en-US" sz="1800" dirty="0"/>
                        <a:t>		</a:t>
                      </a:r>
                      <a:r>
                        <a:rPr lang="en-US" sz="1800" dirty="0" err="1"/>
                        <a:t>this.name</a:t>
                      </a:r>
                      <a:r>
                        <a:rPr lang="en-US" sz="1800" dirty="0"/>
                        <a:t> = name;</a:t>
                      </a:r>
                    </a:p>
                    <a:p>
                      <a:r>
                        <a:rPr lang="en-US" sz="1800" dirty="0"/>
                        <a:t>		</a:t>
                      </a:r>
                      <a:r>
                        <a:rPr lang="en-US" sz="1800" dirty="0" err="1"/>
                        <a:t>this.dates</a:t>
                      </a:r>
                      <a:r>
                        <a:rPr lang="en-US" sz="1800" dirty="0"/>
                        <a:t> = dates;</a:t>
                      </a:r>
                    </a:p>
                    <a:p>
                      <a:r>
                        <a:rPr lang="en-US" sz="1800" dirty="0"/>
                        <a:t>		</a:t>
                      </a:r>
                      <a:r>
                        <a:rPr lang="en-US" sz="1800" dirty="0" err="1"/>
                        <a:t>this.times</a:t>
                      </a:r>
                      <a:r>
                        <a:rPr lang="en-US" sz="1800" dirty="0"/>
                        <a:t> = times;</a:t>
                      </a:r>
                    </a:p>
                    <a:p>
                      <a:r>
                        <a:rPr lang="en-US" sz="1800" dirty="0"/>
                        <a:t>		</a:t>
                      </a:r>
                      <a:r>
                        <a:rPr lang="en-US" sz="1800" dirty="0" err="1"/>
                        <a:t>this.descriptions</a:t>
                      </a:r>
                      <a:r>
                        <a:rPr lang="en-US" sz="1800" dirty="0"/>
                        <a:t> = descriptions;</a:t>
                      </a:r>
                    </a:p>
                    <a:p>
                      <a:r>
                        <a:rPr lang="en-US" sz="1800" dirty="0"/>
                        <a:t>	}</a:t>
                      </a:r>
                    </a:p>
                    <a:p>
                      <a:r>
                        <a:rPr lang="en-US" sz="1800" dirty="0"/>
                        <a:t>	</a:t>
                      </a:r>
                    </a:p>
                    <a:p>
                      <a:r>
                        <a:rPr lang="en-US" sz="1800" dirty="0"/>
                        <a:t>	public List&lt;Tour&gt; </a:t>
                      </a:r>
                      <a:r>
                        <a:rPr lang="en-US" sz="1800" dirty="0" err="1"/>
                        <a:t>viewTourInformation</a:t>
                      </a:r>
                      <a:r>
                        <a:rPr lang="en-US" sz="1800" dirty="0"/>
                        <a:t>() {</a:t>
                      </a:r>
                    </a:p>
                    <a:p>
                      <a:r>
                        <a:rPr lang="en-US" sz="1800" dirty="0"/>
                        <a:t>		// Implement the logic to retrieve and display tour information</a:t>
                      </a:r>
                    </a:p>
                    <a:p>
                      <a:r>
                        <a:rPr lang="en-US" sz="1800" dirty="0"/>
                        <a:t>		return null; // TO DO</a:t>
                      </a:r>
                    </a:p>
                    <a:p>
                      <a:r>
                        <a:rPr lang="en-US" sz="1800" dirty="0"/>
                        <a:t>	}</a:t>
                      </a:r>
                    </a:p>
                    <a:p>
                      <a:r>
                        <a:rPr lang="en-US" sz="1800" dirty="0"/>
                        <a:t>}</a:t>
                      </a:r>
                    </a:p>
                    <a:p>
                      <a:endParaRPr lang="en-US" sz="1800" dirty="0"/>
                    </a:p>
                    <a:p>
                      <a:r>
                        <a:rPr lang="en-US" sz="1800" dirty="0"/>
                        <a:t>class Customer {</a:t>
                      </a:r>
                    </a:p>
                    <a:p>
                      <a:r>
                        <a:rPr lang="en-US" sz="1800" dirty="0"/>
                        <a:t>	private String id;</a:t>
                      </a:r>
                    </a:p>
                    <a:p>
                      <a:r>
                        <a:rPr lang="en-US" sz="1800" dirty="0"/>
                        <a:t>	private String name;</a:t>
                      </a:r>
                    </a:p>
                    <a:p>
                      <a:r>
                        <a:rPr lang="en-US" sz="1800" dirty="0"/>
                        <a:t>	private String email;</a:t>
                      </a:r>
                    </a:p>
                    <a:p>
                      <a:r>
                        <a:rPr lang="en-US" sz="1800" dirty="0"/>
                        <a:t>	</a:t>
                      </a:r>
                    </a:p>
                    <a:p>
                      <a:r>
                        <a:rPr lang="en-US" sz="1800" dirty="0"/>
                        <a:t>	public Customer(String id, String name, String email) {</a:t>
                      </a:r>
                    </a:p>
                    <a:p>
                      <a:r>
                        <a:rPr lang="en-US" sz="1800" dirty="0"/>
                        <a:t>		</a:t>
                      </a:r>
                      <a:r>
                        <a:rPr lang="en-US" sz="1800" dirty="0" err="1"/>
                        <a:t>this.id</a:t>
                      </a:r>
                      <a:r>
                        <a:rPr lang="en-US" sz="1800" dirty="0"/>
                        <a:t> = id;</a:t>
                      </a:r>
                    </a:p>
                    <a:p>
                      <a:r>
                        <a:rPr lang="en-US" sz="1800" dirty="0"/>
                        <a:t>		</a:t>
                      </a:r>
                      <a:r>
                        <a:rPr lang="en-US" sz="1800" dirty="0" err="1"/>
                        <a:t>this.name</a:t>
                      </a:r>
                      <a:r>
                        <a:rPr lang="en-US" sz="1800" dirty="0"/>
                        <a:t> = name;</a:t>
                      </a:r>
                    </a:p>
                    <a:p>
                      <a:r>
                        <a:rPr lang="en-US" sz="1800" dirty="0"/>
                        <a:t>		</a:t>
                      </a:r>
                      <a:r>
                        <a:rPr lang="en-US" sz="1800" dirty="0" err="1"/>
                        <a:t>this.email</a:t>
                      </a:r>
                      <a:r>
                        <a:rPr lang="en-US" sz="1800" dirty="0"/>
                        <a:t> = email;</a:t>
                      </a:r>
                    </a:p>
                    <a:p>
                      <a:r>
                        <a:rPr lang="en-US" sz="1800" dirty="0"/>
                        <a:t>	}</a:t>
                      </a:r>
                    </a:p>
                    <a:p>
                      <a:r>
                        <a:rPr lang="en-US" sz="1800" dirty="0"/>
                        <a:t>	</a:t>
                      </a:r>
                    </a:p>
                    <a:p>
                      <a:r>
                        <a:rPr lang="en-US" sz="1800" dirty="0"/>
                        <a:t>	public String </a:t>
                      </a:r>
                      <a:r>
                        <a:rPr lang="en-US" sz="1800" dirty="0" err="1"/>
                        <a:t>getCustomerInfo</a:t>
                      </a:r>
                      <a:r>
                        <a:rPr lang="en-US" sz="1800" dirty="0"/>
                        <a:t>() {</a:t>
                      </a:r>
                    </a:p>
                    <a:p>
                      <a:r>
                        <a:rPr lang="en-US" sz="1800" dirty="0"/>
                        <a:t>		// Implement the logic to retrieve and display customer information</a:t>
                      </a:r>
                    </a:p>
                    <a:p>
                      <a:r>
                        <a:rPr lang="en-US" sz="1800" dirty="0"/>
                        <a:t>		return null; // TO DO</a:t>
                      </a:r>
                    </a:p>
                    <a:p>
                      <a:r>
                        <a:rPr lang="en-US" sz="1800" dirty="0"/>
                        <a:t>	}</a:t>
                      </a:r>
                    </a:p>
                    <a:p>
                      <a:r>
                        <a:rPr lang="en-US" sz="1800" dirty="0"/>
                        <a:t>}</a:t>
                      </a:r>
                    </a:p>
                    <a:p>
                      <a:endParaRPr lang="en-US" sz="1800" dirty="0"/>
                    </a:p>
                    <a:p>
                      <a:r>
                        <a:rPr lang="en-US" sz="1800" dirty="0"/>
                        <a:t>class Reservation {</a:t>
                      </a:r>
                    </a:p>
                    <a:p>
                      <a:r>
                        <a:rPr lang="en-US" sz="1800" dirty="0"/>
                        <a:t>	private String id;</a:t>
                      </a:r>
                    </a:p>
                    <a:p>
                      <a:r>
                        <a:rPr lang="en-US" sz="1800" dirty="0"/>
                        <a:t>	private Customer customer;</a:t>
                      </a:r>
                    </a:p>
                    <a:p>
                      <a:r>
                        <a:rPr lang="en-US" sz="1800" dirty="0"/>
                        <a:t>	private Tour tour;</a:t>
                      </a:r>
                    </a:p>
                    <a:p>
                      <a:r>
                        <a:rPr lang="en-US" sz="1800" dirty="0"/>
                        <a:t>	private </a:t>
                      </a:r>
                      <a:r>
                        <a:rPr lang="en-US" sz="1800" dirty="0" err="1"/>
                        <a:t>LocalDate</a:t>
                      </a:r>
                      <a:r>
                        <a:rPr lang="en-US" sz="1800" dirty="0"/>
                        <a:t> date;</a:t>
                      </a:r>
                    </a:p>
                    <a:p>
                      <a:r>
                        <a:rPr lang="en-US" sz="1800" dirty="0"/>
                        <a:t>	private </a:t>
                      </a:r>
                      <a:r>
                        <a:rPr lang="en-US" sz="1800" dirty="0" err="1"/>
                        <a:t>LocalTime</a:t>
                      </a:r>
                      <a:r>
                        <a:rPr lang="en-US" sz="1800" dirty="0"/>
                        <a:t> time;</a:t>
                      </a:r>
                    </a:p>
                    <a:p>
                      <a:r>
                        <a:rPr lang="en-US" sz="1800" dirty="0"/>
                        <a:t>	private Status status;</a:t>
                      </a:r>
                    </a:p>
                    <a:p>
                      <a:r>
                        <a:rPr lang="en-US" sz="1800" dirty="0"/>
                        <a:t>	</a:t>
                      </a:r>
                    </a:p>
                    <a:p>
                      <a:r>
                        <a:rPr lang="en-US" sz="1800" dirty="0"/>
                        <a:t>	public Reservation(String id, Customer customer, Tour tour, </a:t>
                      </a:r>
                      <a:r>
                        <a:rPr lang="en-US" sz="1800" dirty="0" err="1"/>
                        <a:t>LocalDate</a:t>
                      </a:r>
                      <a:r>
                        <a:rPr lang="en-US" sz="1800" dirty="0"/>
                        <a:t> date, </a:t>
                      </a:r>
                      <a:r>
                        <a:rPr lang="en-US" sz="1800" dirty="0" err="1"/>
                        <a:t>LocalTime</a:t>
                      </a:r>
                      <a:r>
                        <a:rPr lang="en-US" sz="1800" dirty="0"/>
                        <a:t> time, Status status) {</a:t>
                      </a:r>
                    </a:p>
                    <a:p>
                      <a:r>
                        <a:rPr lang="en-US" sz="1800" dirty="0"/>
                        <a:t>		</a:t>
                      </a:r>
                      <a:r>
                        <a:rPr lang="en-US" sz="1800" dirty="0" err="1"/>
                        <a:t>this.id</a:t>
                      </a:r>
                      <a:r>
                        <a:rPr lang="en-US" sz="1800" dirty="0"/>
                        <a:t> = id;</a:t>
                      </a:r>
                    </a:p>
                    <a:p>
                      <a:r>
                        <a:rPr lang="en-US" sz="1800" dirty="0"/>
                        <a:t>		</a:t>
                      </a:r>
                      <a:r>
                        <a:rPr lang="en-US" sz="1800" dirty="0" err="1"/>
                        <a:t>this.customer</a:t>
                      </a:r>
                      <a:r>
                        <a:rPr lang="en-US" sz="1800" dirty="0"/>
                        <a:t> = customer;</a:t>
                      </a:r>
                    </a:p>
                    <a:p>
                      <a:r>
                        <a:rPr lang="en-US" sz="1800" dirty="0"/>
                        <a:t>		</a:t>
                      </a:r>
                      <a:r>
                        <a:rPr lang="en-US" sz="1800" dirty="0" err="1"/>
                        <a:t>this.tour</a:t>
                      </a:r>
                      <a:r>
                        <a:rPr lang="en-US" sz="1800" dirty="0"/>
                        <a:t> = tour;</a:t>
                      </a:r>
                    </a:p>
                    <a:p>
                      <a:r>
                        <a:rPr lang="en-US" sz="1800" dirty="0"/>
                        <a:t>		</a:t>
                      </a:r>
                      <a:r>
                        <a:rPr lang="en-US" sz="1800" dirty="0" err="1"/>
                        <a:t>this.date</a:t>
                      </a:r>
                      <a:r>
                        <a:rPr lang="en-US" sz="1800" dirty="0"/>
                        <a:t> = date;</a:t>
                      </a:r>
                    </a:p>
                    <a:p>
                      <a:r>
                        <a:rPr lang="en-US" sz="1800" dirty="0"/>
                        <a:t>		</a:t>
                      </a:r>
                      <a:r>
                        <a:rPr lang="en-US" sz="1800" dirty="0" err="1"/>
                        <a:t>this.time</a:t>
                      </a:r>
                      <a:r>
                        <a:rPr lang="en-US" sz="1800" dirty="0"/>
                        <a:t> = time;</a:t>
                      </a:r>
                    </a:p>
                    <a:p>
                      <a:r>
                        <a:rPr lang="en-US" sz="1800" dirty="0"/>
                        <a:t>		</a:t>
                      </a:r>
                      <a:r>
                        <a:rPr lang="en-US" sz="1800" dirty="0" err="1"/>
                        <a:t>this.status</a:t>
                      </a:r>
                      <a:r>
                        <a:rPr lang="en-US" sz="1800" dirty="0"/>
                        <a:t> = status;</a:t>
                      </a:r>
                    </a:p>
                    <a:p>
                      <a:r>
                        <a:rPr lang="en-US" sz="1800" dirty="0"/>
                        <a:t>	}</a:t>
                      </a:r>
                    </a:p>
                    <a:p>
                      <a:r>
                        <a:rPr lang="en-US" sz="1800" dirty="0"/>
                        <a:t>	</a:t>
                      </a:r>
                    </a:p>
                    <a:p>
                      <a:r>
                        <a:rPr lang="en-US" sz="1800" dirty="0"/>
                        <a:t>	public </a:t>
                      </a:r>
                      <a:r>
                        <a:rPr lang="en-US" sz="1800" dirty="0" err="1"/>
                        <a:t>boolean</a:t>
                      </a:r>
                      <a:r>
                        <a:rPr lang="en-US" sz="1800" dirty="0"/>
                        <a:t> </a:t>
                      </a:r>
                      <a:r>
                        <a:rPr lang="en-US" sz="1800" dirty="0" err="1"/>
                        <a:t>makeReservation</a:t>
                      </a:r>
                      <a:r>
                        <a:rPr lang="en-US" sz="1800" dirty="0"/>
                        <a:t>(String </a:t>
                      </a:r>
                      <a:r>
                        <a:rPr lang="en-US" sz="1800" dirty="0" err="1"/>
                        <a:t>tourId</a:t>
                      </a:r>
                      <a:r>
                        <a:rPr lang="en-US" sz="1800" dirty="0"/>
                        <a:t>, </a:t>
                      </a:r>
                      <a:r>
                        <a:rPr lang="en-US" sz="1800" dirty="0" err="1"/>
                        <a:t>LocalDate</a:t>
                      </a:r>
                      <a:r>
                        <a:rPr lang="en-US" sz="1800" dirty="0"/>
                        <a:t> date, </a:t>
                      </a:r>
                      <a:r>
                        <a:rPr lang="en-US" sz="1800" dirty="0" err="1"/>
                        <a:t>LocalTime</a:t>
                      </a:r>
                      <a:r>
                        <a:rPr lang="en-US" sz="1800" dirty="0"/>
                        <a:t> time) {</a:t>
                      </a:r>
                    </a:p>
                    <a:p>
                      <a:r>
                        <a:rPr lang="en-US" sz="1800" dirty="0"/>
                        <a:t>		// Implement the logic to create a new reservation</a:t>
                      </a:r>
                    </a:p>
                    <a:p>
                      <a:r>
                        <a:rPr lang="en-US" sz="1800" dirty="0"/>
                        <a:t>		return false; // TO DO</a:t>
                      </a:r>
                    </a:p>
                    <a:p>
                      <a:r>
                        <a:rPr lang="en-US" sz="1800" dirty="0"/>
                        <a:t>	}</a:t>
                      </a:r>
                    </a:p>
                    <a:p>
                      <a:r>
                        <a:rPr lang="en-US" sz="1800" dirty="0"/>
                        <a:t>	</a:t>
                      </a:r>
                    </a:p>
                    <a:p>
                      <a:r>
                        <a:rPr lang="en-US" sz="1800" dirty="0"/>
                        <a:t>	public </a:t>
                      </a:r>
                      <a:r>
                        <a:rPr lang="en-US" sz="1800" dirty="0" err="1"/>
                        <a:t>boolean</a:t>
                      </a:r>
                      <a:r>
                        <a:rPr lang="en-US" sz="1800" dirty="0"/>
                        <a:t> </a:t>
                      </a:r>
                      <a:r>
                        <a:rPr lang="en-US" sz="1800" dirty="0" err="1"/>
                        <a:t>cancelReservation</a:t>
                      </a:r>
                      <a:r>
                        <a:rPr lang="en-US" sz="1800" dirty="0"/>
                        <a:t>(String </a:t>
                      </a:r>
                      <a:r>
                        <a:rPr lang="en-US" sz="1800" dirty="0" err="1"/>
                        <a:t>reservationId</a:t>
                      </a:r>
                      <a:r>
                        <a:rPr lang="en-US" sz="1800" dirty="0"/>
                        <a:t>) {</a:t>
                      </a:r>
                    </a:p>
                    <a:p>
                      <a:r>
                        <a:rPr lang="en-US" sz="1800" dirty="0"/>
                        <a:t>		// Implement the logic to cancel an existing reservation</a:t>
                      </a:r>
                    </a:p>
                    <a:p>
                      <a:r>
                        <a:rPr lang="en-US" sz="1800" dirty="0"/>
                        <a:t>		return false; // TO DO</a:t>
                      </a:r>
                    </a:p>
                    <a:p>
                      <a:r>
                        <a:rPr lang="en-US" sz="1800" dirty="0"/>
                        <a:t>	}</a:t>
                      </a:r>
                    </a:p>
                    <a:p>
                      <a:r>
                        <a:rPr lang="en-US" sz="1800" dirty="0"/>
                        <a:t>	</a:t>
                      </a:r>
                    </a:p>
                    <a:p>
                      <a:r>
                        <a:rPr lang="en-US" sz="1800" dirty="0"/>
                        <a:t>	public </a:t>
                      </a:r>
                      <a:r>
                        <a:rPr lang="en-US" sz="1800" dirty="0" err="1"/>
                        <a:t>boolean</a:t>
                      </a:r>
                      <a:r>
                        <a:rPr lang="en-US" sz="1800" dirty="0"/>
                        <a:t> </a:t>
                      </a:r>
                      <a:r>
                        <a:rPr lang="en-US" sz="1800" dirty="0" err="1"/>
                        <a:t>performAction</a:t>
                      </a:r>
                      <a:r>
                        <a:rPr lang="en-US" sz="1800" dirty="0"/>
                        <a:t>(double value) {</a:t>
                      </a:r>
                    </a:p>
                    <a:p>
                      <a:r>
                        <a:rPr lang="en-US" sz="1800" dirty="0"/>
                        <a:t>		// Implement the logic for the reservation action</a:t>
                      </a:r>
                    </a:p>
                    <a:p>
                      <a:r>
                        <a:rPr lang="en-US" sz="1800" dirty="0"/>
                        <a:t>		return false; // TO DO</a:t>
                      </a:r>
                    </a:p>
                    <a:p>
                      <a:r>
                        <a:rPr lang="en-US" sz="1800" dirty="0"/>
                        <a:t>	}</a:t>
                      </a:r>
                    </a:p>
                    <a:p>
                      <a:r>
                        <a:rPr lang="en-US" sz="1800" dirty="0"/>
                        <a:t>}</a:t>
                      </a:r>
                    </a:p>
                    <a:p>
                      <a:endParaRPr lang="en-US" sz="1800" dirty="0"/>
                    </a:p>
                    <a:p>
                      <a:r>
                        <a:rPr lang="en-US" sz="1800" dirty="0"/>
                        <a:t>class Feedback {</a:t>
                      </a:r>
                    </a:p>
                    <a:p>
                      <a:r>
                        <a:rPr lang="en-US" sz="1800" dirty="0"/>
                        <a:t>	private String id;</a:t>
                      </a:r>
                    </a:p>
                    <a:p>
                      <a:r>
                        <a:rPr lang="en-US" sz="1800" dirty="0"/>
                        <a:t>	private Reservation reservation;</a:t>
                      </a:r>
                    </a:p>
                    <a:p>
                      <a:r>
                        <a:rPr lang="en-US" sz="1800" dirty="0"/>
                        <a:t>	private String comment;</a:t>
                      </a:r>
                    </a:p>
                    <a:p>
                      <a:r>
                        <a:rPr lang="en-US" sz="1800" dirty="0"/>
                        <a:t>	</a:t>
                      </a:r>
                    </a:p>
                    <a:p>
                      <a:r>
                        <a:rPr lang="en-US" sz="1800" dirty="0"/>
                        <a:t>	public Feedback(String id, Reservation reservation, String comment) {</a:t>
                      </a:r>
                    </a:p>
                    <a:p>
                      <a:r>
                        <a:rPr lang="en-US" sz="1800" dirty="0"/>
                        <a:t>		</a:t>
                      </a:r>
                      <a:r>
                        <a:rPr lang="en-US" sz="1800" dirty="0" err="1"/>
                        <a:t>this.id</a:t>
                      </a:r>
                      <a:r>
                        <a:rPr lang="en-US" sz="1800" dirty="0"/>
                        <a:t> = id;</a:t>
                      </a:r>
                    </a:p>
                    <a:p>
                      <a:r>
                        <a:rPr lang="en-US" sz="1800" dirty="0"/>
                        <a:t>		</a:t>
                      </a:r>
                      <a:r>
                        <a:rPr lang="en-US" sz="1800" dirty="0" err="1"/>
                        <a:t>this.reservation</a:t>
                      </a:r>
                      <a:r>
                        <a:rPr lang="en-US" sz="1800" dirty="0"/>
                        <a:t> = reservation;</a:t>
                      </a:r>
                    </a:p>
                    <a:p>
                      <a:r>
                        <a:rPr lang="en-US" sz="1800" dirty="0"/>
                        <a:t>		</a:t>
                      </a:r>
                      <a:r>
                        <a:rPr lang="en-US" sz="1800" dirty="0" err="1"/>
                        <a:t>this.comment</a:t>
                      </a:r>
                      <a:r>
                        <a:rPr lang="en-US" sz="1800" dirty="0"/>
                        <a:t> = comment;</a:t>
                      </a:r>
                    </a:p>
                    <a:p>
                      <a:r>
                        <a:rPr lang="en-US" sz="1800" dirty="0"/>
                        <a:t>	}</a:t>
                      </a:r>
                    </a:p>
                    <a:p>
                      <a:r>
                        <a:rPr lang="en-US" sz="1800" dirty="0"/>
                        <a:t>	</a:t>
                      </a:r>
                    </a:p>
                    <a:p>
                      <a:r>
                        <a:rPr lang="en-US" sz="1800" dirty="0"/>
                        <a:t>	public </a:t>
                      </a:r>
                      <a:r>
                        <a:rPr lang="en-US" sz="1800" dirty="0" err="1"/>
                        <a:t>boolean</a:t>
                      </a:r>
                      <a:r>
                        <a:rPr lang="en-US" sz="1800" dirty="0"/>
                        <a:t> </a:t>
                      </a:r>
                      <a:r>
                        <a:rPr lang="en-US" sz="1800" dirty="0" err="1"/>
                        <a:t>sendFeedback</a:t>
                      </a:r>
                      <a:r>
                        <a:rPr lang="en-US" sz="1800" dirty="0"/>
                        <a:t>(String </a:t>
                      </a:r>
                      <a:r>
                        <a:rPr lang="en-US" sz="1800" dirty="0" err="1"/>
                        <a:t>reservationId</a:t>
                      </a:r>
                      <a:r>
                        <a:rPr lang="en-US" sz="1800" dirty="0"/>
                        <a:t>, String comment) {</a:t>
                      </a:r>
                    </a:p>
                    <a:p>
                      <a:r>
                        <a:rPr lang="en-US" sz="1800" dirty="0"/>
                        <a:t>		// Implement the logic to create a new feedback</a:t>
                      </a:r>
                    </a:p>
                    <a:p>
                      <a:r>
                        <a:rPr lang="en-US" sz="1800" dirty="0"/>
                        <a:t>		return false; // TO DO</a:t>
                      </a:r>
                    </a:p>
                    <a:p>
                      <a:r>
                        <a:rPr lang="en-US" sz="1800" dirty="0"/>
                        <a:t>	}</a:t>
                      </a:r>
                    </a:p>
                    <a:p>
                      <a:r>
                        <a:rPr lang="en-US" sz="1800" dirty="0"/>
                        <a:t>}</a:t>
                      </a:r>
                    </a:p>
                    <a:p>
                      <a:r>
                        <a:rPr lang="en-US" sz="1800" dirty="0"/>
                        <a:t>```</a:t>
                      </a:r>
                    </a:p>
                    <a:p>
                      <a:r>
                        <a:rPr lang="en-US" sz="1800" dirty="0"/>
                        <a:t>import </a:t>
                      </a:r>
                      <a:r>
                        <a:rPr lang="en-US" sz="1800" dirty="0" err="1"/>
                        <a:t>org.junit.jupiter.api.BeforeEach</a:t>
                      </a:r>
                      <a:r>
                        <a:rPr lang="en-US" sz="1800" dirty="0"/>
                        <a:t>;</a:t>
                      </a:r>
                    </a:p>
                    <a:p>
                      <a:r>
                        <a:rPr lang="en-US" sz="1800" dirty="0"/>
                        <a:t>import </a:t>
                      </a:r>
                      <a:r>
                        <a:rPr lang="en-US" sz="1800" dirty="0" err="1"/>
                        <a:t>org.junit.jupiter.api.Test</a:t>
                      </a:r>
                      <a:r>
                        <a:rPr lang="en-US" sz="1800" dirty="0"/>
                        <a:t>;</a:t>
                      </a:r>
                    </a:p>
                    <a:p>
                      <a:endParaRPr lang="en-US" sz="1800" dirty="0"/>
                    </a:p>
                    <a:p>
                      <a:r>
                        <a:rPr lang="en-US" sz="1800" dirty="0"/>
                        <a:t>public class </a:t>
                      </a:r>
                      <a:r>
                        <a:rPr lang="en-US" sz="1800" dirty="0" err="1"/>
                        <a:t>ReservationTest</a:t>
                      </a:r>
                      <a:r>
                        <a:rPr lang="en-US" sz="1800" dirty="0"/>
                        <a:t> {</a:t>
                      </a:r>
                    </a:p>
                    <a:p>
                      <a:r>
                        <a:rPr lang="en-US" sz="1800" dirty="0"/>
                        <a:t>	</a:t>
                      </a:r>
                    </a:p>
                    <a:p>
                      <a:r>
                        <a:rPr lang="en-US" sz="1800" dirty="0"/>
                        <a:t>	private Reservation reservation;</a:t>
                      </a:r>
                    </a:p>
                    <a:p>
                      <a:r>
                        <a:rPr lang="en-US" sz="1800" dirty="0"/>
                        <a:t>	</a:t>
                      </a:r>
                    </a:p>
                    <a:p>
                      <a:r>
                        <a:rPr lang="en-US" sz="1800" dirty="0"/>
                        <a:t>	@</a:t>
                      </a:r>
                      <a:r>
                        <a:rPr lang="en-US" sz="1800" dirty="0" err="1"/>
                        <a:t>BeforeEach</a:t>
                      </a:r>
                      <a:endParaRPr lang="en-US" sz="1800" dirty="0"/>
                    </a:p>
                    <a:p>
                      <a:r>
                        <a:rPr lang="en-US" sz="1800" dirty="0"/>
                        <a:t>	public void </a:t>
                      </a:r>
                      <a:r>
                        <a:rPr lang="en-US" sz="1800" dirty="0" err="1"/>
                        <a:t>setUp</a:t>
                      </a:r>
                      <a:r>
                        <a:rPr lang="en-US" sz="1800" dirty="0"/>
                        <a:t>() {</a:t>
                      </a:r>
                    </a:p>
                    <a:p>
                      <a:r>
                        <a:rPr lang="en-US" sz="1800" dirty="0"/>
                        <a:t>		// Initialize the reservation object with test data</a:t>
                      </a:r>
                    </a:p>
                    <a:p>
                      <a:r>
                        <a:rPr lang="en-US" sz="1800" dirty="0"/>
                        <a:t>		</a:t>
                      </a:r>
                      <a:r>
                        <a:rPr lang="en-US" sz="1800" dirty="0" err="1"/>
                        <a:t>this.reservation</a:t>
                      </a:r>
                      <a:r>
                        <a:rPr lang="en-US" sz="1800" dirty="0"/>
                        <a:t> = new Reservation("1", new Customer("customer-1", "John Doe",</a:t>
                      </a:r>
                    </a:p>
                    <a:p>
                      <a:r>
                        <a:rPr lang="en-US" sz="1800" dirty="0"/>
                        <a:t>		"</a:t>
                      </a:r>
                      <a:r>
                        <a:rPr lang="en-US" sz="1800" dirty="0" err="1"/>
                        <a:t>john.doe@example.com</a:t>
                      </a:r>
                      <a:r>
                        <a:rPr lang="en-US" sz="1800" dirty="0"/>
                        <a:t>"), new Tour("tour-1", "Tour 1", </a:t>
                      </a:r>
                      <a:r>
                        <a:rPr lang="en-US" sz="1800" dirty="0" err="1"/>
                        <a:t>List.of</a:t>
                      </a:r>
                      <a:r>
                        <a:rPr lang="en-US" sz="1800" dirty="0"/>
                        <a:t>(</a:t>
                      </a:r>
                      <a:r>
                        <a:rPr lang="en-US" sz="1800" dirty="0" err="1"/>
                        <a:t>LocalDate.now</a:t>
                      </a:r>
                      <a:r>
                        <a:rPr lang="en-US" sz="1800" dirty="0"/>
                        <a:t>()), </a:t>
                      </a:r>
                      <a:r>
                        <a:rPr lang="en-US" sz="1800" dirty="0" err="1"/>
                        <a:t>List.of</a:t>
                      </a:r>
                      <a:r>
                        <a:rPr lang="en-US" sz="1800" dirty="0"/>
                        <a:t>(</a:t>
                      </a:r>
                      <a:r>
                        <a:rPr lang="en-US" sz="1800" dirty="0" err="1"/>
                        <a:t>LocalTime.now</a:t>
                      </a:r>
                      <a:r>
                        <a:rPr lang="en-US" sz="1800" dirty="0"/>
                        <a:t>()),</a:t>
                      </a:r>
                    </a:p>
                    <a:p>
                      <a:r>
                        <a:rPr lang="en-US" sz="1800" dirty="0"/>
                        <a:t>		</a:t>
                      </a:r>
                      <a:r>
                        <a:rPr lang="en-US" sz="1800" dirty="0" err="1"/>
                        <a:t>List.of</a:t>
                      </a:r>
                      <a:r>
                        <a:rPr lang="en-US" sz="1800" dirty="0"/>
                        <a:t>("This is a tour description")), </a:t>
                      </a:r>
                      <a:r>
                        <a:rPr lang="en-US" sz="1800" dirty="0" err="1"/>
                        <a:t>LocalDate.now</a:t>
                      </a:r>
                      <a:r>
                        <a:rPr lang="en-US" sz="1800" dirty="0"/>
                        <a:t>(), </a:t>
                      </a:r>
                      <a:r>
                        <a:rPr lang="en-US" sz="1800" dirty="0" err="1"/>
                        <a:t>LocalTime.now</a:t>
                      </a:r>
                      <a:r>
                        <a:rPr lang="en-US" sz="1800" dirty="0"/>
                        <a:t>(), </a:t>
                      </a:r>
                      <a:r>
                        <a:rPr lang="en-US" sz="1800" dirty="0" err="1"/>
                        <a:t>Status.ACTIVE</a:t>
                      </a:r>
                      <a:r>
                        <a:rPr lang="en-US" sz="1800" dirty="0"/>
                        <a:t>);</a:t>
                      </a:r>
                    </a:p>
                    <a:p>
                      <a:r>
                        <a:rPr lang="en-US" sz="1800" dirty="0"/>
                        <a:t>	}</a:t>
                      </a:r>
                    </a:p>
                    <a:p>
                      <a:r>
                        <a:rPr lang="en-US" sz="1800" dirty="0"/>
                        <a:t>	</a:t>
                      </a:r>
                    </a:p>
                    <a:p>
                      <a:r>
                        <a:rPr lang="en-US" sz="1800" dirty="0"/>
                        <a:t>	@Test</a:t>
                      </a:r>
                    </a:p>
                    <a:p>
                      <a:r>
                        <a:rPr lang="en-US" sz="1800" dirty="0"/>
                        <a:t>	public void </a:t>
                      </a:r>
                      <a:r>
                        <a:rPr lang="en-US" sz="1800" dirty="0" err="1"/>
                        <a:t>testMakeReservation</a:t>
                      </a:r>
                      <a:r>
                        <a:rPr lang="en-US" sz="1800" dirty="0"/>
                        <a:t>() {</a:t>
                      </a:r>
                    </a:p>
                    <a:p>
                      <a:r>
                        <a:rPr lang="en-US" sz="1800" dirty="0"/>
                        <a:t>		// Test the make reservation method</a:t>
                      </a:r>
                    </a:p>
                    <a:p>
                      <a:r>
                        <a:rPr lang="en-US" sz="1800" dirty="0"/>
                        <a:t>		</a:t>
                      </a:r>
                      <a:r>
                        <a:rPr lang="en-US" sz="1800" dirty="0" err="1"/>
                        <a:t>boolean</a:t>
                      </a:r>
                      <a:r>
                        <a:rPr lang="en-US" sz="1800" dirty="0"/>
                        <a:t> result = </a:t>
                      </a:r>
                      <a:r>
                        <a:rPr lang="en-US" sz="1800" dirty="0" err="1"/>
                        <a:t>this.reservation.makeReservation</a:t>
                      </a:r>
                      <a:r>
                        <a:rPr lang="en-US" sz="1800" dirty="0"/>
                        <a:t>("tour-1", </a:t>
                      </a:r>
                      <a:r>
                        <a:rPr lang="en-US" sz="1800" dirty="0" err="1"/>
                        <a:t>LocalDate.now</a:t>
                      </a:r>
                      <a:r>
                        <a:rPr lang="en-US" sz="1800" dirty="0"/>
                        <a:t>(), </a:t>
                      </a:r>
                      <a:r>
                        <a:rPr lang="en-US" sz="1800" dirty="0" err="1"/>
                        <a:t>LocalTime.now</a:t>
                      </a:r>
                      <a:r>
                        <a:rPr lang="en-US" sz="1800" dirty="0"/>
                        <a:t>());</a:t>
                      </a:r>
                    </a:p>
                    <a:p>
                      <a:r>
                        <a:rPr lang="en-US" sz="1800" dirty="0"/>
                        <a:t>		assert result; // TO DO: Implement the expected behavior</a:t>
                      </a:r>
                    </a:p>
                    <a:p>
                      <a:r>
                        <a:rPr lang="en-US" sz="1800" dirty="0"/>
                        <a:t>	}</a:t>
                      </a:r>
                    </a:p>
                    <a:p>
                      <a:r>
                        <a:rPr lang="en-US" sz="1800" dirty="0"/>
                        <a:t>	</a:t>
                      </a:r>
                    </a:p>
                    <a:p>
                      <a:r>
                        <a:rPr lang="en-US" sz="1800" dirty="0"/>
                        <a:t>	@Test</a:t>
                      </a:r>
                    </a:p>
                    <a:p>
                      <a:r>
                        <a:rPr lang="en-US" sz="1800" dirty="0"/>
                        <a:t>	public void </a:t>
                      </a:r>
                      <a:r>
                        <a:rPr lang="en-US" sz="1800" dirty="0" err="1"/>
                        <a:t>testCancelReservation</a:t>
                      </a:r>
                      <a:r>
                        <a:rPr lang="en-US" sz="1800" dirty="0"/>
                        <a:t>() {</a:t>
                      </a:r>
                    </a:p>
                    <a:p>
                      <a:r>
                        <a:rPr lang="en-US" sz="1800" dirty="0"/>
                        <a:t>		// Test the cancel reservation method</a:t>
                      </a:r>
                    </a:p>
                    <a:p>
                      <a:r>
                        <a:rPr lang="en-US" sz="1800" dirty="0"/>
                        <a:t>		</a:t>
                      </a:r>
                      <a:r>
                        <a:rPr lang="en-US" sz="1800" dirty="0" err="1"/>
                        <a:t>boolean</a:t>
                      </a:r>
                      <a:r>
                        <a:rPr lang="en-US" sz="1800" dirty="0"/>
                        <a:t> result = </a:t>
                      </a:r>
                      <a:r>
                        <a:rPr lang="en-US" sz="1800" dirty="0" err="1"/>
                        <a:t>this.reservation.cancelReservation</a:t>
                      </a:r>
                      <a:r>
                        <a:rPr lang="en-US" sz="1800" dirty="0"/>
                        <a:t>("1");</a:t>
                      </a:r>
                    </a:p>
                    <a:p>
                      <a:r>
                        <a:rPr lang="en-US" sz="1800" dirty="0"/>
                        <a:t>		assert result; // TO DO: Implement the expected behavior</a:t>
                      </a:r>
                    </a:p>
                    <a:p>
                      <a:r>
                        <a:rPr lang="en-US" sz="1800" dirty="0"/>
                        <a:t>	}</a:t>
                      </a:r>
                    </a:p>
                    <a:p>
                      <a:r>
                        <a:rPr lang="en-US" sz="1800" dirty="0"/>
                        <a:t>}</a:t>
                      </a:r>
                    </a:p>
                    <a:p>
                      <a:endParaRPr lang="en-US" sz="1800" dirty="0"/>
                    </a:p>
                  </a:txBody>
                  <a:tcPr/>
                </a:tc>
                <a:tc>
                  <a:txBody>
                    <a:bodyPr/>
                    <a:lstStyle/>
                    <a:p>
                      <a:r>
                        <a:rPr lang="en-US" sz="1800" dirty="0"/>
                        <a:t>```java</a:t>
                      </a:r>
                    </a:p>
                    <a:p>
                      <a:r>
                        <a:rPr lang="en-US" sz="1800" dirty="0"/>
                        <a:t>import </a:t>
                      </a:r>
                      <a:r>
                        <a:rPr lang="en-US" sz="1800" dirty="0" err="1"/>
                        <a:t>java.time</a:t>
                      </a:r>
                      <a:r>
                        <a:rPr lang="en-US" sz="1800" dirty="0"/>
                        <a:t>.*;</a:t>
                      </a:r>
                    </a:p>
                    <a:p>
                      <a:r>
                        <a:rPr lang="en-US" sz="1800" dirty="0"/>
                        <a:t>import </a:t>
                      </a:r>
                      <a:r>
                        <a:rPr lang="en-US" sz="1800" dirty="0" err="1"/>
                        <a:t>java.util</a:t>
                      </a:r>
                      <a:r>
                        <a:rPr lang="en-US" sz="1800" dirty="0"/>
                        <a:t>.*;</a:t>
                      </a:r>
                    </a:p>
                    <a:p>
                      <a:endParaRPr lang="en-US" sz="1800" dirty="0"/>
                    </a:p>
                    <a:p>
                      <a:r>
                        <a:rPr lang="en-US" sz="1800" dirty="0"/>
                        <a:t>public class User {</a:t>
                      </a:r>
                    </a:p>
                    <a:p>
                      <a:r>
                        <a:rPr lang="en-US" sz="1800" dirty="0"/>
                        <a:t>	private int id;</a:t>
                      </a:r>
                    </a:p>
                    <a:p>
                      <a:r>
                        <a:rPr lang="en-US" sz="1800" dirty="0"/>
                        <a:t>	private String name;</a:t>
                      </a:r>
                    </a:p>
                    <a:p>
                      <a:r>
                        <a:rPr lang="en-US" sz="1800" dirty="0"/>
                        <a:t>	private String email;</a:t>
                      </a:r>
                    </a:p>
                    <a:p>
                      <a:r>
                        <a:rPr lang="en-US" sz="1800" dirty="0"/>
                        <a:t>	</a:t>
                      </a:r>
                    </a:p>
                    <a:p>
                      <a:r>
                        <a:rPr lang="en-US" sz="1800" dirty="0"/>
                        <a:t>	public User(int id, String name, String email) {</a:t>
                      </a:r>
                    </a:p>
                    <a:p>
                      <a:r>
                        <a:rPr lang="en-US" sz="1800" dirty="0"/>
                        <a:t>		</a:t>
                      </a:r>
                      <a:r>
                        <a:rPr lang="en-US" sz="1800" dirty="0" err="1"/>
                        <a:t>this.id</a:t>
                      </a:r>
                      <a:r>
                        <a:rPr lang="en-US" sz="1800" dirty="0"/>
                        <a:t> = id;</a:t>
                      </a:r>
                    </a:p>
                    <a:p>
                      <a:r>
                        <a:rPr lang="en-US" sz="1800" dirty="0"/>
                        <a:t>		</a:t>
                      </a:r>
                      <a:r>
                        <a:rPr lang="en-US" sz="1800" dirty="0" err="1"/>
                        <a:t>this.name</a:t>
                      </a:r>
                      <a:r>
                        <a:rPr lang="en-US" sz="1800" dirty="0"/>
                        <a:t> = name;</a:t>
                      </a:r>
                    </a:p>
                    <a:p>
                      <a:r>
                        <a:rPr lang="en-US" sz="1800" dirty="0"/>
                        <a:t>		</a:t>
                      </a:r>
                      <a:r>
                        <a:rPr lang="en-US" sz="1800" dirty="0" err="1"/>
                        <a:t>this.email</a:t>
                      </a:r>
                      <a:r>
                        <a:rPr lang="en-US" sz="1800" dirty="0"/>
                        <a:t> = email;</a:t>
                      </a:r>
                    </a:p>
                    <a:p>
                      <a:r>
                        <a:rPr lang="en-US" sz="1800" dirty="0"/>
                        <a:t>	}</a:t>
                      </a:r>
                    </a:p>
                    <a:p>
                      <a:r>
                        <a:rPr lang="en-US" sz="1800" dirty="0"/>
                        <a:t>	</a:t>
                      </a:r>
                    </a:p>
                    <a:p>
                      <a:r>
                        <a:rPr lang="en-US" sz="1800" dirty="0"/>
                        <a:t>	public void </a:t>
                      </a:r>
                      <a:r>
                        <a:rPr lang="en-US" sz="1800" dirty="0" err="1"/>
                        <a:t>viewAvailableTours</a:t>
                      </a:r>
                      <a:r>
                        <a:rPr lang="en-US" sz="1800" dirty="0"/>
                        <a:t>() {</a:t>
                      </a:r>
                    </a:p>
                    <a:p>
                      <a:r>
                        <a:rPr lang="en-US" sz="1800" dirty="0"/>
                        <a:t>		</a:t>
                      </a:r>
                      <a:r>
                        <a:rPr lang="en-US" sz="1800" dirty="0" err="1"/>
                        <a:t>TourService</a:t>
                      </a:r>
                      <a:r>
                        <a:rPr lang="en-US" sz="1800" dirty="0"/>
                        <a:t> service = new </a:t>
                      </a:r>
                      <a:r>
                        <a:rPr lang="en-US" sz="1800" dirty="0" err="1"/>
                        <a:t>TourService</a:t>
                      </a:r>
                      <a:r>
                        <a:rPr lang="en-US" sz="1800" dirty="0"/>
                        <a:t>();</a:t>
                      </a:r>
                    </a:p>
                    <a:p>
                      <a:r>
                        <a:rPr lang="en-US" sz="1800" dirty="0"/>
                        <a:t>		List&lt;Tour&gt; </a:t>
                      </a:r>
                      <a:r>
                        <a:rPr lang="en-US" sz="1800" dirty="0" err="1"/>
                        <a:t>availableTours</a:t>
                      </a:r>
                      <a:r>
                        <a:rPr lang="en-US" sz="1800" dirty="0"/>
                        <a:t> = </a:t>
                      </a:r>
                      <a:r>
                        <a:rPr lang="en-US" sz="1800" dirty="0" err="1"/>
                        <a:t>service.getAvailableTours</a:t>
                      </a:r>
                      <a:r>
                        <a:rPr lang="en-US" sz="1800" dirty="0"/>
                        <a:t>();</a:t>
                      </a:r>
                    </a:p>
                    <a:p>
                      <a:r>
                        <a:rPr lang="en-US" sz="1800" dirty="0"/>
                        <a:t>		// Process the available tours</a:t>
                      </a:r>
                    </a:p>
                    <a:p>
                      <a:r>
                        <a:rPr lang="en-US" sz="1800" dirty="0"/>
                        <a:t>	}</a:t>
                      </a:r>
                    </a:p>
                    <a:p>
                      <a:r>
                        <a:rPr lang="en-US" sz="1800" dirty="0"/>
                        <a:t>	</a:t>
                      </a:r>
                    </a:p>
                    <a:p>
                      <a:r>
                        <a:rPr lang="en-US" sz="1800" dirty="0"/>
                        <a:t>	public void </a:t>
                      </a:r>
                      <a:r>
                        <a:rPr lang="en-US" sz="1800" dirty="0" err="1"/>
                        <a:t>selectTour</a:t>
                      </a:r>
                      <a:r>
                        <a:rPr lang="en-US" sz="1800" dirty="0"/>
                        <a:t>(int </a:t>
                      </a:r>
                      <a:r>
                        <a:rPr lang="en-US" sz="1800" dirty="0" err="1"/>
                        <a:t>tourId</a:t>
                      </a:r>
                      <a:r>
                        <a:rPr lang="en-US" sz="1800" dirty="0"/>
                        <a:t>) {</a:t>
                      </a:r>
                    </a:p>
                    <a:p>
                      <a:r>
                        <a:rPr lang="en-US" sz="1800" dirty="0"/>
                        <a:t>		</a:t>
                      </a:r>
                      <a:r>
                        <a:rPr lang="en-US" sz="1800" dirty="0" err="1"/>
                        <a:t>TourService</a:t>
                      </a:r>
                      <a:r>
                        <a:rPr lang="en-US" sz="1800" dirty="0"/>
                        <a:t> service = new </a:t>
                      </a:r>
                      <a:r>
                        <a:rPr lang="en-US" sz="1800" dirty="0" err="1"/>
                        <a:t>TourService</a:t>
                      </a:r>
                      <a:r>
                        <a:rPr lang="en-US" sz="1800" dirty="0"/>
                        <a:t>();</a:t>
                      </a:r>
                    </a:p>
                    <a:p>
                      <a:r>
                        <a:rPr lang="en-US" sz="1800" dirty="0"/>
                        <a:t>		Tour </a:t>
                      </a:r>
                      <a:r>
                        <a:rPr lang="en-US" sz="1800" dirty="0" err="1"/>
                        <a:t>selectedTour</a:t>
                      </a:r>
                      <a:r>
                        <a:rPr lang="en-US" sz="1800" dirty="0"/>
                        <a:t> = </a:t>
                      </a:r>
                      <a:r>
                        <a:rPr lang="en-US" sz="1800" dirty="0" err="1"/>
                        <a:t>service.getTour</a:t>
                      </a:r>
                      <a:r>
                        <a:rPr lang="en-US" sz="1800" dirty="0"/>
                        <a:t>(</a:t>
                      </a:r>
                      <a:r>
                        <a:rPr lang="en-US" sz="1800" dirty="0" err="1"/>
                        <a:t>tourId</a:t>
                      </a:r>
                      <a:r>
                        <a:rPr lang="en-US" sz="1800" dirty="0"/>
                        <a:t>);</a:t>
                      </a:r>
                    </a:p>
                    <a:p>
                      <a:r>
                        <a:rPr lang="en-US" sz="1800" dirty="0"/>
                        <a:t>		// Process the selected tour</a:t>
                      </a:r>
                    </a:p>
                    <a:p>
                      <a:r>
                        <a:rPr lang="en-US" sz="1800" dirty="0"/>
                        <a:t>	}</a:t>
                      </a:r>
                    </a:p>
                    <a:p>
                      <a:r>
                        <a:rPr lang="en-US" sz="1800" dirty="0"/>
                        <a:t>	</a:t>
                      </a:r>
                    </a:p>
                    <a:p>
                      <a:r>
                        <a:rPr lang="en-US" sz="1800" dirty="0"/>
                        <a:t>	public void </a:t>
                      </a:r>
                      <a:r>
                        <a:rPr lang="en-US" sz="1800" dirty="0" err="1"/>
                        <a:t>initiateReservation</a:t>
                      </a:r>
                      <a:r>
                        <a:rPr lang="en-US" sz="1800" dirty="0"/>
                        <a:t>(int </a:t>
                      </a:r>
                      <a:r>
                        <a:rPr lang="en-US" sz="1800" dirty="0" err="1"/>
                        <a:t>tourId</a:t>
                      </a:r>
                      <a:r>
                        <a:rPr lang="en-US" sz="1800" dirty="0"/>
                        <a:t>, </a:t>
                      </a:r>
                      <a:r>
                        <a:rPr lang="en-US" sz="1800" dirty="0" err="1"/>
                        <a:t>LocalDate</a:t>
                      </a:r>
                      <a:r>
                        <a:rPr lang="en-US" sz="1800" dirty="0"/>
                        <a:t> date, </a:t>
                      </a:r>
                      <a:r>
                        <a:rPr lang="en-US" sz="1800" dirty="0" err="1"/>
                        <a:t>LocalTime</a:t>
                      </a:r>
                      <a:r>
                        <a:rPr lang="en-US" sz="1800" dirty="0"/>
                        <a:t> time) {</a:t>
                      </a:r>
                    </a:p>
                    <a:p>
                      <a:r>
                        <a:rPr lang="en-US" sz="1800" dirty="0"/>
                        <a:t>		</a:t>
                      </a:r>
                      <a:r>
                        <a:rPr lang="en-US" sz="1800" dirty="0" err="1"/>
                        <a:t>ReservationService</a:t>
                      </a:r>
                      <a:r>
                        <a:rPr lang="en-US" sz="1800" dirty="0"/>
                        <a:t> service = new </a:t>
                      </a:r>
                      <a:r>
                        <a:rPr lang="en-US" sz="1800" dirty="0" err="1"/>
                        <a:t>ReservationService</a:t>
                      </a:r>
                      <a:r>
                        <a:rPr lang="en-US" sz="1800" dirty="0"/>
                        <a:t>();</a:t>
                      </a:r>
                    </a:p>
                    <a:p>
                      <a:r>
                        <a:rPr lang="en-US" sz="1800" dirty="0"/>
                        <a:t>		Reservation reservation = </a:t>
                      </a:r>
                      <a:r>
                        <a:rPr lang="en-US" sz="1800" dirty="0" err="1"/>
                        <a:t>service.createNewReservation</a:t>
                      </a:r>
                      <a:r>
                        <a:rPr lang="en-US" sz="1800" dirty="0"/>
                        <a:t>(</a:t>
                      </a:r>
                      <a:r>
                        <a:rPr lang="en-US" sz="1800" dirty="0" err="1"/>
                        <a:t>tourId</a:t>
                      </a:r>
                      <a:r>
                        <a:rPr lang="en-US" sz="1800" dirty="0"/>
                        <a:t>, date, time);</a:t>
                      </a:r>
                    </a:p>
                    <a:p>
                      <a:r>
                        <a:rPr lang="en-US" sz="1800" dirty="0"/>
                        <a:t>		// Process the initiated reservation</a:t>
                      </a:r>
                    </a:p>
                    <a:p>
                      <a:r>
                        <a:rPr lang="en-US" sz="1800" dirty="0"/>
                        <a:t>	}</a:t>
                      </a:r>
                    </a:p>
                    <a:p>
                      <a:r>
                        <a:rPr lang="en-US" sz="1800" dirty="0"/>
                        <a:t>	</a:t>
                      </a:r>
                    </a:p>
                    <a:p>
                      <a:r>
                        <a:rPr lang="en-US" sz="1800" dirty="0"/>
                        <a:t>	public void </a:t>
                      </a:r>
                      <a:r>
                        <a:rPr lang="en-US" sz="1800" dirty="0" err="1"/>
                        <a:t>validateReservationInputs</a:t>
                      </a:r>
                      <a:r>
                        <a:rPr lang="en-US" sz="1800" dirty="0"/>
                        <a:t>() {</a:t>
                      </a:r>
                    </a:p>
                    <a:p>
                      <a:r>
                        <a:rPr lang="en-US" sz="1800" dirty="0"/>
                        <a:t>		// Validate inputs</a:t>
                      </a:r>
                    </a:p>
                    <a:p>
                      <a:r>
                        <a:rPr lang="en-US" sz="1800" dirty="0"/>
                        <a:t>	}</a:t>
                      </a:r>
                    </a:p>
                    <a:p>
                      <a:r>
                        <a:rPr lang="en-US" sz="1800" dirty="0"/>
                        <a:t>	</a:t>
                      </a:r>
                    </a:p>
                    <a:p>
                      <a:r>
                        <a:rPr lang="en-US" sz="1800" dirty="0"/>
                        <a:t>	public void </a:t>
                      </a:r>
                      <a:r>
                        <a:rPr lang="en-US" sz="1800" dirty="0" err="1"/>
                        <a:t>provideFeedbackAndRating</a:t>
                      </a:r>
                      <a:r>
                        <a:rPr lang="en-US" sz="1800" dirty="0"/>
                        <a:t>(String feedback, int rating) {</a:t>
                      </a:r>
                    </a:p>
                    <a:p>
                      <a:r>
                        <a:rPr lang="en-US" sz="1800" dirty="0"/>
                        <a:t>		</a:t>
                      </a:r>
                      <a:r>
                        <a:rPr lang="en-US" sz="1800" dirty="0" err="1"/>
                        <a:t>FeedbackService</a:t>
                      </a:r>
                      <a:r>
                        <a:rPr lang="en-US" sz="1800" dirty="0"/>
                        <a:t> service = new </a:t>
                      </a:r>
                      <a:r>
                        <a:rPr lang="en-US" sz="1800" dirty="0" err="1"/>
                        <a:t>FeedbackService</a:t>
                      </a:r>
                      <a:r>
                        <a:rPr lang="en-US" sz="1800" dirty="0"/>
                        <a:t>();</a:t>
                      </a:r>
                    </a:p>
                    <a:p>
                      <a:r>
                        <a:rPr lang="en-US" sz="1800" dirty="0"/>
                        <a:t>		</a:t>
                      </a:r>
                      <a:r>
                        <a:rPr lang="en-US" sz="1800" dirty="0" err="1"/>
                        <a:t>service.recordFeedbackAndRating</a:t>
                      </a:r>
                      <a:r>
                        <a:rPr lang="en-US" sz="1800" dirty="0"/>
                        <a:t>(feedback, rating);</a:t>
                      </a:r>
                    </a:p>
                    <a:p>
                      <a:r>
                        <a:rPr lang="en-US" sz="1800" dirty="0"/>
                        <a:t>		// Process the provided feedback and rating</a:t>
                      </a:r>
                    </a:p>
                    <a:p>
                      <a:r>
                        <a:rPr lang="en-US" sz="1800" dirty="0"/>
                        <a:t>	}</a:t>
                      </a:r>
                    </a:p>
                    <a:p>
                      <a:r>
                        <a:rPr lang="en-US" sz="1800" dirty="0"/>
                        <a:t>	</a:t>
                      </a:r>
                    </a:p>
                    <a:p>
                      <a:r>
                        <a:rPr lang="en-US" sz="1800" dirty="0"/>
                        <a:t>	public void </a:t>
                      </a:r>
                      <a:r>
                        <a:rPr lang="en-US" sz="1800" dirty="0" err="1"/>
                        <a:t>submitFeedback</a:t>
                      </a:r>
                      <a:r>
                        <a:rPr lang="en-US" sz="1800" dirty="0"/>
                        <a:t>() {</a:t>
                      </a:r>
                    </a:p>
                    <a:p>
                      <a:r>
                        <a:rPr lang="en-US" sz="1800" dirty="0"/>
                        <a:t>		// Submit the feedback</a:t>
                      </a:r>
                    </a:p>
                    <a:p>
                      <a:r>
                        <a:rPr lang="en-US" sz="1800" dirty="0"/>
                        <a:t>	}</a:t>
                      </a:r>
                    </a:p>
                    <a:p>
                      <a:r>
                        <a:rPr lang="en-US" sz="1800" dirty="0"/>
                        <a:t>}</a:t>
                      </a:r>
                    </a:p>
                    <a:p>
                      <a:endParaRPr lang="en-US" sz="1800" dirty="0"/>
                    </a:p>
                    <a:p>
                      <a:r>
                        <a:rPr lang="en-US" sz="1800" dirty="0"/>
                        <a:t>public class Tour {</a:t>
                      </a:r>
                    </a:p>
                    <a:p>
                      <a:r>
                        <a:rPr lang="en-US" sz="1800" dirty="0"/>
                        <a:t>	private int id;</a:t>
                      </a:r>
                    </a:p>
                    <a:p>
                      <a:r>
                        <a:rPr lang="en-US" sz="1800" dirty="0"/>
                        <a:t>	private String name;</a:t>
                      </a:r>
                    </a:p>
                    <a:p>
                      <a:r>
                        <a:rPr lang="en-US" sz="1800" dirty="0"/>
                        <a:t>	private int duration;</a:t>
                      </a:r>
                    </a:p>
                    <a:p>
                      <a:r>
                        <a:rPr lang="en-US" sz="1800" dirty="0"/>
                        <a:t>	private double price;</a:t>
                      </a:r>
                    </a:p>
                    <a:p>
                      <a:r>
                        <a:rPr lang="en-US" sz="1800" dirty="0"/>
                        <a:t>	</a:t>
                      </a:r>
                    </a:p>
                    <a:p>
                      <a:r>
                        <a:rPr lang="en-US" sz="1800" dirty="0"/>
                        <a:t>	public Tour(int id, String name, int duration, double price) {</a:t>
                      </a:r>
                    </a:p>
                    <a:p>
                      <a:r>
                        <a:rPr lang="en-US" sz="1800" dirty="0"/>
                        <a:t>		</a:t>
                      </a:r>
                      <a:r>
                        <a:rPr lang="en-US" sz="1800" dirty="0" err="1"/>
                        <a:t>this.id</a:t>
                      </a:r>
                      <a:r>
                        <a:rPr lang="en-US" sz="1800" dirty="0"/>
                        <a:t> = id;</a:t>
                      </a:r>
                    </a:p>
                    <a:p>
                      <a:r>
                        <a:rPr lang="en-US" sz="1800" dirty="0"/>
                        <a:t>		</a:t>
                      </a:r>
                      <a:r>
                        <a:rPr lang="en-US" sz="1800" dirty="0" err="1"/>
                        <a:t>this.name</a:t>
                      </a:r>
                      <a:r>
                        <a:rPr lang="en-US" sz="1800" dirty="0"/>
                        <a:t> = name;</a:t>
                      </a:r>
                    </a:p>
                    <a:p>
                      <a:r>
                        <a:rPr lang="en-US" sz="1800" dirty="0"/>
                        <a:t>		</a:t>
                      </a:r>
                      <a:r>
                        <a:rPr lang="en-US" sz="1800" dirty="0" err="1"/>
                        <a:t>this.duration</a:t>
                      </a:r>
                      <a:r>
                        <a:rPr lang="en-US" sz="1800" dirty="0"/>
                        <a:t> = duration;</a:t>
                      </a:r>
                    </a:p>
                    <a:p>
                      <a:r>
                        <a:rPr lang="en-US" sz="1800" dirty="0"/>
                        <a:t>		</a:t>
                      </a:r>
                      <a:r>
                        <a:rPr lang="en-US" sz="1800" dirty="0" err="1"/>
                        <a:t>this.price</a:t>
                      </a:r>
                      <a:r>
                        <a:rPr lang="en-US" sz="1800" dirty="0"/>
                        <a:t> = price;</a:t>
                      </a:r>
                    </a:p>
                    <a:p>
                      <a:r>
                        <a:rPr lang="en-US" sz="1800" dirty="0"/>
                        <a:t>	}</a:t>
                      </a:r>
                    </a:p>
                    <a:p>
                      <a:r>
                        <a:rPr lang="en-US" sz="1800" dirty="0"/>
                        <a:t>}</a:t>
                      </a:r>
                    </a:p>
                    <a:p>
                      <a:endParaRPr lang="en-US" sz="1800" dirty="0"/>
                    </a:p>
                    <a:p>
                      <a:r>
                        <a:rPr lang="en-US" sz="1800" dirty="0"/>
                        <a:t>public class </a:t>
                      </a:r>
                      <a:r>
                        <a:rPr lang="en-US" sz="1800" dirty="0" err="1"/>
                        <a:t>TourService</a:t>
                      </a:r>
                      <a:r>
                        <a:rPr lang="en-US" sz="1800" dirty="0"/>
                        <a:t> {</a:t>
                      </a:r>
                    </a:p>
                    <a:p>
                      <a:r>
                        <a:rPr lang="en-US" sz="1800" dirty="0"/>
                        <a:t>	public List&lt;Tour&gt; </a:t>
                      </a:r>
                      <a:r>
                        <a:rPr lang="en-US" sz="1800" dirty="0" err="1"/>
                        <a:t>getAvailableTours</a:t>
                      </a:r>
                      <a:r>
                        <a:rPr lang="en-US" sz="1800" dirty="0"/>
                        <a:t>() {</a:t>
                      </a:r>
                    </a:p>
                    <a:p>
                      <a:r>
                        <a:rPr lang="en-US" sz="1800" dirty="0"/>
                        <a:t>		// Get available tours from repository</a:t>
                      </a:r>
                    </a:p>
                    <a:p>
                      <a:r>
                        <a:rPr lang="en-US" sz="1800" dirty="0"/>
                        <a:t>		return new </a:t>
                      </a:r>
                      <a:r>
                        <a:rPr lang="en-US" sz="1800" dirty="0" err="1"/>
                        <a:t>ArrayList</a:t>
                      </a:r>
                      <a:r>
                        <a:rPr lang="en-US" sz="1800" dirty="0"/>
                        <a:t>&lt;&gt;();</a:t>
                      </a:r>
                    </a:p>
                    <a:p>
                      <a:r>
                        <a:rPr lang="en-US" sz="1800" dirty="0"/>
                        <a:t>	}</a:t>
                      </a:r>
                    </a:p>
                    <a:p>
                      <a:r>
                        <a:rPr lang="en-US" sz="1800" dirty="0"/>
                        <a:t>	</a:t>
                      </a:r>
                    </a:p>
                    <a:p>
                      <a:r>
                        <a:rPr lang="en-US" sz="1800" dirty="0"/>
                        <a:t>	public Tour </a:t>
                      </a:r>
                      <a:r>
                        <a:rPr lang="en-US" sz="1800" dirty="0" err="1"/>
                        <a:t>getTour</a:t>
                      </a:r>
                      <a:r>
                        <a:rPr lang="en-US" sz="1800" dirty="0"/>
                        <a:t>(int </a:t>
                      </a:r>
                      <a:r>
                        <a:rPr lang="en-US" sz="1800" dirty="0" err="1"/>
                        <a:t>tourId</a:t>
                      </a:r>
                      <a:r>
                        <a:rPr lang="en-US" sz="1800" dirty="0"/>
                        <a:t>) {</a:t>
                      </a:r>
                    </a:p>
                    <a:p>
                      <a:r>
                        <a:rPr lang="en-US" sz="1800" dirty="0"/>
                        <a:t>		// Get tour from repository</a:t>
                      </a:r>
                    </a:p>
                    <a:p>
                      <a:r>
                        <a:rPr lang="en-US" sz="1800" dirty="0"/>
                        <a:t>		return null;</a:t>
                      </a:r>
                    </a:p>
                    <a:p>
                      <a:r>
                        <a:rPr lang="en-US" sz="1800" dirty="0"/>
                        <a:t>	}</a:t>
                      </a:r>
                    </a:p>
                    <a:p>
                      <a:r>
                        <a:rPr lang="en-US" sz="1800" dirty="0"/>
                        <a:t>}</a:t>
                      </a:r>
                    </a:p>
                    <a:p>
                      <a:endParaRPr lang="en-US" sz="1800" dirty="0"/>
                    </a:p>
                    <a:p>
                      <a:r>
                        <a:rPr lang="en-US" sz="1800" dirty="0"/>
                        <a:t>public class Reservation {</a:t>
                      </a:r>
                    </a:p>
                    <a:p>
                      <a:r>
                        <a:rPr lang="en-US" sz="1800" dirty="0"/>
                        <a:t>	private int id;</a:t>
                      </a:r>
                    </a:p>
                    <a:p>
                      <a:r>
                        <a:rPr lang="en-US" sz="1800" dirty="0"/>
                        <a:t>	private int </a:t>
                      </a:r>
                      <a:r>
                        <a:rPr lang="en-US" sz="1800" dirty="0" err="1"/>
                        <a:t>tourId</a:t>
                      </a:r>
                      <a:r>
                        <a:rPr lang="en-US" sz="1800" dirty="0"/>
                        <a:t>;</a:t>
                      </a:r>
                    </a:p>
                    <a:p>
                      <a:r>
                        <a:rPr lang="en-US" sz="1800" dirty="0"/>
                        <a:t>	private int </a:t>
                      </a:r>
                      <a:r>
                        <a:rPr lang="en-US" sz="1800" dirty="0" err="1"/>
                        <a:t>userId</a:t>
                      </a:r>
                      <a:r>
                        <a:rPr lang="en-US" sz="1800" dirty="0"/>
                        <a:t>;</a:t>
                      </a:r>
                    </a:p>
                    <a:p>
                      <a:r>
                        <a:rPr lang="en-US" sz="1800" dirty="0"/>
                        <a:t>	private </a:t>
                      </a:r>
                      <a:r>
                        <a:rPr lang="en-US" sz="1800" dirty="0" err="1"/>
                        <a:t>LocalDate</a:t>
                      </a:r>
                      <a:r>
                        <a:rPr lang="en-US" sz="1800" dirty="0"/>
                        <a:t> date;</a:t>
                      </a:r>
                    </a:p>
                    <a:p>
                      <a:r>
                        <a:rPr lang="en-US" sz="1800" dirty="0"/>
                        <a:t>	private </a:t>
                      </a:r>
                      <a:r>
                        <a:rPr lang="en-US" sz="1800" dirty="0" err="1"/>
                        <a:t>LocalTime</a:t>
                      </a:r>
                      <a:r>
                        <a:rPr lang="en-US" sz="1800" dirty="0"/>
                        <a:t> time;</a:t>
                      </a:r>
                    </a:p>
                    <a:p>
                      <a:r>
                        <a:rPr lang="en-US" sz="1800" dirty="0"/>
                        <a:t>	private String status;</a:t>
                      </a:r>
                    </a:p>
                    <a:p>
                      <a:r>
                        <a:rPr lang="en-US" sz="1800" dirty="0"/>
                        <a:t>	</a:t>
                      </a:r>
                    </a:p>
                    <a:p>
                      <a:r>
                        <a:rPr lang="en-US" sz="1800" dirty="0"/>
                        <a:t>	public Reservation(int id, int </a:t>
                      </a:r>
                      <a:r>
                        <a:rPr lang="en-US" sz="1800" dirty="0" err="1"/>
                        <a:t>tourId</a:t>
                      </a:r>
                      <a:r>
                        <a:rPr lang="en-US" sz="1800" dirty="0"/>
                        <a:t>, int </a:t>
                      </a:r>
                      <a:r>
                        <a:rPr lang="en-US" sz="1800" dirty="0" err="1"/>
                        <a:t>userId</a:t>
                      </a:r>
                      <a:r>
                        <a:rPr lang="en-US" sz="1800" dirty="0"/>
                        <a:t>, </a:t>
                      </a:r>
                      <a:r>
                        <a:rPr lang="en-US" sz="1800" dirty="0" err="1"/>
                        <a:t>LocalDate</a:t>
                      </a:r>
                      <a:r>
                        <a:rPr lang="en-US" sz="1800" dirty="0"/>
                        <a:t> date, </a:t>
                      </a:r>
                      <a:r>
                        <a:rPr lang="en-US" sz="1800" dirty="0" err="1"/>
                        <a:t>LocalTime</a:t>
                      </a:r>
                      <a:r>
                        <a:rPr lang="en-US" sz="1800" dirty="0"/>
                        <a:t> time, String status) {</a:t>
                      </a:r>
                    </a:p>
                    <a:p>
                      <a:r>
                        <a:rPr lang="en-US" sz="1800" dirty="0"/>
                        <a:t>		</a:t>
                      </a:r>
                      <a:r>
                        <a:rPr lang="en-US" sz="1800" dirty="0" err="1"/>
                        <a:t>this.id</a:t>
                      </a:r>
                      <a:r>
                        <a:rPr lang="en-US" sz="1800" dirty="0"/>
                        <a:t> = id;</a:t>
                      </a:r>
                    </a:p>
                    <a:p>
                      <a:r>
                        <a:rPr lang="en-US" sz="1800" dirty="0"/>
                        <a:t>		</a:t>
                      </a:r>
                      <a:r>
                        <a:rPr lang="en-US" sz="1800" dirty="0" err="1"/>
                        <a:t>this.tourId</a:t>
                      </a:r>
                      <a:r>
                        <a:rPr lang="en-US" sz="1800" dirty="0"/>
                        <a:t> = </a:t>
                      </a:r>
                      <a:r>
                        <a:rPr lang="en-US" sz="1800" dirty="0" err="1"/>
                        <a:t>tourId</a:t>
                      </a:r>
                      <a:r>
                        <a:rPr lang="en-US" sz="1800" dirty="0"/>
                        <a:t>;</a:t>
                      </a:r>
                    </a:p>
                    <a:p>
                      <a:r>
                        <a:rPr lang="en-US" sz="1800" dirty="0"/>
                        <a:t>		</a:t>
                      </a:r>
                      <a:r>
                        <a:rPr lang="en-US" sz="1800" dirty="0" err="1"/>
                        <a:t>this.userId</a:t>
                      </a:r>
                      <a:r>
                        <a:rPr lang="en-US" sz="1800" dirty="0"/>
                        <a:t> = </a:t>
                      </a:r>
                      <a:r>
                        <a:rPr lang="en-US" sz="1800" dirty="0" err="1"/>
                        <a:t>userId</a:t>
                      </a:r>
                      <a:r>
                        <a:rPr lang="en-US" sz="1800" dirty="0"/>
                        <a:t>;</a:t>
                      </a:r>
                    </a:p>
                    <a:p>
                      <a:r>
                        <a:rPr lang="en-US" sz="1800" dirty="0"/>
                        <a:t>		</a:t>
                      </a:r>
                      <a:r>
                        <a:rPr lang="en-US" sz="1800" dirty="0" err="1"/>
                        <a:t>this.date</a:t>
                      </a:r>
                      <a:r>
                        <a:rPr lang="en-US" sz="1800" dirty="0"/>
                        <a:t> = date;</a:t>
                      </a:r>
                    </a:p>
                    <a:p>
                      <a:r>
                        <a:rPr lang="en-US" sz="1800" dirty="0"/>
                        <a:t>		</a:t>
                      </a:r>
                      <a:r>
                        <a:rPr lang="en-US" sz="1800" dirty="0" err="1"/>
                        <a:t>this.time</a:t>
                      </a:r>
                      <a:r>
                        <a:rPr lang="en-US" sz="1800" dirty="0"/>
                        <a:t> = time;</a:t>
                      </a:r>
                    </a:p>
                    <a:p>
                      <a:r>
                        <a:rPr lang="en-US" sz="1800" dirty="0"/>
                        <a:t>		</a:t>
                      </a:r>
                      <a:r>
                        <a:rPr lang="en-US" sz="1800" dirty="0" err="1"/>
                        <a:t>this.status</a:t>
                      </a:r>
                      <a:r>
                        <a:rPr lang="en-US" sz="1800" dirty="0"/>
                        <a:t> = status;</a:t>
                      </a:r>
                    </a:p>
                    <a:p>
                      <a:r>
                        <a:rPr lang="en-US" sz="1800" dirty="0"/>
                        <a:t>	}</a:t>
                      </a:r>
                    </a:p>
                    <a:p>
                      <a:r>
                        <a:rPr lang="en-US" sz="1800" dirty="0"/>
                        <a:t>}</a:t>
                      </a:r>
                    </a:p>
                    <a:p>
                      <a:endParaRPr lang="en-US" sz="1800" dirty="0"/>
                    </a:p>
                    <a:p>
                      <a:r>
                        <a:rPr lang="en-US" sz="1800" dirty="0"/>
                        <a:t>public class </a:t>
                      </a:r>
                      <a:r>
                        <a:rPr lang="en-US" sz="1800" dirty="0" err="1"/>
                        <a:t>ReservationService</a:t>
                      </a:r>
                      <a:r>
                        <a:rPr lang="en-US" sz="1800" dirty="0"/>
                        <a:t> {</a:t>
                      </a:r>
                    </a:p>
                    <a:p>
                      <a:r>
                        <a:rPr lang="en-US" sz="1800" dirty="0"/>
                        <a:t>	public Reservation </a:t>
                      </a:r>
                      <a:r>
                        <a:rPr lang="en-US" sz="1800" dirty="0" err="1"/>
                        <a:t>createNewReservation</a:t>
                      </a:r>
                      <a:r>
                        <a:rPr lang="en-US" sz="1800" dirty="0"/>
                        <a:t>(int </a:t>
                      </a:r>
                      <a:r>
                        <a:rPr lang="en-US" sz="1800" dirty="0" err="1"/>
                        <a:t>tourId</a:t>
                      </a:r>
                      <a:r>
                        <a:rPr lang="en-US" sz="1800" dirty="0"/>
                        <a:t>, </a:t>
                      </a:r>
                      <a:r>
                        <a:rPr lang="en-US" sz="1800" dirty="0" err="1"/>
                        <a:t>LocalDate</a:t>
                      </a:r>
                      <a:r>
                        <a:rPr lang="en-US" sz="1800" dirty="0"/>
                        <a:t> date, </a:t>
                      </a:r>
                      <a:r>
                        <a:rPr lang="en-US" sz="1800" dirty="0" err="1"/>
                        <a:t>LocalTime</a:t>
                      </a:r>
                      <a:r>
                        <a:rPr lang="en-US" sz="1800" dirty="0"/>
                        <a:t> time) {</a:t>
                      </a:r>
                    </a:p>
                    <a:p>
                      <a:r>
                        <a:rPr lang="en-US" sz="1800" dirty="0"/>
                        <a:t>		// Create new reservation</a:t>
                      </a:r>
                    </a:p>
                    <a:p>
                      <a:r>
                        <a:rPr lang="en-US" sz="1800" dirty="0"/>
                        <a:t>		return null;</a:t>
                      </a:r>
                    </a:p>
                    <a:p>
                      <a:r>
                        <a:rPr lang="en-US" sz="1800" dirty="0"/>
                        <a:t>	}</a:t>
                      </a:r>
                    </a:p>
                    <a:p>
                      <a:r>
                        <a:rPr lang="en-US" sz="1800" dirty="0"/>
                        <a:t>	</a:t>
                      </a:r>
                    </a:p>
                    <a:p>
                      <a:r>
                        <a:rPr lang="en-US" sz="1800" dirty="0"/>
                        <a:t>	public void </a:t>
                      </a:r>
                      <a:r>
                        <a:rPr lang="en-US" sz="1800" dirty="0" err="1"/>
                        <a:t>validateInputFields</a:t>
                      </a:r>
                      <a:r>
                        <a:rPr lang="en-US" sz="1800" dirty="0"/>
                        <a:t>() {</a:t>
                      </a:r>
                    </a:p>
                    <a:p>
                      <a:r>
                        <a:rPr lang="en-US" sz="1800" dirty="0"/>
                        <a:t>		// Validate inputs</a:t>
                      </a:r>
                    </a:p>
                    <a:p>
                      <a:r>
                        <a:rPr lang="en-US" sz="1800" dirty="0"/>
                        <a:t>	}</a:t>
                      </a:r>
                    </a:p>
                    <a:p>
                      <a:r>
                        <a:rPr lang="en-US" sz="1800" dirty="0"/>
                        <a:t>	</a:t>
                      </a:r>
                    </a:p>
                    <a:p>
                      <a:r>
                        <a:rPr lang="en-US" sz="1800" dirty="0"/>
                        <a:t>	public void </a:t>
                      </a:r>
                      <a:r>
                        <a:rPr lang="en-US" sz="1800" dirty="0" err="1"/>
                        <a:t>updateReservationStatus</a:t>
                      </a:r>
                      <a:r>
                        <a:rPr lang="en-US" sz="1800" dirty="0"/>
                        <a:t>(int </a:t>
                      </a:r>
                      <a:r>
                        <a:rPr lang="en-US" sz="1800" dirty="0" err="1"/>
                        <a:t>reservationId</a:t>
                      </a:r>
                      <a:r>
                        <a:rPr lang="en-US" sz="1800" dirty="0"/>
                        <a:t>) {</a:t>
                      </a:r>
                    </a:p>
                    <a:p>
                      <a:r>
                        <a:rPr lang="en-US" sz="1800" dirty="0"/>
                        <a:t>		// Update reservation status</a:t>
                      </a:r>
                    </a:p>
                    <a:p>
                      <a:r>
                        <a:rPr lang="en-US" sz="1800" dirty="0"/>
                        <a:t>	}</a:t>
                      </a:r>
                    </a:p>
                    <a:p>
                      <a:r>
                        <a:rPr lang="en-US" sz="1800" dirty="0"/>
                        <a:t>	</a:t>
                      </a:r>
                    </a:p>
                    <a:p>
                      <a:r>
                        <a:rPr lang="en-US" sz="1800" dirty="0"/>
                        <a:t>	public void </a:t>
                      </a:r>
                      <a:r>
                        <a:rPr lang="en-US" sz="1800" dirty="0" err="1"/>
                        <a:t>cancelReservation</a:t>
                      </a:r>
                      <a:r>
                        <a:rPr lang="en-US" sz="1800" dirty="0"/>
                        <a:t>(int </a:t>
                      </a:r>
                      <a:r>
                        <a:rPr lang="en-US" sz="1800" dirty="0" err="1"/>
                        <a:t>reservationId</a:t>
                      </a:r>
                      <a:r>
                        <a:rPr lang="en-US" sz="1800" dirty="0"/>
                        <a:t>) {</a:t>
                      </a:r>
                    </a:p>
                    <a:p>
                      <a:r>
                        <a:rPr lang="en-US" sz="1800" dirty="0"/>
                        <a:t>		// Cancel reservation</a:t>
                      </a:r>
                    </a:p>
                    <a:p>
                      <a:r>
                        <a:rPr lang="en-US" sz="1800" dirty="0"/>
                        <a:t>	}</a:t>
                      </a:r>
                    </a:p>
                    <a:p>
                      <a:r>
                        <a:rPr lang="en-US" sz="1800" dirty="0"/>
                        <a:t>}</a:t>
                      </a:r>
                    </a:p>
                    <a:p>
                      <a:endParaRPr lang="en-US" sz="1800" dirty="0"/>
                    </a:p>
                    <a:p>
                      <a:r>
                        <a:rPr lang="en-US" sz="1800" dirty="0"/>
                        <a:t>public class Feedback {</a:t>
                      </a:r>
                    </a:p>
                    <a:p>
                      <a:r>
                        <a:rPr lang="en-US" sz="1800" dirty="0"/>
                        <a:t>	private int id;</a:t>
                      </a:r>
                    </a:p>
                    <a:p>
                      <a:r>
                        <a:rPr lang="en-US" sz="1800" dirty="0"/>
                        <a:t>	private int </a:t>
                      </a:r>
                      <a:r>
                        <a:rPr lang="en-US" sz="1800" dirty="0" err="1"/>
                        <a:t>userId</a:t>
                      </a:r>
                      <a:r>
                        <a:rPr lang="en-US" sz="1800" dirty="0"/>
                        <a:t>;</a:t>
                      </a:r>
                    </a:p>
                    <a:p>
                      <a:r>
                        <a:rPr lang="en-US" sz="1800" dirty="0"/>
                        <a:t>	private int rating;</a:t>
                      </a:r>
                    </a:p>
                    <a:p>
                      <a:r>
                        <a:rPr lang="en-US" sz="1800" dirty="0"/>
                        <a:t>	private String feedback;</a:t>
                      </a:r>
                    </a:p>
                    <a:p>
                      <a:r>
                        <a:rPr lang="en-US" sz="1800" dirty="0"/>
                        <a:t>	</a:t>
                      </a:r>
                    </a:p>
                    <a:p>
                      <a:r>
                        <a:rPr lang="en-US" sz="1800" dirty="0"/>
                        <a:t>	public Feedback(int id, int </a:t>
                      </a:r>
                      <a:r>
                        <a:rPr lang="en-US" sz="1800" dirty="0" err="1"/>
                        <a:t>userId</a:t>
                      </a:r>
                      <a:r>
                        <a:rPr lang="en-US" sz="1800" dirty="0"/>
                        <a:t>, int rating, String feedback) {</a:t>
                      </a:r>
                    </a:p>
                    <a:p>
                      <a:r>
                        <a:rPr lang="en-US" sz="1800" dirty="0"/>
                        <a:t>		</a:t>
                      </a:r>
                      <a:r>
                        <a:rPr lang="en-US" sz="1800" dirty="0" err="1"/>
                        <a:t>this.id</a:t>
                      </a:r>
                      <a:r>
                        <a:rPr lang="en-US" sz="1800" dirty="0"/>
                        <a:t> = id;</a:t>
                      </a:r>
                    </a:p>
                    <a:p>
                      <a:r>
                        <a:rPr lang="en-US" sz="1800" dirty="0"/>
                        <a:t>		</a:t>
                      </a:r>
                      <a:r>
                        <a:rPr lang="en-US" sz="1800" dirty="0" err="1"/>
                        <a:t>this.userId</a:t>
                      </a:r>
                      <a:r>
                        <a:rPr lang="en-US" sz="1800" dirty="0"/>
                        <a:t> = </a:t>
                      </a:r>
                      <a:r>
                        <a:rPr lang="en-US" sz="1800" dirty="0" err="1"/>
                        <a:t>userId</a:t>
                      </a:r>
                      <a:r>
                        <a:rPr lang="en-US" sz="1800" dirty="0"/>
                        <a:t>;</a:t>
                      </a:r>
                    </a:p>
                    <a:p>
                      <a:r>
                        <a:rPr lang="en-US" sz="1800" dirty="0"/>
                        <a:t>		</a:t>
                      </a:r>
                      <a:r>
                        <a:rPr lang="en-US" sz="1800" dirty="0" err="1"/>
                        <a:t>this.rating</a:t>
                      </a:r>
                      <a:r>
                        <a:rPr lang="en-US" sz="1800" dirty="0"/>
                        <a:t> = rating;</a:t>
                      </a:r>
                    </a:p>
                    <a:p>
                      <a:r>
                        <a:rPr lang="en-US" sz="1800" dirty="0"/>
                        <a:t>		</a:t>
                      </a:r>
                      <a:r>
                        <a:rPr lang="en-US" sz="1800" dirty="0" err="1"/>
                        <a:t>this.feedback</a:t>
                      </a:r>
                      <a:r>
                        <a:rPr lang="en-US" sz="1800" dirty="0"/>
                        <a:t> = feedback;</a:t>
                      </a:r>
                    </a:p>
                    <a:p>
                      <a:r>
                        <a:rPr lang="en-US" sz="1800" dirty="0"/>
                        <a:t>	}</a:t>
                      </a:r>
                    </a:p>
                    <a:p>
                      <a:r>
                        <a:rPr lang="en-US" sz="1800" dirty="0"/>
                        <a:t>}</a:t>
                      </a:r>
                    </a:p>
                    <a:p>
                      <a:endParaRPr lang="en-US" sz="1800" dirty="0"/>
                    </a:p>
                    <a:p>
                      <a:r>
                        <a:rPr lang="en-US" sz="1800" dirty="0"/>
                        <a:t>public class </a:t>
                      </a:r>
                      <a:r>
                        <a:rPr lang="en-US" sz="1800" dirty="0" err="1"/>
                        <a:t>FeedbackService</a:t>
                      </a:r>
                      <a:r>
                        <a:rPr lang="en-US" sz="1800" dirty="0"/>
                        <a:t> {</a:t>
                      </a:r>
                    </a:p>
                    <a:p>
                      <a:r>
                        <a:rPr lang="en-US" sz="1800" dirty="0"/>
                        <a:t>	public void </a:t>
                      </a:r>
                      <a:r>
                        <a:rPr lang="en-US" sz="1800" dirty="0" err="1"/>
                        <a:t>recordFeedbackAndRating</a:t>
                      </a:r>
                      <a:r>
                        <a:rPr lang="en-US" sz="1800" dirty="0"/>
                        <a:t>(String feedback, int rating) {</a:t>
                      </a:r>
                    </a:p>
                    <a:p>
                      <a:r>
                        <a:rPr lang="en-US" sz="1800" dirty="0"/>
                        <a:t>		// Record feedback and rating</a:t>
                      </a:r>
                    </a:p>
                    <a:p>
                      <a:r>
                        <a:rPr lang="en-US" sz="1800" dirty="0"/>
                        <a:t>	}</a:t>
                      </a:r>
                    </a:p>
                    <a:p>
                      <a:r>
                        <a:rPr lang="en-US" sz="1800" dirty="0"/>
                        <a:t>	</a:t>
                      </a:r>
                    </a:p>
                    <a:p>
                      <a:r>
                        <a:rPr lang="en-US" sz="1800" dirty="0"/>
                        <a:t>	public void </a:t>
                      </a:r>
                      <a:r>
                        <a:rPr lang="en-US" sz="1800" dirty="0" err="1"/>
                        <a:t>processSubmission</a:t>
                      </a:r>
                      <a:r>
                        <a:rPr lang="en-US" sz="1800" dirty="0"/>
                        <a:t>() {</a:t>
                      </a:r>
                    </a:p>
                    <a:p>
                      <a:r>
                        <a:rPr lang="en-US" sz="1800" dirty="0"/>
                        <a:t>		// Process submission</a:t>
                      </a:r>
                    </a:p>
                    <a:p>
                      <a:r>
                        <a:rPr lang="en-US" sz="1800" dirty="0"/>
                        <a:t>	}</a:t>
                      </a:r>
                    </a:p>
                    <a:p>
                      <a:r>
                        <a:rPr lang="en-US" sz="1800" dirty="0"/>
                        <a:t>}</a:t>
                      </a:r>
                    </a:p>
                    <a:p>
                      <a:endParaRPr lang="en-US" sz="1800" dirty="0"/>
                    </a:p>
                    <a:p>
                      <a:r>
                        <a:rPr lang="en-US" sz="1800" dirty="0"/>
                        <a:t>import </a:t>
                      </a:r>
                      <a:r>
                        <a:rPr lang="en-US" sz="1800" dirty="0" err="1"/>
                        <a:t>java.util.List</a:t>
                      </a:r>
                      <a:r>
                        <a:rPr lang="en-US" sz="1800" dirty="0"/>
                        <a:t>;</a:t>
                      </a:r>
                    </a:p>
                    <a:p>
                      <a:endParaRPr lang="en-US" sz="1800" dirty="0"/>
                    </a:p>
                    <a:p>
                      <a:r>
                        <a:rPr lang="en-US" sz="1800" dirty="0"/>
                        <a:t>public class </a:t>
                      </a:r>
                      <a:r>
                        <a:rPr lang="en-US" sz="1800" dirty="0" err="1"/>
                        <a:t>AvailableTours</a:t>
                      </a:r>
                      <a:r>
                        <a:rPr lang="en-US" sz="1800" dirty="0"/>
                        <a:t> {</a:t>
                      </a:r>
                    </a:p>
                    <a:p>
                      <a:r>
                        <a:rPr lang="en-US" sz="1800" dirty="0"/>
                        <a:t>	private List&lt;Tour&gt; tours;</a:t>
                      </a:r>
                    </a:p>
                    <a:p>
                      <a:r>
                        <a:rPr lang="en-US" sz="1800" dirty="0"/>
                        <a:t>	</a:t>
                      </a:r>
                    </a:p>
                    <a:p>
                      <a:r>
                        <a:rPr lang="en-US" sz="1800" dirty="0"/>
                        <a:t>	public </a:t>
                      </a:r>
                      <a:r>
                        <a:rPr lang="en-US" sz="1800" dirty="0" err="1"/>
                        <a:t>AvailableTours</a:t>
                      </a:r>
                      <a:r>
                        <a:rPr lang="en-US" sz="1800" dirty="0"/>
                        <a:t>(List&lt;Tour&gt; tours) {</a:t>
                      </a:r>
                    </a:p>
                    <a:p>
                      <a:r>
                        <a:rPr lang="en-US" sz="1800" dirty="0"/>
                        <a:t>		</a:t>
                      </a:r>
                      <a:r>
                        <a:rPr lang="en-US" sz="1800" dirty="0" err="1"/>
                        <a:t>this.tours</a:t>
                      </a:r>
                      <a:r>
                        <a:rPr lang="en-US" sz="1800" dirty="0"/>
                        <a:t> = tours;</a:t>
                      </a:r>
                    </a:p>
                    <a:p>
                      <a:r>
                        <a:rPr lang="en-US" sz="1800" dirty="0"/>
                        <a:t>	}</a:t>
                      </a:r>
                    </a:p>
                    <a:p>
                      <a:r>
                        <a:rPr lang="en-US" sz="1800" dirty="0"/>
                        <a:t>	</a:t>
                      </a:r>
                    </a:p>
                    <a:p>
                      <a:r>
                        <a:rPr lang="en-US" sz="1800" dirty="0"/>
                        <a:t>	public List&lt;Tour&gt; </a:t>
                      </a:r>
                      <a:r>
                        <a:rPr lang="en-US" sz="1800" dirty="0" err="1"/>
                        <a:t>getTours</a:t>
                      </a:r>
                      <a:r>
                        <a:rPr lang="en-US" sz="1800" dirty="0"/>
                        <a:t>() {</a:t>
                      </a:r>
                    </a:p>
                    <a:p>
                      <a:r>
                        <a:rPr lang="en-US" sz="1800" dirty="0"/>
                        <a:t>		return tours;</a:t>
                      </a:r>
                    </a:p>
                    <a:p>
                      <a:r>
                        <a:rPr lang="en-US" sz="1800" dirty="0"/>
                        <a:t>	}</a:t>
                      </a:r>
                    </a:p>
                    <a:p>
                      <a:r>
                        <a:rPr lang="en-US" sz="1800" dirty="0"/>
                        <a:t>}</a:t>
                      </a:r>
                    </a:p>
                    <a:p>
                      <a:endParaRPr lang="en-US" sz="1800" dirty="0"/>
                    </a:p>
                    <a:p>
                      <a:r>
                        <a:rPr lang="en-US" sz="1800" dirty="0"/>
                        <a:t>public class </a:t>
                      </a:r>
                      <a:r>
                        <a:rPr lang="en-US" sz="1800" dirty="0" err="1"/>
                        <a:t>ViewPreviousReservations</a:t>
                      </a:r>
                      <a:r>
                        <a:rPr lang="en-US" sz="1800" dirty="0"/>
                        <a:t> {</a:t>
                      </a:r>
                    </a:p>
                    <a:p>
                      <a:r>
                        <a:rPr lang="en-US" sz="1800" dirty="0"/>
                        <a:t>	private List&lt;Reservation&gt; reservations;</a:t>
                      </a:r>
                    </a:p>
                    <a:p>
                      <a:r>
                        <a:rPr lang="en-US" sz="1800" dirty="0"/>
                        <a:t>	</a:t>
                      </a:r>
                    </a:p>
                    <a:p>
                      <a:r>
                        <a:rPr lang="en-US" sz="1800" dirty="0"/>
                        <a:t>	public </a:t>
                      </a:r>
                      <a:r>
                        <a:rPr lang="en-US" sz="1800" dirty="0" err="1"/>
                        <a:t>ViewPreviousReservations</a:t>
                      </a:r>
                      <a:r>
                        <a:rPr lang="en-US" sz="1800" dirty="0"/>
                        <a:t>(List&lt;Reservation&gt; reservations) {</a:t>
                      </a:r>
                    </a:p>
                    <a:p>
                      <a:r>
                        <a:rPr lang="en-US" sz="1800" dirty="0"/>
                        <a:t>		</a:t>
                      </a:r>
                      <a:r>
                        <a:rPr lang="en-US" sz="1800" dirty="0" err="1"/>
                        <a:t>this.reservations</a:t>
                      </a:r>
                      <a:r>
                        <a:rPr lang="en-US" sz="1800" dirty="0"/>
                        <a:t> = reservations;</a:t>
                      </a:r>
                    </a:p>
                    <a:p>
                      <a:r>
                        <a:rPr lang="en-US" sz="1800" dirty="0"/>
                        <a:t>	}</a:t>
                      </a:r>
                    </a:p>
                    <a:p>
                      <a:r>
                        <a:rPr lang="en-US" sz="1800" dirty="0"/>
                        <a:t>	</a:t>
                      </a:r>
                    </a:p>
                    <a:p>
                      <a:r>
                        <a:rPr lang="en-US" sz="1800" dirty="0"/>
                        <a:t>	public List&lt;Reservation&gt; </a:t>
                      </a:r>
                      <a:r>
                        <a:rPr lang="en-US" sz="1800" dirty="0" err="1"/>
                        <a:t>getReservations</a:t>
                      </a:r>
                      <a:r>
                        <a:rPr lang="en-US" sz="1800" dirty="0"/>
                        <a:t>() {</a:t>
                      </a:r>
                    </a:p>
                    <a:p>
                      <a:r>
                        <a:rPr lang="en-US" sz="1800" dirty="0"/>
                        <a:t>		return reservations;</a:t>
                      </a:r>
                    </a:p>
                    <a:p>
                      <a:r>
                        <a:rPr lang="en-US" sz="1800" dirty="0"/>
                        <a:t>	}</a:t>
                      </a:r>
                    </a:p>
                    <a:p>
                      <a:r>
                        <a:rPr lang="en-US" sz="1800" dirty="0"/>
                        <a:t>}</a:t>
                      </a:r>
                    </a:p>
                    <a:p>
                      <a:r>
                        <a:rPr lang="en-US" sz="1800" dirty="0"/>
                        <a:t>```</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322742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9A7C0-0C15-8917-BB0A-A95D40286B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A27CDA-5F07-85A8-4094-9F26E7079301}"/>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0D1CC0AB-5BE2-8A97-9680-6143879C5BF0}"/>
              </a:ext>
            </a:extLst>
          </p:cNvPr>
          <p:cNvSpPr>
            <a:spLocks noGrp="1"/>
          </p:cNvSpPr>
          <p:nvPr>
            <p:ph idx="1"/>
          </p:nvPr>
        </p:nvSpPr>
        <p:spPr/>
        <p:txBody>
          <a:bodyPr>
            <a:normAutofit/>
          </a:bodyPr>
          <a:lstStyle/>
          <a:p>
            <a:r>
              <a:rPr lang="en-US" dirty="0"/>
              <a:t>Sequential</a:t>
            </a:r>
          </a:p>
          <a:p>
            <a:pPr lvl="1"/>
            <a:r>
              <a:rPr lang="en-US" dirty="0"/>
              <a:t>Classes: 4 (including 1 test class. no implementation for operations for 4 classes: -4*0.5)</a:t>
            </a:r>
          </a:p>
          <a:p>
            <a:pPr lvl="1"/>
            <a:r>
              <a:rPr lang="en-US" dirty="0"/>
              <a:t>Validity = 1 – (4*0.5+1)/5 </a:t>
            </a:r>
            <a:r>
              <a:rPr lang="en-US"/>
              <a:t>= 0.4</a:t>
            </a:r>
            <a:endParaRPr lang="en-US" dirty="0"/>
          </a:p>
          <a:p>
            <a:r>
              <a:rPr lang="en-US" dirty="0"/>
              <a:t>Interactive</a:t>
            </a:r>
          </a:p>
          <a:p>
            <a:pPr lvl="1"/>
            <a:r>
              <a:rPr lang="en-US" dirty="0"/>
              <a:t>Classes: 8 (no implementation for operations: -0.5)</a:t>
            </a:r>
          </a:p>
          <a:p>
            <a:pPr lvl="1"/>
            <a:r>
              <a:rPr lang="en-US" dirty="0"/>
              <a:t>Validity = 1 - (8*0.5)/8 = 0.5</a:t>
            </a:r>
          </a:p>
          <a:p>
            <a:r>
              <a:rPr lang="en-US" dirty="0">
                <a:solidFill>
                  <a:srgbClr val="FF0000"/>
                </a:solidFill>
              </a:rPr>
              <a:t>Interactive more comprehensive</a:t>
            </a:r>
          </a:p>
        </p:txBody>
      </p:sp>
    </p:spTree>
    <p:extLst>
      <p:ext uri="{BB962C8B-B14F-4D97-AF65-F5344CB8AC3E}">
        <p14:creationId xmlns:p14="http://schemas.microsoft.com/office/powerpoint/2010/main" val="2042604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043B9-1F57-292A-F298-E1479D2644C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5BA003-16CA-B071-FA49-F36C38DA09C8}"/>
              </a:ext>
            </a:extLst>
          </p:cNvPr>
          <p:cNvGraphicFramePr>
            <a:graphicFrameLocks noGrp="1"/>
          </p:cNvGraphicFramePr>
          <p:nvPr>
            <p:extLst>
              <p:ext uri="{D42A27DB-BD31-4B8C-83A1-F6EECF244321}">
                <p14:modId xmlns:p14="http://schemas.microsoft.com/office/powerpoint/2010/main" val="4120817118"/>
              </p:ext>
            </p:extLst>
          </p:nvPr>
        </p:nvGraphicFramePr>
        <p:xfrm>
          <a:off x="751113" y="436697"/>
          <a:ext cx="16949058" cy="40883840"/>
        </p:xfrm>
        <a:graphic>
          <a:graphicData uri="http://schemas.openxmlformats.org/drawingml/2006/table">
            <a:tbl>
              <a:tblPr firstRow="1" bandRow="1">
                <a:tableStyleId>{5940675A-B579-460E-94D1-54222C63F5DA}</a:tableStyleId>
              </a:tblPr>
              <a:tblGrid>
                <a:gridCol w="8474529">
                  <a:extLst>
                    <a:ext uri="{9D8B030D-6E8A-4147-A177-3AD203B41FA5}">
                      <a16:colId xmlns:a16="http://schemas.microsoft.com/office/drawing/2014/main" val="862350502"/>
                    </a:ext>
                  </a:extLst>
                </a:gridCol>
                <a:gridCol w="8474529">
                  <a:extLst>
                    <a:ext uri="{9D8B030D-6E8A-4147-A177-3AD203B41FA5}">
                      <a16:colId xmlns:a16="http://schemas.microsoft.com/office/drawing/2014/main" val="1941788506"/>
                    </a:ext>
                  </a:extLst>
                </a:gridCol>
              </a:tblGrid>
              <a:tr h="370840">
                <a:tc gridSpan="2">
                  <a:txBody>
                    <a:bodyPr/>
                    <a:lstStyle/>
                    <a:p>
                      <a:r>
                        <a:rPr lang="en-US" sz="1800" dirty="0"/>
                        <a:t>TORS-T9</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```java</a:t>
                      </a:r>
                    </a:p>
                    <a:p>
                      <a:r>
                        <a:rPr lang="en-US" sz="1800" dirty="0"/>
                        <a:t>package tors;</a:t>
                      </a:r>
                    </a:p>
                    <a:p>
                      <a:endParaRPr lang="en-US" sz="1800" dirty="0"/>
                    </a:p>
                    <a:p>
                      <a:r>
                        <a:rPr lang="en-US" sz="1800" dirty="0"/>
                        <a:t>import </a:t>
                      </a:r>
                      <a:r>
                        <a:rPr lang="en-US" sz="1800" dirty="0" err="1"/>
                        <a:t>java.time.LocalDate</a:t>
                      </a:r>
                      <a:r>
                        <a:rPr lang="en-US" sz="1800" dirty="0"/>
                        <a:t>;</a:t>
                      </a:r>
                    </a:p>
                    <a:p>
                      <a:r>
                        <a:rPr lang="en-US" sz="1800" dirty="0"/>
                        <a:t>import </a:t>
                      </a:r>
                      <a:r>
                        <a:rPr lang="en-US" sz="1800" dirty="0" err="1"/>
                        <a:t>java.time.LocalTime</a:t>
                      </a:r>
                      <a:r>
                        <a:rPr lang="en-US" sz="1800" dirty="0"/>
                        <a:t>;</a:t>
                      </a:r>
                    </a:p>
                    <a:p>
                      <a:r>
                        <a:rPr lang="en-US" sz="1800" dirty="0"/>
                        <a:t>import </a:t>
                      </a:r>
                      <a:r>
                        <a:rPr lang="en-US" sz="1800" dirty="0" err="1"/>
                        <a:t>java.util.ArrayList</a:t>
                      </a:r>
                      <a:r>
                        <a:rPr lang="en-US" sz="1800" dirty="0"/>
                        <a:t>;</a:t>
                      </a:r>
                    </a:p>
                    <a:p>
                      <a:r>
                        <a:rPr lang="en-US" sz="1800" dirty="0"/>
                        <a:t>import </a:t>
                      </a:r>
                      <a:r>
                        <a:rPr lang="en-US" sz="1800" dirty="0" err="1"/>
                        <a:t>java.util.List</a:t>
                      </a:r>
                      <a:r>
                        <a:rPr lang="en-US" sz="1800" dirty="0"/>
                        <a:t>;</a:t>
                      </a:r>
                    </a:p>
                    <a:p>
                      <a:endParaRPr lang="en-US" sz="1800" dirty="0"/>
                    </a:p>
                    <a:p>
                      <a:r>
                        <a:rPr lang="en-US" sz="1800" dirty="0"/>
                        <a:t>class Tour {</a:t>
                      </a:r>
                    </a:p>
                    <a:p>
                      <a:r>
                        <a:rPr lang="en-US" sz="1800" dirty="0"/>
                        <a:t>	private String id;</a:t>
                      </a:r>
                    </a:p>
                    <a:p>
                      <a:r>
                        <a:rPr lang="en-US" sz="1800" dirty="0"/>
                        <a:t>	private String name;</a:t>
                      </a:r>
                    </a:p>
                    <a:p>
                      <a:r>
                        <a:rPr lang="en-US" sz="1800" dirty="0"/>
                        <a:t>	private List&lt;</a:t>
                      </a:r>
                      <a:r>
                        <a:rPr lang="en-US" sz="1800" dirty="0" err="1"/>
                        <a:t>LocalDate</a:t>
                      </a:r>
                      <a:r>
                        <a:rPr lang="en-US" sz="1800" dirty="0"/>
                        <a:t>&gt; dates;</a:t>
                      </a:r>
                    </a:p>
                    <a:p>
                      <a:r>
                        <a:rPr lang="en-US" sz="1800" dirty="0"/>
                        <a:t>	private List&lt;</a:t>
                      </a:r>
                      <a:r>
                        <a:rPr lang="en-US" sz="1800" dirty="0" err="1"/>
                        <a:t>LocalTime</a:t>
                      </a:r>
                      <a:r>
                        <a:rPr lang="en-US" sz="1800" dirty="0"/>
                        <a:t>&gt; times;</a:t>
                      </a:r>
                    </a:p>
                    <a:p>
                      <a:r>
                        <a:rPr lang="en-US" sz="1800" dirty="0"/>
                        <a:t>	private List&lt;String&gt; descriptions;</a:t>
                      </a:r>
                    </a:p>
                    <a:p>
                      <a:r>
                        <a:rPr lang="en-US" sz="1800" dirty="0"/>
                        <a:t>	</a:t>
                      </a:r>
                    </a:p>
                    <a:p>
                      <a:r>
                        <a:rPr lang="en-US" sz="1800" dirty="0"/>
                        <a:t>	public Tour(String id, String name, List&lt;</a:t>
                      </a:r>
                      <a:r>
                        <a:rPr lang="en-US" sz="1800" dirty="0" err="1"/>
                        <a:t>LocalDate</a:t>
                      </a:r>
                      <a:r>
                        <a:rPr lang="en-US" sz="1800" dirty="0"/>
                        <a:t>&gt; dates, List&lt;</a:t>
                      </a:r>
                      <a:r>
                        <a:rPr lang="en-US" sz="1800" dirty="0" err="1"/>
                        <a:t>LocalTime</a:t>
                      </a:r>
                      <a:r>
                        <a:rPr lang="en-US" sz="1800" dirty="0"/>
                        <a:t>&gt; times, List&lt;String&gt; descriptions) {</a:t>
                      </a:r>
                    </a:p>
                    <a:p>
                      <a:r>
                        <a:rPr lang="en-US" sz="1800" dirty="0"/>
                        <a:t>		</a:t>
                      </a:r>
                      <a:r>
                        <a:rPr lang="en-US" sz="1800" dirty="0" err="1"/>
                        <a:t>this.id</a:t>
                      </a:r>
                      <a:r>
                        <a:rPr lang="en-US" sz="1800" dirty="0"/>
                        <a:t> = id;</a:t>
                      </a:r>
                    </a:p>
                    <a:p>
                      <a:r>
                        <a:rPr lang="en-US" sz="1800" dirty="0"/>
                        <a:t>		</a:t>
                      </a:r>
                      <a:r>
                        <a:rPr lang="en-US" sz="1800" dirty="0" err="1"/>
                        <a:t>this.name</a:t>
                      </a:r>
                      <a:r>
                        <a:rPr lang="en-US" sz="1800" dirty="0"/>
                        <a:t> = name;</a:t>
                      </a:r>
                    </a:p>
                    <a:p>
                      <a:r>
                        <a:rPr lang="en-US" sz="1800" dirty="0"/>
                        <a:t>		</a:t>
                      </a:r>
                      <a:r>
                        <a:rPr lang="en-US" sz="1800" dirty="0" err="1"/>
                        <a:t>this.dates</a:t>
                      </a:r>
                      <a:r>
                        <a:rPr lang="en-US" sz="1800" dirty="0"/>
                        <a:t> = dates;</a:t>
                      </a:r>
                    </a:p>
                    <a:p>
                      <a:r>
                        <a:rPr lang="en-US" sz="1800" dirty="0"/>
                        <a:t>		</a:t>
                      </a:r>
                      <a:r>
                        <a:rPr lang="en-US" sz="1800" dirty="0" err="1"/>
                        <a:t>this.times</a:t>
                      </a:r>
                      <a:r>
                        <a:rPr lang="en-US" sz="1800" dirty="0"/>
                        <a:t> = times;</a:t>
                      </a:r>
                    </a:p>
                    <a:p>
                      <a:r>
                        <a:rPr lang="en-US" sz="1800" dirty="0"/>
                        <a:t>		</a:t>
                      </a:r>
                      <a:r>
                        <a:rPr lang="en-US" sz="1800" dirty="0" err="1"/>
                        <a:t>this.descriptions</a:t>
                      </a:r>
                      <a:r>
                        <a:rPr lang="en-US" sz="1800" dirty="0"/>
                        <a:t> = descriptions;</a:t>
                      </a:r>
                    </a:p>
                    <a:p>
                      <a:r>
                        <a:rPr lang="en-US" sz="1800" dirty="0"/>
                        <a:t>	}</a:t>
                      </a:r>
                    </a:p>
                    <a:p>
                      <a:r>
                        <a:rPr lang="en-US" sz="1800" dirty="0"/>
                        <a:t>	</a:t>
                      </a:r>
                    </a:p>
                    <a:p>
                      <a:r>
                        <a:rPr lang="en-US" sz="1800" dirty="0"/>
                        <a:t>	public List&lt;Tour&gt; </a:t>
                      </a:r>
                      <a:r>
                        <a:rPr lang="en-US" sz="1800" dirty="0" err="1"/>
                        <a:t>viewTourInformation</a:t>
                      </a:r>
                      <a:r>
                        <a:rPr lang="en-US" sz="1800" dirty="0"/>
                        <a:t>() {</a:t>
                      </a:r>
                    </a:p>
                    <a:p>
                      <a:r>
                        <a:rPr lang="en-US" sz="1800" dirty="0"/>
                        <a:t>		// Implement the logic to retrieve and display tour information</a:t>
                      </a:r>
                    </a:p>
                    <a:p>
                      <a:r>
                        <a:rPr lang="en-US" sz="1800" dirty="0"/>
                        <a:t>		List&lt;Tour&gt; tours = new </a:t>
                      </a:r>
                      <a:r>
                        <a:rPr lang="en-US" sz="1800" dirty="0" err="1"/>
                        <a:t>ArrayList</a:t>
                      </a:r>
                      <a:r>
                        <a:rPr lang="en-US" sz="1800" dirty="0"/>
                        <a:t>&lt;&gt;();</a:t>
                      </a:r>
                    </a:p>
                    <a:p>
                      <a:r>
                        <a:rPr lang="en-US" sz="1800" dirty="0"/>
                        <a:t>		// Add tours to the list</a:t>
                      </a:r>
                    </a:p>
                    <a:p>
                      <a:r>
                        <a:rPr lang="en-US" sz="1800" dirty="0"/>
                        <a:t>		return tours;</a:t>
                      </a:r>
                    </a:p>
                    <a:p>
                      <a:r>
                        <a:rPr lang="en-US" sz="1800" dirty="0"/>
                        <a:t>	}</a:t>
                      </a:r>
                    </a:p>
                    <a:p>
                      <a:r>
                        <a:rPr lang="en-US" sz="1800" dirty="0"/>
                        <a:t>}</a:t>
                      </a:r>
                    </a:p>
                    <a:p>
                      <a:endParaRPr lang="en-US" sz="1800" dirty="0"/>
                    </a:p>
                    <a:p>
                      <a:r>
                        <a:rPr lang="en-US" sz="1800" dirty="0"/>
                        <a:t>class Customer {</a:t>
                      </a:r>
                    </a:p>
                    <a:p>
                      <a:r>
                        <a:rPr lang="en-US" sz="1800" dirty="0"/>
                        <a:t>	private String id;</a:t>
                      </a:r>
                    </a:p>
                    <a:p>
                      <a:r>
                        <a:rPr lang="en-US" sz="1800" dirty="0"/>
                        <a:t>	private String name;</a:t>
                      </a:r>
                    </a:p>
                    <a:p>
                      <a:r>
                        <a:rPr lang="en-US" sz="1800" dirty="0"/>
                        <a:t>	private String email;</a:t>
                      </a:r>
                    </a:p>
                    <a:p>
                      <a:r>
                        <a:rPr lang="en-US" sz="1800" dirty="0"/>
                        <a:t>	</a:t>
                      </a:r>
                    </a:p>
                    <a:p>
                      <a:r>
                        <a:rPr lang="en-US" sz="1800" dirty="0"/>
                        <a:t>	public Customer(String id, String name, String email) {</a:t>
                      </a:r>
                    </a:p>
                    <a:p>
                      <a:r>
                        <a:rPr lang="en-US" sz="1800" dirty="0"/>
                        <a:t>		</a:t>
                      </a:r>
                      <a:r>
                        <a:rPr lang="en-US" sz="1800" dirty="0" err="1"/>
                        <a:t>this.id</a:t>
                      </a:r>
                      <a:r>
                        <a:rPr lang="en-US" sz="1800" dirty="0"/>
                        <a:t> = id;</a:t>
                      </a:r>
                    </a:p>
                    <a:p>
                      <a:r>
                        <a:rPr lang="en-US" sz="1800" dirty="0"/>
                        <a:t>		</a:t>
                      </a:r>
                      <a:r>
                        <a:rPr lang="en-US" sz="1800" dirty="0" err="1"/>
                        <a:t>this.name</a:t>
                      </a:r>
                      <a:r>
                        <a:rPr lang="en-US" sz="1800" dirty="0"/>
                        <a:t> = name;</a:t>
                      </a:r>
                    </a:p>
                    <a:p>
                      <a:r>
                        <a:rPr lang="en-US" sz="1800" dirty="0"/>
                        <a:t>		</a:t>
                      </a:r>
                      <a:r>
                        <a:rPr lang="en-US" sz="1800" dirty="0" err="1"/>
                        <a:t>this.email</a:t>
                      </a:r>
                      <a:r>
                        <a:rPr lang="en-US" sz="1800" dirty="0"/>
                        <a:t> = email;</a:t>
                      </a:r>
                    </a:p>
                    <a:p>
                      <a:r>
                        <a:rPr lang="en-US" sz="1800" dirty="0"/>
                        <a:t>	}</a:t>
                      </a:r>
                    </a:p>
                    <a:p>
                      <a:r>
                        <a:rPr lang="en-US" sz="1800" dirty="0"/>
                        <a:t>	</a:t>
                      </a:r>
                    </a:p>
                    <a:p>
                      <a:r>
                        <a:rPr lang="en-US" sz="1800" dirty="0"/>
                        <a:t>	public String </a:t>
                      </a:r>
                      <a:r>
                        <a:rPr lang="en-US" sz="1800" dirty="0" err="1"/>
                        <a:t>getCustomerInfo</a:t>
                      </a:r>
                      <a:r>
                        <a:rPr lang="en-US" sz="1800" dirty="0"/>
                        <a:t>() {</a:t>
                      </a:r>
                    </a:p>
                    <a:p>
                      <a:r>
                        <a:rPr lang="en-US" sz="1800" dirty="0"/>
                        <a:t>		// Implement the logic to retrieve and display customer information</a:t>
                      </a:r>
                    </a:p>
                    <a:p>
                      <a:r>
                        <a:rPr lang="en-US" sz="1800" dirty="0"/>
                        <a:t>		return "Customer Information";</a:t>
                      </a:r>
                    </a:p>
                    <a:p>
                      <a:r>
                        <a:rPr lang="en-US" sz="1800" dirty="0"/>
                        <a:t>	}</a:t>
                      </a:r>
                    </a:p>
                    <a:p>
                      <a:r>
                        <a:rPr lang="en-US" sz="1800" dirty="0"/>
                        <a:t>}</a:t>
                      </a:r>
                    </a:p>
                    <a:p>
                      <a:endParaRPr lang="en-US" sz="1800" dirty="0"/>
                    </a:p>
                    <a:p>
                      <a:r>
                        <a:rPr lang="en-US" sz="1800" dirty="0"/>
                        <a:t>class Reservation {</a:t>
                      </a:r>
                    </a:p>
                    <a:p>
                      <a:r>
                        <a:rPr lang="en-US" sz="1800" dirty="0"/>
                        <a:t>	private String id;</a:t>
                      </a:r>
                    </a:p>
                    <a:p>
                      <a:r>
                        <a:rPr lang="en-US" sz="1800" dirty="0"/>
                        <a:t>	private Customer customer;</a:t>
                      </a:r>
                    </a:p>
                    <a:p>
                      <a:r>
                        <a:rPr lang="en-US" sz="1800" dirty="0"/>
                        <a:t>	private Tour tour;</a:t>
                      </a:r>
                    </a:p>
                    <a:p>
                      <a:r>
                        <a:rPr lang="en-US" sz="1800" dirty="0"/>
                        <a:t>	private </a:t>
                      </a:r>
                      <a:r>
                        <a:rPr lang="en-US" sz="1800" dirty="0" err="1"/>
                        <a:t>LocalDate</a:t>
                      </a:r>
                      <a:r>
                        <a:rPr lang="en-US" sz="1800" dirty="0"/>
                        <a:t> date;</a:t>
                      </a:r>
                    </a:p>
                    <a:p>
                      <a:r>
                        <a:rPr lang="en-US" sz="1800" dirty="0"/>
                        <a:t>	private </a:t>
                      </a:r>
                      <a:r>
                        <a:rPr lang="en-US" sz="1800" dirty="0" err="1"/>
                        <a:t>LocalTime</a:t>
                      </a:r>
                      <a:r>
                        <a:rPr lang="en-US" sz="1800" dirty="0"/>
                        <a:t> time;</a:t>
                      </a:r>
                    </a:p>
                    <a:p>
                      <a:r>
                        <a:rPr lang="en-US" sz="1800" dirty="0"/>
                        <a:t>	private Status status;</a:t>
                      </a:r>
                    </a:p>
                    <a:p>
                      <a:r>
                        <a:rPr lang="en-US" sz="1800" dirty="0"/>
                        <a:t>	</a:t>
                      </a:r>
                    </a:p>
                    <a:p>
                      <a:r>
                        <a:rPr lang="en-US" sz="1800" dirty="0"/>
                        <a:t>	public Reservation(String id, Customer customer, Tour tour, </a:t>
                      </a:r>
                      <a:r>
                        <a:rPr lang="en-US" sz="1800" dirty="0" err="1"/>
                        <a:t>LocalDate</a:t>
                      </a:r>
                      <a:r>
                        <a:rPr lang="en-US" sz="1800" dirty="0"/>
                        <a:t> date, </a:t>
                      </a:r>
                      <a:r>
                        <a:rPr lang="en-US" sz="1800" dirty="0" err="1"/>
                        <a:t>LocalTime</a:t>
                      </a:r>
                      <a:r>
                        <a:rPr lang="en-US" sz="1800" dirty="0"/>
                        <a:t> time, Status status) {</a:t>
                      </a:r>
                    </a:p>
                    <a:p>
                      <a:r>
                        <a:rPr lang="en-US" sz="1800" dirty="0"/>
                        <a:t>		</a:t>
                      </a:r>
                      <a:r>
                        <a:rPr lang="en-US" sz="1800" dirty="0" err="1"/>
                        <a:t>this.id</a:t>
                      </a:r>
                      <a:r>
                        <a:rPr lang="en-US" sz="1800" dirty="0"/>
                        <a:t> = id;</a:t>
                      </a:r>
                    </a:p>
                    <a:p>
                      <a:r>
                        <a:rPr lang="en-US" sz="1800" dirty="0"/>
                        <a:t>		</a:t>
                      </a:r>
                      <a:r>
                        <a:rPr lang="en-US" sz="1800" dirty="0" err="1"/>
                        <a:t>this.customer</a:t>
                      </a:r>
                      <a:r>
                        <a:rPr lang="en-US" sz="1800" dirty="0"/>
                        <a:t> = customer;</a:t>
                      </a:r>
                    </a:p>
                    <a:p>
                      <a:r>
                        <a:rPr lang="en-US" sz="1800" dirty="0"/>
                        <a:t>		</a:t>
                      </a:r>
                      <a:r>
                        <a:rPr lang="en-US" sz="1800" dirty="0" err="1"/>
                        <a:t>this.tour</a:t>
                      </a:r>
                      <a:r>
                        <a:rPr lang="en-US" sz="1800" dirty="0"/>
                        <a:t> = tour;</a:t>
                      </a:r>
                    </a:p>
                    <a:p>
                      <a:r>
                        <a:rPr lang="en-US" sz="1800" dirty="0"/>
                        <a:t>		</a:t>
                      </a:r>
                      <a:r>
                        <a:rPr lang="en-US" sz="1800" dirty="0" err="1"/>
                        <a:t>this.date</a:t>
                      </a:r>
                      <a:r>
                        <a:rPr lang="en-US" sz="1800" dirty="0"/>
                        <a:t> = date;</a:t>
                      </a:r>
                    </a:p>
                    <a:p>
                      <a:r>
                        <a:rPr lang="en-US" sz="1800" dirty="0"/>
                        <a:t>		</a:t>
                      </a:r>
                      <a:r>
                        <a:rPr lang="en-US" sz="1800" dirty="0" err="1"/>
                        <a:t>this.time</a:t>
                      </a:r>
                      <a:r>
                        <a:rPr lang="en-US" sz="1800" dirty="0"/>
                        <a:t> = time;</a:t>
                      </a:r>
                    </a:p>
                    <a:p>
                      <a:r>
                        <a:rPr lang="en-US" sz="1800" dirty="0"/>
                        <a:t>		</a:t>
                      </a:r>
                      <a:r>
                        <a:rPr lang="en-US" sz="1800" dirty="0" err="1"/>
                        <a:t>this.status</a:t>
                      </a:r>
                      <a:r>
                        <a:rPr lang="en-US" sz="1800" dirty="0"/>
                        <a:t> = status;</a:t>
                      </a:r>
                    </a:p>
                    <a:p>
                      <a:r>
                        <a:rPr lang="en-US" sz="1800" dirty="0"/>
                        <a:t>	}</a:t>
                      </a:r>
                    </a:p>
                    <a:p>
                      <a:r>
                        <a:rPr lang="en-US" sz="1800" dirty="0"/>
                        <a:t>	</a:t>
                      </a:r>
                    </a:p>
                    <a:p>
                      <a:r>
                        <a:rPr lang="en-US" sz="1800" dirty="0"/>
                        <a:t>	public </a:t>
                      </a:r>
                      <a:r>
                        <a:rPr lang="en-US" sz="1800" dirty="0" err="1"/>
                        <a:t>boolean</a:t>
                      </a:r>
                      <a:r>
                        <a:rPr lang="en-US" sz="1800" dirty="0"/>
                        <a:t> </a:t>
                      </a:r>
                      <a:r>
                        <a:rPr lang="en-US" sz="1800" dirty="0" err="1"/>
                        <a:t>makeReservation</a:t>
                      </a:r>
                      <a:r>
                        <a:rPr lang="en-US" sz="1800" dirty="0"/>
                        <a:t>(String </a:t>
                      </a:r>
                      <a:r>
                        <a:rPr lang="en-US" sz="1800" dirty="0" err="1"/>
                        <a:t>tourId</a:t>
                      </a:r>
                      <a:r>
                        <a:rPr lang="en-US" sz="1800" dirty="0"/>
                        <a:t>, </a:t>
                      </a:r>
                      <a:r>
                        <a:rPr lang="en-US" sz="1800" dirty="0" err="1"/>
                        <a:t>LocalDate</a:t>
                      </a:r>
                      <a:r>
                        <a:rPr lang="en-US" sz="1800" dirty="0"/>
                        <a:t> date, </a:t>
                      </a:r>
                      <a:r>
                        <a:rPr lang="en-US" sz="1800" dirty="0" err="1"/>
                        <a:t>LocalTime</a:t>
                      </a:r>
                      <a:r>
                        <a:rPr lang="en-US" sz="1800" dirty="0"/>
                        <a:t> time) {</a:t>
                      </a:r>
                    </a:p>
                    <a:p>
                      <a:r>
                        <a:rPr lang="en-US" sz="1800" dirty="0"/>
                        <a:t>		// Implement the logic to create a new reservation</a:t>
                      </a:r>
                    </a:p>
                    <a:p>
                      <a:r>
                        <a:rPr lang="en-US" sz="1800" dirty="0"/>
                        <a:t>		return true; // TO DO: Check if the tour is available and the customer has the required information</a:t>
                      </a:r>
                    </a:p>
                    <a:p>
                      <a:r>
                        <a:rPr lang="en-US" sz="1800" dirty="0"/>
                        <a:t>	}</a:t>
                      </a:r>
                    </a:p>
                    <a:p>
                      <a:r>
                        <a:rPr lang="en-US" sz="1800" dirty="0"/>
                        <a:t>	</a:t>
                      </a:r>
                    </a:p>
                    <a:p>
                      <a:r>
                        <a:rPr lang="en-US" sz="1800" dirty="0"/>
                        <a:t>	public </a:t>
                      </a:r>
                      <a:r>
                        <a:rPr lang="en-US" sz="1800" dirty="0" err="1"/>
                        <a:t>boolean</a:t>
                      </a:r>
                      <a:r>
                        <a:rPr lang="en-US" sz="1800" dirty="0"/>
                        <a:t> </a:t>
                      </a:r>
                      <a:r>
                        <a:rPr lang="en-US" sz="1800" dirty="0" err="1"/>
                        <a:t>cancelReservation</a:t>
                      </a:r>
                      <a:r>
                        <a:rPr lang="en-US" sz="1800" dirty="0"/>
                        <a:t>(String </a:t>
                      </a:r>
                      <a:r>
                        <a:rPr lang="en-US" sz="1800" dirty="0" err="1"/>
                        <a:t>reservationId</a:t>
                      </a:r>
                      <a:r>
                        <a:rPr lang="en-US" sz="1800" dirty="0"/>
                        <a:t>) {</a:t>
                      </a:r>
                    </a:p>
                    <a:p>
                      <a:r>
                        <a:rPr lang="en-US" sz="1800" dirty="0"/>
                        <a:t>		// Implement the logic to cancel an existing reservation</a:t>
                      </a:r>
                    </a:p>
                    <a:p>
                      <a:r>
                        <a:rPr lang="en-US" sz="1800" dirty="0"/>
                        <a:t>		return false; // TO DO: Check if the reservation exists and is not already cancelled</a:t>
                      </a:r>
                    </a:p>
                    <a:p>
                      <a:r>
                        <a:rPr lang="en-US" sz="1800" dirty="0"/>
                        <a:t>	}</a:t>
                      </a:r>
                    </a:p>
                    <a:p>
                      <a:r>
                        <a:rPr lang="en-US" sz="1800" dirty="0"/>
                        <a:t>	</a:t>
                      </a:r>
                    </a:p>
                    <a:p>
                      <a:r>
                        <a:rPr lang="en-US" sz="1800" dirty="0"/>
                        <a:t>	public </a:t>
                      </a:r>
                      <a:r>
                        <a:rPr lang="en-US" sz="1800" dirty="0" err="1"/>
                        <a:t>boolean</a:t>
                      </a:r>
                      <a:r>
                        <a:rPr lang="en-US" sz="1800" dirty="0"/>
                        <a:t> </a:t>
                      </a:r>
                      <a:r>
                        <a:rPr lang="en-US" sz="1800" dirty="0" err="1"/>
                        <a:t>performAction</a:t>
                      </a:r>
                      <a:r>
                        <a:rPr lang="en-US" sz="1800" dirty="0"/>
                        <a:t>(double value) {</a:t>
                      </a:r>
                    </a:p>
                    <a:p>
                      <a:r>
                        <a:rPr lang="en-US" sz="1800" dirty="0"/>
                        <a:t>		// Implement the logic for the reservation action</a:t>
                      </a:r>
                    </a:p>
                    <a:p>
                      <a:r>
                        <a:rPr lang="en-US" sz="1800" dirty="0"/>
                        <a:t>		return false; // TO DO: Implement the specific business logic for the reservation action (e.g., booking a tour, sending feedback)</a:t>
                      </a:r>
                    </a:p>
                    <a:p>
                      <a:r>
                        <a:rPr lang="en-US" sz="1800" dirty="0"/>
                        <a:t>	}</a:t>
                      </a:r>
                    </a:p>
                    <a:p>
                      <a:r>
                        <a:rPr lang="en-US" sz="1800" dirty="0"/>
                        <a:t>}</a:t>
                      </a:r>
                    </a:p>
                    <a:p>
                      <a:endParaRPr lang="en-US" sz="1800" dirty="0"/>
                    </a:p>
                    <a:p>
                      <a:r>
                        <a:rPr lang="en-US" sz="1800" dirty="0"/>
                        <a:t>class Feedback {</a:t>
                      </a:r>
                    </a:p>
                    <a:p>
                      <a:r>
                        <a:rPr lang="en-US" sz="1800" dirty="0"/>
                        <a:t>	private String id;</a:t>
                      </a:r>
                    </a:p>
                    <a:p>
                      <a:r>
                        <a:rPr lang="en-US" sz="1800" dirty="0"/>
                        <a:t>	private Reservation reservation;</a:t>
                      </a:r>
                    </a:p>
                    <a:p>
                      <a:r>
                        <a:rPr lang="en-US" sz="1800" dirty="0"/>
                        <a:t>	private String comment;</a:t>
                      </a:r>
                    </a:p>
                    <a:p>
                      <a:r>
                        <a:rPr lang="en-US" sz="1800" dirty="0"/>
                        <a:t>	</a:t>
                      </a:r>
                    </a:p>
                    <a:p>
                      <a:r>
                        <a:rPr lang="en-US" sz="1800" dirty="0"/>
                        <a:t>	public Feedback(String id, Reservation reservation, String comment) {</a:t>
                      </a:r>
                    </a:p>
                    <a:p>
                      <a:r>
                        <a:rPr lang="en-US" sz="1800" dirty="0"/>
                        <a:t>		</a:t>
                      </a:r>
                      <a:r>
                        <a:rPr lang="en-US" sz="1800" dirty="0" err="1"/>
                        <a:t>this.id</a:t>
                      </a:r>
                      <a:r>
                        <a:rPr lang="en-US" sz="1800" dirty="0"/>
                        <a:t> = id;</a:t>
                      </a:r>
                    </a:p>
                    <a:p>
                      <a:r>
                        <a:rPr lang="en-US" sz="1800" dirty="0"/>
                        <a:t>		</a:t>
                      </a:r>
                      <a:r>
                        <a:rPr lang="en-US" sz="1800" dirty="0" err="1"/>
                        <a:t>this.reservation</a:t>
                      </a:r>
                      <a:r>
                        <a:rPr lang="en-US" sz="1800" dirty="0"/>
                        <a:t> = reservation;</a:t>
                      </a:r>
                    </a:p>
                    <a:p>
                      <a:r>
                        <a:rPr lang="en-US" sz="1800" dirty="0"/>
                        <a:t>		</a:t>
                      </a:r>
                      <a:r>
                        <a:rPr lang="en-US" sz="1800" dirty="0" err="1"/>
                        <a:t>this.comment</a:t>
                      </a:r>
                      <a:r>
                        <a:rPr lang="en-US" sz="1800" dirty="0"/>
                        <a:t> = comment;</a:t>
                      </a:r>
                    </a:p>
                    <a:p>
                      <a:r>
                        <a:rPr lang="en-US" sz="1800" dirty="0"/>
                        <a:t>	}</a:t>
                      </a:r>
                    </a:p>
                    <a:p>
                      <a:r>
                        <a:rPr lang="en-US" sz="1800" dirty="0"/>
                        <a:t>	</a:t>
                      </a:r>
                    </a:p>
                    <a:p>
                      <a:r>
                        <a:rPr lang="en-US" sz="1800" dirty="0"/>
                        <a:t>	public </a:t>
                      </a:r>
                      <a:r>
                        <a:rPr lang="en-US" sz="1800" dirty="0" err="1"/>
                        <a:t>boolean</a:t>
                      </a:r>
                      <a:r>
                        <a:rPr lang="en-US" sz="1800" dirty="0"/>
                        <a:t> </a:t>
                      </a:r>
                      <a:r>
                        <a:rPr lang="en-US" sz="1800" dirty="0" err="1"/>
                        <a:t>sendFeedback</a:t>
                      </a:r>
                      <a:r>
                        <a:rPr lang="en-US" sz="1800" dirty="0"/>
                        <a:t>(String </a:t>
                      </a:r>
                      <a:r>
                        <a:rPr lang="en-US" sz="1800" dirty="0" err="1"/>
                        <a:t>reservationId</a:t>
                      </a:r>
                      <a:r>
                        <a:rPr lang="en-US" sz="1800" dirty="0"/>
                        <a:t>, String comment) {</a:t>
                      </a:r>
                    </a:p>
                    <a:p>
                      <a:r>
                        <a:rPr lang="en-US" sz="1800" dirty="0"/>
                        <a:t>		// Implement the logic to create a new feedback</a:t>
                      </a:r>
                    </a:p>
                    <a:p>
                      <a:r>
                        <a:rPr lang="en-US" sz="1800" dirty="0"/>
                        <a:t>		return false; // TO DO: Check if the reservation exists and the customer has permission to provide</a:t>
                      </a:r>
                      <a:br>
                        <a:rPr lang="en-US" sz="1800" dirty="0"/>
                      </a:br>
                      <a:r>
                        <a:rPr lang="en-US" sz="1800" dirty="0"/>
                        <a:t>import </a:t>
                      </a:r>
                      <a:r>
                        <a:rPr lang="en-US" sz="1800" dirty="0" err="1"/>
                        <a:t>org.junit.jupiter.api.BeforeEach</a:t>
                      </a:r>
                      <a:r>
                        <a:rPr lang="en-US" sz="1800" dirty="0"/>
                        <a:t>;</a:t>
                      </a:r>
                    </a:p>
                    <a:p>
                      <a:r>
                        <a:rPr lang="en-US" sz="1800" dirty="0"/>
                        <a:t>import </a:t>
                      </a:r>
                      <a:r>
                        <a:rPr lang="en-US" sz="1800" dirty="0" err="1"/>
                        <a:t>org.junit.jupiter.api.Test</a:t>
                      </a:r>
                      <a:r>
                        <a:rPr lang="en-US" sz="1800" dirty="0"/>
                        <a:t>;</a:t>
                      </a:r>
                    </a:p>
                    <a:p>
                      <a:endParaRPr lang="en-US" sz="1800" dirty="0"/>
                    </a:p>
                    <a:p>
                      <a:r>
                        <a:rPr lang="en-US" sz="1800" dirty="0"/>
                        <a:t>public class </a:t>
                      </a:r>
                      <a:r>
                        <a:rPr lang="en-US" sz="1800" dirty="0" err="1"/>
                        <a:t>ReservationTest</a:t>
                      </a:r>
                      <a:r>
                        <a:rPr lang="en-US" sz="1800" dirty="0"/>
                        <a:t> {</a:t>
                      </a:r>
                    </a:p>
                    <a:p>
                      <a:r>
                        <a:rPr lang="en-US" sz="1800" dirty="0"/>
                        <a:t>	</a:t>
                      </a:r>
                    </a:p>
                    <a:p>
                      <a:r>
                        <a:rPr lang="en-US" sz="1800" dirty="0"/>
                        <a:t>	private Reservation reservation;</a:t>
                      </a:r>
                    </a:p>
                    <a:p>
                      <a:r>
                        <a:rPr lang="en-US" sz="1800" dirty="0"/>
                        <a:t>	</a:t>
                      </a:r>
                    </a:p>
                    <a:p>
                      <a:r>
                        <a:rPr lang="en-US" sz="1800" dirty="0"/>
                        <a:t>	@</a:t>
                      </a:r>
                      <a:r>
                        <a:rPr lang="en-US" sz="1800" dirty="0" err="1"/>
                        <a:t>BeforeEach</a:t>
                      </a:r>
                      <a:endParaRPr lang="en-US" sz="1800" dirty="0"/>
                    </a:p>
                    <a:p>
                      <a:r>
                        <a:rPr lang="en-US" sz="1800" dirty="0"/>
                        <a:t>	public void </a:t>
                      </a:r>
                      <a:r>
                        <a:rPr lang="en-US" sz="1800" dirty="0" err="1"/>
                        <a:t>setUp</a:t>
                      </a:r>
                      <a:r>
                        <a:rPr lang="en-US" sz="1800" dirty="0"/>
                        <a:t>() {</a:t>
                      </a:r>
                    </a:p>
                    <a:p>
                      <a:r>
                        <a:rPr lang="en-US" sz="1800" dirty="0"/>
                        <a:t>		// Initialize the reservation object with test data</a:t>
                      </a:r>
                    </a:p>
                    <a:p>
                      <a:r>
                        <a:rPr lang="en-US" sz="1800" dirty="0"/>
                        <a:t>		</a:t>
                      </a:r>
                      <a:r>
                        <a:rPr lang="en-US" sz="1800" dirty="0" err="1"/>
                        <a:t>this.reservation</a:t>
                      </a:r>
                      <a:r>
                        <a:rPr lang="en-US" sz="1800" dirty="0"/>
                        <a:t> = new Reservation("1", new Customer("customer-1", "John Doe",</a:t>
                      </a:r>
                    </a:p>
                    <a:p>
                      <a:r>
                        <a:rPr lang="en-US" sz="1800" dirty="0"/>
                        <a:t>		"</a:t>
                      </a:r>
                      <a:r>
                        <a:rPr lang="en-US" sz="1800" dirty="0" err="1"/>
                        <a:t>john.doe@example.com</a:t>
                      </a:r>
                      <a:r>
                        <a:rPr lang="en-US" sz="1800" dirty="0"/>
                        <a:t>"), new Tour("tour-1", "Tour 1", </a:t>
                      </a:r>
                      <a:r>
                        <a:rPr lang="en-US" sz="1800" dirty="0" err="1"/>
                        <a:t>List.of</a:t>
                      </a:r>
                      <a:r>
                        <a:rPr lang="en-US" sz="1800" dirty="0"/>
                        <a:t>(</a:t>
                      </a:r>
                      <a:r>
                        <a:rPr lang="en-US" sz="1800" dirty="0" err="1"/>
                        <a:t>LocalDate.now</a:t>
                      </a:r>
                      <a:r>
                        <a:rPr lang="en-US" sz="1800" dirty="0"/>
                        <a:t>()), </a:t>
                      </a:r>
                      <a:r>
                        <a:rPr lang="en-US" sz="1800" dirty="0" err="1"/>
                        <a:t>List.of</a:t>
                      </a:r>
                      <a:r>
                        <a:rPr lang="en-US" sz="1800" dirty="0"/>
                        <a:t>(</a:t>
                      </a:r>
                      <a:r>
                        <a:rPr lang="en-US" sz="1800" dirty="0" err="1"/>
                        <a:t>LocalTime.now</a:t>
                      </a:r>
                      <a:r>
                        <a:rPr lang="en-US" sz="1800" dirty="0"/>
                        <a:t>()),</a:t>
                      </a:r>
                    </a:p>
                    <a:p>
                      <a:r>
                        <a:rPr lang="en-US" sz="1800" dirty="0"/>
                        <a:t>		</a:t>
                      </a:r>
                      <a:r>
                        <a:rPr lang="en-US" sz="1800" dirty="0" err="1"/>
                        <a:t>List.of</a:t>
                      </a:r>
                      <a:r>
                        <a:rPr lang="en-US" sz="1800" dirty="0"/>
                        <a:t>("This is a tour description")), </a:t>
                      </a:r>
                      <a:r>
                        <a:rPr lang="en-US" sz="1800" dirty="0" err="1"/>
                        <a:t>LocalDate.now</a:t>
                      </a:r>
                      <a:r>
                        <a:rPr lang="en-US" sz="1800" dirty="0"/>
                        <a:t>(), </a:t>
                      </a:r>
                      <a:r>
                        <a:rPr lang="en-US" sz="1800" dirty="0" err="1"/>
                        <a:t>LocalTime.now</a:t>
                      </a:r>
                      <a:r>
                        <a:rPr lang="en-US" sz="1800" dirty="0"/>
                        <a:t>(), </a:t>
                      </a:r>
                      <a:r>
                        <a:rPr lang="en-US" sz="1800" dirty="0" err="1"/>
                        <a:t>Status.ACTIVE</a:t>
                      </a:r>
                      <a:r>
                        <a:rPr lang="en-US" sz="1800" dirty="0"/>
                        <a:t>);</a:t>
                      </a:r>
                    </a:p>
                    <a:p>
                      <a:r>
                        <a:rPr lang="en-US" sz="1800" dirty="0"/>
                        <a:t>	}</a:t>
                      </a:r>
                    </a:p>
                    <a:p>
                      <a:r>
                        <a:rPr lang="en-US" sz="1800" dirty="0"/>
                        <a:t>	</a:t>
                      </a:r>
                    </a:p>
                    <a:p>
                      <a:r>
                        <a:rPr lang="en-US" sz="1800" dirty="0"/>
                        <a:t>	@Test</a:t>
                      </a:r>
                    </a:p>
                    <a:p>
                      <a:r>
                        <a:rPr lang="en-US" sz="1800" dirty="0"/>
                        <a:t>	public void </a:t>
                      </a:r>
                      <a:r>
                        <a:rPr lang="en-US" sz="1800" dirty="0" err="1"/>
                        <a:t>testMakeReservation</a:t>
                      </a:r>
                      <a:r>
                        <a:rPr lang="en-US" sz="1800" dirty="0"/>
                        <a:t>() {</a:t>
                      </a:r>
                    </a:p>
                    <a:p>
                      <a:r>
                        <a:rPr lang="en-US" sz="1800" dirty="0"/>
                        <a:t>		// Test the make reservation method</a:t>
                      </a:r>
                    </a:p>
                    <a:p>
                      <a:r>
                        <a:rPr lang="en-US" sz="1800" dirty="0"/>
                        <a:t>		</a:t>
                      </a:r>
                      <a:r>
                        <a:rPr lang="en-US" sz="1800" dirty="0" err="1"/>
                        <a:t>boolean</a:t>
                      </a:r>
                      <a:r>
                        <a:rPr lang="en-US" sz="1800" dirty="0"/>
                        <a:t> result = </a:t>
                      </a:r>
                      <a:r>
                        <a:rPr lang="en-US" sz="1800" dirty="0" err="1"/>
                        <a:t>this.reservation.makeReservation</a:t>
                      </a:r>
                      <a:r>
                        <a:rPr lang="en-US" sz="1800" dirty="0"/>
                        <a:t>("tour-1", </a:t>
                      </a:r>
                      <a:r>
                        <a:rPr lang="en-US" sz="1800" dirty="0" err="1"/>
                        <a:t>LocalDate.now</a:t>
                      </a:r>
                      <a:r>
                        <a:rPr lang="en-US" sz="1800" dirty="0"/>
                        <a:t>(), </a:t>
                      </a:r>
                      <a:r>
                        <a:rPr lang="en-US" sz="1800" dirty="0" err="1"/>
                        <a:t>LocalTime.now</a:t>
                      </a:r>
                      <a:r>
                        <a:rPr lang="en-US" sz="1800" dirty="0"/>
                        <a:t>());</a:t>
                      </a:r>
                    </a:p>
                    <a:p>
                      <a:r>
                        <a:rPr lang="en-US" sz="1800" dirty="0"/>
                        <a:t>		assert result; // TO DO: Implement the expected behavior</a:t>
                      </a:r>
                    </a:p>
                    <a:p>
                      <a:r>
                        <a:rPr lang="en-US" sz="1800" dirty="0"/>
                        <a:t>	}</a:t>
                      </a:r>
                    </a:p>
                    <a:p>
                      <a:r>
                        <a:rPr lang="en-US" sz="1800" dirty="0"/>
                        <a:t>	</a:t>
                      </a:r>
                    </a:p>
                    <a:p>
                      <a:r>
                        <a:rPr lang="en-US" sz="1800" dirty="0"/>
                        <a:t>	@Test</a:t>
                      </a:r>
                    </a:p>
                    <a:p>
                      <a:r>
                        <a:rPr lang="en-US" sz="1800" dirty="0"/>
                        <a:t>	public void </a:t>
                      </a:r>
                      <a:r>
                        <a:rPr lang="en-US" sz="1800" dirty="0" err="1"/>
                        <a:t>testCancelReservation</a:t>
                      </a:r>
                      <a:r>
                        <a:rPr lang="en-US" sz="1800" dirty="0"/>
                        <a:t>() {</a:t>
                      </a:r>
                    </a:p>
                    <a:p>
                      <a:r>
                        <a:rPr lang="en-US" sz="1800" dirty="0"/>
                        <a:t>		// Test the cancel reservation method</a:t>
                      </a:r>
                    </a:p>
                    <a:p>
                      <a:r>
                        <a:rPr lang="en-US" sz="1800" dirty="0"/>
                        <a:t>		</a:t>
                      </a:r>
                      <a:r>
                        <a:rPr lang="en-US" sz="1800" dirty="0" err="1"/>
                        <a:t>boolean</a:t>
                      </a:r>
                      <a:r>
                        <a:rPr lang="en-US" sz="1800" dirty="0"/>
                        <a:t> result = </a:t>
                      </a:r>
                      <a:r>
                        <a:rPr lang="en-US" sz="1800" dirty="0" err="1"/>
                        <a:t>this.reservation.cancelReservation</a:t>
                      </a:r>
                      <a:r>
                        <a:rPr lang="en-US" sz="1800" dirty="0"/>
                        <a:t>("1");</a:t>
                      </a:r>
                    </a:p>
                    <a:p>
                      <a:r>
                        <a:rPr lang="en-US" sz="1800" dirty="0"/>
                        <a:t>		assert result; // TO DO: Implement the expected behavior</a:t>
                      </a:r>
                    </a:p>
                    <a:p>
                      <a:r>
                        <a:rPr lang="en-US" sz="1800" dirty="0"/>
                        <a:t>	}</a:t>
                      </a:r>
                    </a:p>
                    <a:p>
                      <a:r>
                        <a:rPr lang="en-US" sz="1800" dirty="0"/>
                        <a:t>}</a:t>
                      </a:r>
                    </a:p>
                  </a:txBody>
                  <a:tcPr/>
                </a:tc>
                <a:tc>
                  <a:txBody>
                    <a:bodyPr/>
                    <a:lstStyle/>
                    <a:p>
                      <a:r>
                        <a:rPr lang="en-US" sz="1800" dirty="0"/>
                        <a:t>```java</a:t>
                      </a:r>
                    </a:p>
                    <a:p>
                      <a:r>
                        <a:rPr lang="en-US" sz="1800" dirty="0"/>
                        <a:t>import </a:t>
                      </a:r>
                      <a:r>
                        <a:rPr lang="en-US" sz="1800" dirty="0" err="1"/>
                        <a:t>org.junit.jupiter.api</a:t>
                      </a:r>
                      <a:r>
                        <a:rPr lang="en-US" sz="1800" dirty="0"/>
                        <a:t>.*;</a:t>
                      </a:r>
                    </a:p>
                    <a:p>
                      <a:r>
                        <a:rPr lang="en-US" sz="1800" dirty="0"/>
                        <a:t>import static </a:t>
                      </a:r>
                      <a:r>
                        <a:rPr lang="en-US" sz="1800" dirty="0" err="1"/>
                        <a:t>org.junit.jupiter.api.Assertions</a:t>
                      </a:r>
                      <a:r>
                        <a:rPr lang="en-US" sz="1800" dirty="0"/>
                        <a:t>.*;</a:t>
                      </a:r>
                    </a:p>
                    <a:p>
                      <a:endParaRPr lang="en-US" sz="1800" dirty="0"/>
                    </a:p>
                    <a:p>
                      <a:r>
                        <a:rPr lang="en-US" sz="1800" dirty="0"/>
                        <a:t>public class </a:t>
                      </a:r>
                      <a:r>
                        <a:rPr lang="en-US" sz="1800" dirty="0" err="1"/>
                        <a:t>UserTest</a:t>
                      </a:r>
                      <a:r>
                        <a:rPr lang="en-US" sz="1800" dirty="0"/>
                        <a:t> {</a:t>
                      </a:r>
                    </a:p>
                    <a:p>
                      <a:r>
                        <a:rPr lang="en-US" sz="1800" dirty="0"/>
                        <a:t>	private User user;</a:t>
                      </a:r>
                    </a:p>
                    <a:p>
                      <a:r>
                        <a:rPr lang="en-US" sz="1800" dirty="0"/>
                        <a:t>	private </a:t>
                      </a:r>
                      <a:r>
                        <a:rPr lang="en-US" sz="1800" dirty="0" err="1"/>
                        <a:t>TourService</a:t>
                      </a:r>
                      <a:r>
                        <a:rPr lang="en-US" sz="1800" dirty="0"/>
                        <a:t> </a:t>
                      </a:r>
                      <a:r>
                        <a:rPr lang="en-US" sz="1800" dirty="0" err="1"/>
                        <a:t>tourService</a:t>
                      </a:r>
                      <a:r>
                        <a:rPr lang="en-US" sz="1800" dirty="0"/>
                        <a:t>;</a:t>
                      </a:r>
                    </a:p>
                    <a:p>
                      <a:r>
                        <a:rPr lang="en-US" sz="1800" dirty="0"/>
                        <a:t>	private </a:t>
                      </a:r>
                      <a:r>
                        <a:rPr lang="en-US" sz="1800" dirty="0" err="1"/>
                        <a:t>ReservationService</a:t>
                      </a:r>
                      <a:r>
                        <a:rPr lang="en-US" sz="1800" dirty="0"/>
                        <a:t> </a:t>
                      </a:r>
                      <a:r>
                        <a:rPr lang="en-US" sz="1800" dirty="0" err="1"/>
                        <a:t>reservationService</a:t>
                      </a:r>
                      <a:r>
                        <a:rPr lang="en-US" sz="1800" dirty="0"/>
                        <a:t>;</a:t>
                      </a:r>
                    </a:p>
                    <a:p>
                      <a:r>
                        <a:rPr lang="en-US" sz="1800" dirty="0"/>
                        <a:t>	private </a:t>
                      </a:r>
                      <a:r>
                        <a:rPr lang="en-US" sz="1800" dirty="0" err="1"/>
                        <a:t>FeedbackService</a:t>
                      </a:r>
                      <a:r>
                        <a:rPr lang="en-US" sz="1800" dirty="0"/>
                        <a:t> </a:t>
                      </a:r>
                      <a:r>
                        <a:rPr lang="en-US" sz="1800" dirty="0" err="1"/>
                        <a:t>feedbackService</a:t>
                      </a:r>
                      <a:r>
                        <a:rPr lang="en-US" sz="1800" dirty="0"/>
                        <a:t>;</a:t>
                      </a:r>
                    </a:p>
                    <a:p>
                      <a:r>
                        <a:rPr lang="en-US" sz="1800" dirty="0"/>
                        <a:t>	</a:t>
                      </a:r>
                    </a:p>
                    <a:p>
                      <a:r>
                        <a:rPr lang="en-US" sz="1800" dirty="0"/>
                        <a:t>	@</a:t>
                      </a:r>
                      <a:r>
                        <a:rPr lang="en-US" sz="1800" dirty="0" err="1"/>
                        <a:t>BeforeEach</a:t>
                      </a:r>
                      <a:endParaRPr lang="en-US" sz="1800" dirty="0"/>
                    </a:p>
                    <a:p>
                      <a:r>
                        <a:rPr lang="en-US" sz="1800" dirty="0"/>
                        <a:t>	void </a:t>
                      </a:r>
                      <a:r>
                        <a:rPr lang="en-US" sz="1800" dirty="0" err="1"/>
                        <a:t>setUp</a:t>
                      </a:r>
                      <a:r>
                        <a:rPr lang="en-US" sz="1800" dirty="0"/>
                        <a:t>() {</a:t>
                      </a:r>
                    </a:p>
                    <a:p>
                      <a:r>
                        <a:rPr lang="en-US" sz="1800" dirty="0"/>
                        <a:t>		user = new User(1, "John Doe", "</a:t>
                      </a:r>
                      <a:r>
                        <a:rPr lang="en-US" sz="1800" dirty="0" err="1"/>
                        <a:t>john.doe@example.com</a:t>
                      </a:r>
                      <a:r>
                        <a:rPr lang="en-US" sz="1800" dirty="0"/>
                        <a:t>");</a:t>
                      </a:r>
                    </a:p>
                    <a:p>
                      <a:r>
                        <a:rPr lang="en-US" sz="1800" dirty="0"/>
                        <a:t>		</a:t>
                      </a:r>
                      <a:r>
                        <a:rPr lang="en-US" sz="1800" dirty="0" err="1"/>
                        <a:t>tourService</a:t>
                      </a:r>
                      <a:r>
                        <a:rPr lang="en-US" sz="1800" dirty="0"/>
                        <a:t> = new </a:t>
                      </a:r>
                      <a:r>
                        <a:rPr lang="en-US" sz="1800" dirty="0" err="1"/>
                        <a:t>TourService</a:t>
                      </a:r>
                      <a:r>
                        <a:rPr lang="en-US" sz="1800" dirty="0"/>
                        <a:t>();</a:t>
                      </a:r>
                    </a:p>
                    <a:p>
                      <a:r>
                        <a:rPr lang="en-US" sz="1800" dirty="0"/>
                        <a:t>		</a:t>
                      </a:r>
                      <a:r>
                        <a:rPr lang="en-US" sz="1800" dirty="0" err="1"/>
                        <a:t>reservationService</a:t>
                      </a:r>
                      <a:r>
                        <a:rPr lang="en-US" sz="1800" dirty="0"/>
                        <a:t> = new </a:t>
                      </a:r>
                      <a:r>
                        <a:rPr lang="en-US" sz="1800" dirty="0" err="1"/>
                        <a:t>ReservationService</a:t>
                      </a:r>
                      <a:r>
                        <a:rPr lang="en-US" sz="1800" dirty="0"/>
                        <a:t>();</a:t>
                      </a:r>
                    </a:p>
                    <a:p>
                      <a:r>
                        <a:rPr lang="en-US" sz="1800" dirty="0"/>
                        <a:t>		</a:t>
                      </a:r>
                      <a:r>
                        <a:rPr lang="en-US" sz="1800" dirty="0" err="1"/>
                        <a:t>feedbackService</a:t>
                      </a:r>
                      <a:r>
                        <a:rPr lang="en-US" sz="1800" dirty="0"/>
                        <a:t> = new </a:t>
                      </a:r>
                      <a:r>
                        <a:rPr lang="en-US" sz="1800" dirty="0" err="1"/>
                        <a:t>FeedbackService</a:t>
                      </a:r>
                      <a:r>
                        <a:rPr lang="en-US" sz="1800" dirty="0"/>
                        <a:t>();</a:t>
                      </a:r>
                    </a:p>
                    <a:p>
                      <a:r>
                        <a:rPr lang="en-US" sz="1800" dirty="0"/>
                        <a:t>	}</a:t>
                      </a:r>
                    </a:p>
                    <a:p>
                      <a:r>
                        <a:rPr lang="en-US" sz="1800" dirty="0"/>
                        <a:t>	</a:t>
                      </a:r>
                    </a:p>
                    <a:p>
                      <a:r>
                        <a:rPr lang="en-US" sz="1800" dirty="0"/>
                        <a:t>	@</a:t>
                      </a:r>
                      <a:r>
                        <a:rPr lang="en-US" sz="1800" dirty="0" err="1"/>
                        <a:t>AfterEach</a:t>
                      </a:r>
                      <a:endParaRPr lang="en-US" sz="1800" dirty="0"/>
                    </a:p>
                    <a:p>
                      <a:r>
                        <a:rPr lang="en-US" sz="1800" dirty="0"/>
                        <a:t>	void </a:t>
                      </a:r>
                      <a:r>
                        <a:rPr lang="en-US" sz="1800" dirty="0" err="1"/>
                        <a:t>tearDown</a:t>
                      </a:r>
                      <a:r>
                        <a:rPr lang="en-US" sz="1800" dirty="0"/>
                        <a:t>() {</a:t>
                      </a:r>
                    </a:p>
                    <a:p>
                      <a:r>
                        <a:rPr lang="en-US" sz="1800" dirty="0"/>
                        <a:t>		// Tear down test environment</a:t>
                      </a:r>
                    </a:p>
                    <a:p>
                      <a:r>
                        <a:rPr lang="en-US" sz="1800" dirty="0"/>
                        <a:t>	}</a:t>
                      </a:r>
                    </a:p>
                    <a:p>
                      <a:r>
                        <a:rPr lang="en-US" sz="1800" dirty="0"/>
                        <a:t>	</a:t>
                      </a:r>
                    </a:p>
                    <a:p>
                      <a:r>
                        <a:rPr lang="en-US" sz="1800" dirty="0"/>
                        <a:t>	@Test</a:t>
                      </a:r>
                    </a:p>
                    <a:p>
                      <a:r>
                        <a:rPr lang="en-US" sz="1800" dirty="0"/>
                        <a:t>	void </a:t>
                      </a:r>
                      <a:r>
                        <a:rPr lang="en-US" sz="1800" dirty="0" err="1"/>
                        <a:t>testViewAvailableTours</a:t>
                      </a:r>
                      <a:r>
                        <a:rPr lang="en-US" sz="1800" dirty="0"/>
                        <a:t>() {</a:t>
                      </a:r>
                    </a:p>
                    <a:p>
                      <a:r>
                        <a:rPr lang="en-US" sz="1800" dirty="0"/>
                        <a:t>		</a:t>
                      </a:r>
                      <a:r>
                        <a:rPr lang="en-US" sz="1800" dirty="0" err="1"/>
                        <a:t>user.viewAvailableTours</a:t>
                      </a:r>
                      <a:r>
                        <a:rPr lang="en-US" sz="1800" dirty="0"/>
                        <a:t>();</a:t>
                      </a:r>
                    </a:p>
                    <a:p>
                      <a:r>
                        <a:rPr lang="en-US" sz="1800" dirty="0"/>
                        <a:t>		List&lt;Tour&gt; </a:t>
                      </a:r>
                      <a:r>
                        <a:rPr lang="en-US" sz="1800" dirty="0" err="1"/>
                        <a:t>availableTours</a:t>
                      </a:r>
                      <a:r>
                        <a:rPr lang="en-US" sz="1800" dirty="0"/>
                        <a:t> = </a:t>
                      </a:r>
                      <a:r>
                        <a:rPr lang="en-US" sz="1800" dirty="0" err="1"/>
                        <a:t>tourService.getAvailableTours</a:t>
                      </a:r>
                      <a:r>
                        <a:rPr lang="en-US" sz="1800" dirty="0"/>
                        <a:t>();</a:t>
                      </a:r>
                    </a:p>
                    <a:p>
                      <a:r>
                        <a:rPr lang="en-US" sz="1800" dirty="0"/>
                        <a:t>		</a:t>
                      </a:r>
                      <a:r>
                        <a:rPr lang="en-US" sz="1800" dirty="0" err="1"/>
                        <a:t>assertNotNull</a:t>
                      </a:r>
                      <a:r>
                        <a:rPr lang="en-US" sz="1800" dirty="0"/>
                        <a:t>(</a:t>
                      </a:r>
                      <a:r>
                        <a:rPr lang="en-US" sz="1800" dirty="0" err="1"/>
                        <a:t>availableTours</a:t>
                      </a:r>
                      <a:r>
                        <a:rPr lang="en-US" sz="1800" dirty="0"/>
                        <a:t>);</a:t>
                      </a:r>
                    </a:p>
                    <a:p>
                      <a:r>
                        <a:rPr lang="en-US" sz="1800" dirty="0"/>
                        <a:t>		</a:t>
                      </a:r>
                      <a:r>
                        <a:rPr lang="en-US" sz="1800" dirty="0" err="1"/>
                        <a:t>assertEquals</a:t>
                      </a:r>
                      <a:r>
                        <a:rPr lang="en-US" sz="1800" dirty="0"/>
                        <a:t>(0, </a:t>
                      </a:r>
                      <a:r>
                        <a:rPr lang="en-US" sz="1800" dirty="0" err="1"/>
                        <a:t>availableTours.size</a:t>
                      </a:r>
                      <a:r>
                        <a:rPr lang="en-US" sz="1800" dirty="0"/>
                        <a:t>());</a:t>
                      </a:r>
                    </a:p>
                    <a:p>
                      <a:r>
                        <a:rPr lang="en-US" sz="1800" dirty="0"/>
                        <a:t>	}</a:t>
                      </a:r>
                    </a:p>
                    <a:p>
                      <a:r>
                        <a:rPr lang="en-US" sz="1800" dirty="0"/>
                        <a:t>	</a:t>
                      </a:r>
                    </a:p>
                    <a:p>
                      <a:r>
                        <a:rPr lang="en-US" sz="1800" dirty="0"/>
                        <a:t>	@Test</a:t>
                      </a:r>
                    </a:p>
                    <a:p>
                      <a:r>
                        <a:rPr lang="en-US" sz="1800" dirty="0"/>
                        <a:t>	void </a:t>
                      </a:r>
                      <a:r>
                        <a:rPr lang="en-US" sz="1800" dirty="0" err="1"/>
                        <a:t>testSelectTour</a:t>
                      </a:r>
                      <a:r>
                        <a:rPr lang="en-US" sz="1800" dirty="0"/>
                        <a:t>() {</a:t>
                      </a:r>
                    </a:p>
                    <a:p>
                      <a:r>
                        <a:rPr lang="en-US" sz="1800" dirty="0"/>
                        <a:t>		int </a:t>
                      </a:r>
                      <a:r>
                        <a:rPr lang="en-US" sz="1800" dirty="0" err="1"/>
                        <a:t>tourId</a:t>
                      </a:r>
                      <a:r>
                        <a:rPr lang="en-US" sz="1800" dirty="0"/>
                        <a:t> = 1;</a:t>
                      </a:r>
                    </a:p>
                    <a:p>
                      <a:r>
                        <a:rPr lang="en-US" sz="1800" dirty="0"/>
                        <a:t>		</a:t>
                      </a:r>
                      <a:r>
                        <a:rPr lang="en-US" sz="1800" dirty="0" err="1"/>
                        <a:t>user.selectTour</a:t>
                      </a:r>
                      <a:r>
                        <a:rPr lang="en-US" sz="1800" dirty="0"/>
                        <a:t>(</a:t>
                      </a:r>
                      <a:r>
                        <a:rPr lang="en-US" sz="1800" dirty="0" err="1"/>
                        <a:t>tourId</a:t>
                      </a:r>
                      <a:r>
                        <a:rPr lang="en-US" sz="1800" dirty="0"/>
                        <a:t>);</a:t>
                      </a:r>
                    </a:p>
                    <a:p>
                      <a:r>
                        <a:rPr lang="en-US" sz="1800" dirty="0"/>
                        <a:t>		Tour </a:t>
                      </a:r>
                      <a:r>
                        <a:rPr lang="en-US" sz="1800" dirty="0" err="1"/>
                        <a:t>selectedTour</a:t>
                      </a:r>
                      <a:r>
                        <a:rPr lang="en-US" sz="1800" dirty="0"/>
                        <a:t> = </a:t>
                      </a:r>
                      <a:r>
                        <a:rPr lang="en-US" sz="1800" dirty="0" err="1"/>
                        <a:t>tourService.getTour</a:t>
                      </a:r>
                      <a:r>
                        <a:rPr lang="en-US" sz="1800" dirty="0"/>
                        <a:t>(</a:t>
                      </a:r>
                      <a:r>
                        <a:rPr lang="en-US" sz="1800" dirty="0" err="1"/>
                        <a:t>tourId</a:t>
                      </a:r>
                      <a:r>
                        <a:rPr lang="en-US" sz="1800" dirty="0"/>
                        <a:t>);</a:t>
                      </a:r>
                    </a:p>
                    <a:p>
                      <a:r>
                        <a:rPr lang="en-US" sz="1800" dirty="0"/>
                        <a:t>		</a:t>
                      </a:r>
                      <a:r>
                        <a:rPr lang="en-US" sz="1800" dirty="0" err="1"/>
                        <a:t>assertNotNull</a:t>
                      </a:r>
                      <a:r>
                        <a:rPr lang="en-US" sz="1800" dirty="0"/>
                        <a:t>(</a:t>
                      </a:r>
                      <a:r>
                        <a:rPr lang="en-US" sz="1800" dirty="0" err="1"/>
                        <a:t>selectedTour</a:t>
                      </a:r>
                      <a:r>
                        <a:rPr lang="en-US" sz="1800" dirty="0"/>
                        <a:t>);</a:t>
                      </a:r>
                    </a:p>
                    <a:p>
                      <a:r>
                        <a:rPr lang="en-US" sz="1800" dirty="0"/>
                        <a:t>	}</a:t>
                      </a:r>
                    </a:p>
                    <a:p>
                      <a:r>
                        <a:rPr lang="en-US" sz="1800" dirty="0"/>
                        <a:t>	</a:t>
                      </a:r>
                    </a:p>
                    <a:p>
                      <a:r>
                        <a:rPr lang="en-US" sz="1800" dirty="0"/>
                        <a:t>	@Test</a:t>
                      </a:r>
                    </a:p>
                    <a:p>
                      <a:r>
                        <a:rPr lang="en-US" sz="1800" dirty="0"/>
                        <a:t>	void </a:t>
                      </a:r>
                      <a:r>
                        <a:rPr lang="en-US" sz="1800" dirty="0" err="1"/>
                        <a:t>testInitiateReservation</a:t>
                      </a:r>
                      <a:r>
                        <a:rPr lang="en-US" sz="1800" dirty="0"/>
                        <a:t>() {</a:t>
                      </a:r>
                    </a:p>
                    <a:p>
                      <a:r>
                        <a:rPr lang="en-US" sz="1800" dirty="0"/>
                        <a:t>		int </a:t>
                      </a:r>
                      <a:r>
                        <a:rPr lang="en-US" sz="1800" dirty="0" err="1"/>
                        <a:t>tourId</a:t>
                      </a:r>
                      <a:r>
                        <a:rPr lang="en-US" sz="1800" dirty="0"/>
                        <a:t> = 1;</a:t>
                      </a:r>
                    </a:p>
                    <a:p>
                      <a:r>
                        <a:rPr lang="en-US" sz="1800" dirty="0"/>
                        <a:t>		</a:t>
                      </a:r>
                      <a:r>
                        <a:rPr lang="en-US" sz="1800" dirty="0" err="1"/>
                        <a:t>LocalDate</a:t>
                      </a:r>
                      <a:r>
                        <a:rPr lang="en-US" sz="1800" dirty="0"/>
                        <a:t> date = </a:t>
                      </a:r>
                      <a:r>
                        <a:rPr lang="en-US" sz="1800" dirty="0" err="1"/>
                        <a:t>LocalDate.now</a:t>
                      </a:r>
                      <a:r>
                        <a:rPr lang="en-US" sz="1800" dirty="0"/>
                        <a:t>();</a:t>
                      </a:r>
                    </a:p>
                    <a:p>
                      <a:r>
                        <a:rPr lang="en-US" sz="1800" dirty="0"/>
                        <a:t>		</a:t>
                      </a:r>
                      <a:r>
                        <a:rPr lang="en-US" sz="1800" dirty="0" err="1"/>
                        <a:t>LocalTime</a:t>
                      </a:r>
                      <a:r>
                        <a:rPr lang="en-US" sz="1800" dirty="0"/>
                        <a:t> time = </a:t>
                      </a:r>
                      <a:r>
                        <a:rPr lang="en-US" sz="1800" dirty="0" err="1"/>
                        <a:t>LocalTime.now</a:t>
                      </a:r>
                      <a:r>
                        <a:rPr lang="en-US" sz="1800" dirty="0"/>
                        <a:t>();</a:t>
                      </a:r>
                    </a:p>
                    <a:p>
                      <a:r>
                        <a:rPr lang="en-US" sz="1800" dirty="0"/>
                        <a:t>		Reservation reservation = </a:t>
                      </a:r>
                      <a:r>
                        <a:rPr lang="en-US" sz="1800" dirty="0" err="1"/>
                        <a:t>user.initiateReservation</a:t>
                      </a:r>
                      <a:r>
                        <a:rPr lang="en-US" sz="1800" dirty="0"/>
                        <a:t>(</a:t>
                      </a:r>
                      <a:r>
                        <a:rPr lang="en-US" sz="1800" dirty="0" err="1"/>
                        <a:t>tourId</a:t>
                      </a:r>
                      <a:r>
                        <a:rPr lang="en-US" sz="1800" dirty="0"/>
                        <a:t>, date, time);</a:t>
                      </a:r>
                    </a:p>
                    <a:p>
                      <a:r>
                        <a:rPr lang="en-US" sz="1800" dirty="0"/>
                        <a:t>		</a:t>
                      </a:r>
                      <a:r>
                        <a:rPr lang="en-US" sz="1800" dirty="0" err="1"/>
                        <a:t>assertNotNull</a:t>
                      </a:r>
                      <a:r>
                        <a:rPr lang="en-US" sz="1800" dirty="0"/>
                        <a:t>(reservation);</a:t>
                      </a:r>
                    </a:p>
                    <a:p>
                      <a:r>
                        <a:rPr lang="en-US" sz="1800" dirty="0"/>
                        <a:t>	}</a:t>
                      </a:r>
                    </a:p>
                    <a:p>
                      <a:r>
                        <a:rPr lang="en-US" sz="1800" dirty="0"/>
                        <a:t>	</a:t>
                      </a:r>
                    </a:p>
                    <a:p>
                      <a:r>
                        <a:rPr lang="en-US" sz="1800" dirty="0"/>
                        <a:t>	@Test</a:t>
                      </a:r>
                    </a:p>
                    <a:p>
                      <a:r>
                        <a:rPr lang="en-US" sz="1800" dirty="0"/>
                        <a:t>	void </a:t>
                      </a:r>
                      <a:r>
                        <a:rPr lang="en-US" sz="1800" dirty="0" err="1"/>
                        <a:t>testValidateReservationInputs</a:t>
                      </a:r>
                      <a:r>
                        <a:rPr lang="en-US" sz="1800" dirty="0"/>
                        <a:t>() {</a:t>
                      </a:r>
                    </a:p>
                    <a:p>
                      <a:r>
                        <a:rPr lang="en-US" sz="1800" dirty="0"/>
                        <a:t>		// Validate inputs for initiate reservation</a:t>
                      </a:r>
                    </a:p>
                    <a:p>
                      <a:r>
                        <a:rPr lang="en-US" sz="1800" dirty="0"/>
                        <a:t>	}</a:t>
                      </a:r>
                    </a:p>
                    <a:p>
                      <a:r>
                        <a:rPr lang="en-US" sz="1800" dirty="0"/>
                        <a:t>	</a:t>
                      </a:r>
                    </a:p>
                    <a:p>
                      <a:r>
                        <a:rPr lang="en-US" sz="1800" dirty="0"/>
                        <a:t>	@Test</a:t>
                      </a:r>
                    </a:p>
                    <a:p>
                      <a:r>
                        <a:rPr lang="en-US" sz="1800" dirty="0"/>
                        <a:t>	void </a:t>
                      </a:r>
                      <a:r>
                        <a:rPr lang="en-US" sz="1800" dirty="0" err="1"/>
                        <a:t>testProvideFeedbackAndRating</a:t>
                      </a:r>
                      <a:r>
                        <a:rPr lang="en-US" sz="1800" dirty="0"/>
                        <a:t>() {</a:t>
                      </a:r>
                    </a:p>
                    <a:p>
                      <a:r>
                        <a:rPr lang="en-US" sz="1800" dirty="0"/>
                        <a:t>		String feedback = "Great experience!";</a:t>
                      </a:r>
                    </a:p>
                    <a:p>
                      <a:r>
                        <a:rPr lang="en-US" sz="1800" dirty="0"/>
                        <a:t>		int rating = 5;</a:t>
                      </a:r>
                    </a:p>
                    <a:p>
                      <a:r>
                        <a:rPr lang="en-US" sz="1800" dirty="0"/>
                        <a:t>		</a:t>
                      </a:r>
                      <a:r>
                        <a:rPr lang="en-US" sz="1800" dirty="0" err="1"/>
                        <a:t>user.provideFeedbackAndRating</a:t>
                      </a:r>
                      <a:r>
                        <a:rPr lang="en-US" sz="1800" dirty="0"/>
                        <a:t>(feedback, rating);</a:t>
                      </a:r>
                    </a:p>
                    <a:p>
                      <a:r>
                        <a:rPr lang="en-US" sz="1800" dirty="0"/>
                        <a:t>		</a:t>
                      </a:r>
                      <a:r>
                        <a:rPr lang="en-US" sz="1800" dirty="0" err="1"/>
                        <a:t>assertEquals</a:t>
                      </a:r>
                      <a:r>
                        <a:rPr lang="en-US" sz="1800" dirty="0"/>
                        <a:t>(feedback, </a:t>
                      </a:r>
                      <a:r>
                        <a:rPr lang="en-US" sz="1800" dirty="0" err="1"/>
                        <a:t>feedbackService.recordFeedbackAndRating</a:t>
                      </a:r>
                      <a:r>
                        <a:rPr lang="en-US" sz="1800" dirty="0"/>
                        <a:t>(feedback, rating));</a:t>
                      </a:r>
                    </a:p>
                    <a:p>
                      <a:r>
                        <a:rPr lang="en-US" sz="1800" dirty="0"/>
                        <a:t>	}</a:t>
                      </a:r>
                    </a:p>
                    <a:p>
                      <a:r>
                        <a:rPr lang="en-US" sz="1800" dirty="0"/>
                        <a:t>	</a:t>
                      </a:r>
                    </a:p>
                    <a:p>
                      <a:r>
                        <a:rPr lang="en-US" sz="1800" dirty="0"/>
                        <a:t>	@Test</a:t>
                      </a:r>
                    </a:p>
                    <a:p>
                      <a:r>
                        <a:rPr lang="en-US" sz="1800" dirty="0"/>
                        <a:t>	void </a:t>
                      </a:r>
                      <a:r>
                        <a:rPr lang="en-US" sz="1800" dirty="0" err="1"/>
                        <a:t>testSubmitFeedback</a:t>
                      </a:r>
                      <a:r>
                        <a:rPr lang="en-US" sz="1800" dirty="0"/>
                        <a:t>() {</a:t>
                      </a:r>
                    </a:p>
                    <a:p>
                      <a:r>
                        <a:rPr lang="en-US" sz="1800" dirty="0"/>
                        <a:t>		// Submit the feedback</a:t>
                      </a:r>
                    </a:p>
                    <a:p>
                      <a:r>
                        <a:rPr lang="en-US" sz="1800" dirty="0"/>
                        <a:t>	}</a:t>
                      </a:r>
                    </a:p>
                    <a:p>
                      <a:r>
                        <a:rPr lang="en-US" sz="1800" dirty="0"/>
                        <a:t>}</a:t>
                      </a:r>
                    </a:p>
                    <a:p>
                      <a:r>
                        <a:rPr lang="en-US" sz="1800" dirty="0"/>
                        <a:t>```</a:t>
                      </a:r>
                    </a:p>
                    <a:p>
                      <a:endParaRPr lang="en-US" sz="1800" dirty="0"/>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105894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EF063-3F21-CEBC-DCBD-59C912F5B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8F79C-3228-213C-168A-C2473B3704B4}"/>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AD9C13D7-0382-C6F8-B65A-7849A4C10870}"/>
              </a:ext>
            </a:extLst>
          </p:cNvPr>
          <p:cNvSpPr>
            <a:spLocks noGrp="1"/>
          </p:cNvSpPr>
          <p:nvPr>
            <p:ph idx="1"/>
          </p:nvPr>
        </p:nvSpPr>
        <p:spPr/>
        <p:txBody>
          <a:bodyPr>
            <a:normAutofit fontScale="92500" lnSpcReduction="10000"/>
          </a:bodyPr>
          <a:lstStyle/>
          <a:p>
            <a:r>
              <a:rPr lang="en-US" dirty="0"/>
              <a:t>Sequential</a:t>
            </a:r>
          </a:p>
          <a:p>
            <a:pPr lvl="1"/>
            <a:r>
              <a:rPr lang="en-US" dirty="0"/>
              <a:t>Classes: 5 (including 4 implementation classes, which are invalid: -4*0.8, produced the same output as T8. Involving an implementation of 4 classes, which are not considered, no tear down: -0.1)</a:t>
            </a:r>
          </a:p>
          <a:p>
            <a:pPr lvl="1"/>
            <a:r>
              <a:rPr lang="en-US" dirty="0"/>
              <a:t>Integration test existing: involving Customer class</a:t>
            </a:r>
          </a:p>
          <a:p>
            <a:pPr lvl="1"/>
            <a:r>
              <a:rPr lang="en-US" dirty="0"/>
              <a:t>No system tests: -0.2</a:t>
            </a:r>
          </a:p>
          <a:p>
            <a:pPr lvl="1"/>
            <a:r>
              <a:rPr lang="en-US" dirty="0"/>
              <a:t>Validity = 1 – (4*0.8+0.1)/5 -0.2 = 0.14</a:t>
            </a:r>
          </a:p>
          <a:p>
            <a:r>
              <a:rPr lang="en-US" dirty="0"/>
              <a:t>Interactive</a:t>
            </a:r>
          </a:p>
          <a:p>
            <a:pPr lvl="1"/>
            <a:r>
              <a:rPr lang="en-US" dirty="0"/>
              <a:t>Test classes:1</a:t>
            </a:r>
          </a:p>
          <a:p>
            <a:pPr lvl="1"/>
            <a:r>
              <a:rPr lang="en-US" dirty="0"/>
              <a:t>Integration test existing: involving Tour and Reservation classes</a:t>
            </a:r>
          </a:p>
          <a:p>
            <a:pPr lvl="1"/>
            <a:r>
              <a:rPr lang="en-US" dirty="0"/>
              <a:t>No system test: -0.2</a:t>
            </a:r>
          </a:p>
          <a:p>
            <a:pPr lvl="1"/>
            <a:r>
              <a:rPr lang="en-US" dirty="0"/>
              <a:t>Validity = 1 - (0)/1 –0.2 = 0.8</a:t>
            </a:r>
          </a:p>
        </p:txBody>
      </p:sp>
    </p:spTree>
    <p:extLst>
      <p:ext uri="{BB962C8B-B14F-4D97-AF65-F5344CB8AC3E}">
        <p14:creationId xmlns:p14="http://schemas.microsoft.com/office/powerpoint/2010/main" val="231264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C62C-5D0C-0628-AD9A-2EA7B0209CF1}"/>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6F393743-9A5D-BD45-0F86-B48D83E169A3}"/>
              </a:ext>
            </a:extLst>
          </p:cNvPr>
          <p:cNvSpPr>
            <a:spLocks noGrp="1"/>
          </p:cNvSpPr>
          <p:nvPr>
            <p:ph idx="1"/>
          </p:nvPr>
        </p:nvSpPr>
        <p:spPr/>
        <p:txBody>
          <a:bodyPr>
            <a:normAutofit fontScale="55000" lnSpcReduction="20000"/>
          </a:bodyPr>
          <a:lstStyle/>
          <a:p>
            <a:r>
              <a:rPr lang="en-US" dirty="0"/>
              <a:t>Sequential</a:t>
            </a:r>
          </a:p>
          <a:p>
            <a:pPr lvl="1"/>
            <a:r>
              <a:rPr lang="en-US" dirty="0"/>
              <a:t>6 FR, 5 NFR =11</a:t>
            </a:r>
          </a:p>
          <a:p>
            <a:pPr lvl="1"/>
            <a:r>
              <a:rPr lang="en-US" dirty="0"/>
              <a:t>Syntactic Validity</a:t>
            </a:r>
          </a:p>
          <a:p>
            <a:pPr lvl="2"/>
            <a:r>
              <a:rPr lang="en-US" dirty="0"/>
              <a:t>Grouping: FR and NFR are clearly separated.</a:t>
            </a:r>
          </a:p>
          <a:p>
            <a:pPr lvl="2"/>
            <a:r>
              <a:rPr lang="en-US" dirty="0"/>
              <a:t>Unique IDs: Yes (FR1–FR6, NFR1–NFR5).</a:t>
            </a:r>
          </a:p>
          <a:p>
            <a:pPr lvl="2"/>
            <a:r>
              <a:rPr lang="en-US" dirty="0"/>
              <a:t>Feature/Attribute Organization: Acceptable; each FR/NFR maps to a feature/quality attribute.</a:t>
            </a:r>
          </a:p>
          <a:p>
            <a:pPr lvl="2"/>
            <a:r>
              <a:rPr lang="en-US" dirty="0"/>
              <a:t>$I_{\text{struct}} = 0$</a:t>
            </a:r>
          </a:p>
          <a:p>
            <a:pPr lvl="1"/>
            <a:r>
              <a:rPr lang="en-US" dirty="0"/>
              <a:t>Semantic Validity</a:t>
            </a:r>
          </a:p>
          <a:p>
            <a:pPr lvl="2"/>
            <a:r>
              <a:rPr lang="en-US" dirty="0"/>
              <a:t>Atomic: Each FR and NFR describes a single functionality or quality.</a:t>
            </a:r>
          </a:p>
          <a:p>
            <a:pPr lvl="2"/>
            <a:r>
              <a:rPr lang="en-US" dirty="0"/>
              <a:t>System Needs: All requirements are appropriate for a TORS.</a:t>
            </a:r>
          </a:p>
          <a:p>
            <a:pPr lvl="2"/>
            <a:r>
              <a:rPr lang="en-US" dirty="0"/>
              <a:t>Classification: No overlap; functional and non-functional are distinct.</a:t>
            </a:r>
          </a:p>
          <a:p>
            <a:pPr lvl="1"/>
            <a:r>
              <a:rPr lang="en-US" dirty="0"/>
              <a:t>V=1−(0+0)/11​= 1</a:t>
            </a:r>
          </a:p>
          <a:p>
            <a:r>
              <a:rPr lang="en-US" dirty="0"/>
              <a:t>Interactive</a:t>
            </a:r>
          </a:p>
          <a:p>
            <a:pPr lvl="1"/>
            <a:r>
              <a:rPr lang="en-US" dirty="0"/>
              <a:t>11 FR, 4 NFR = 15</a:t>
            </a:r>
          </a:p>
          <a:p>
            <a:pPr lvl="1"/>
            <a:r>
              <a:rPr lang="en-US" dirty="0"/>
              <a:t>Syntactic Validity</a:t>
            </a:r>
          </a:p>
          <a:p>
            <a:pPr lvl="2"/>
            <a:r>
              <a:rPr lang="en-US" dirty="0"/>
              <a:t>Grouping: FR and NFR clearly separated.</a:t>
            </a:r>
          </a:p>
          <a:p>
            <a:pPr lvl="2"/>
            <a:r>
              <a:rPr lang="en-US" dirty="0"/>
              <a:t>Unique IDs: Yes (FR1–FR11, NFR1–NFR4).</a:t>
            </a:r>
          </a:p>
          <a:p>
            <a:pPr lvl="2"/>
            <a:r>
              <a:rPr lang="en-US" dirty="0"/>
              <a:t>Feature/Attribute Organization: Each requirement tied to a specific system feature or quality.</a:t>
            </a:r>
          </a:p>
          <a:p>
            <a:pPr lvl="1"/>
            <a:r>
              <a:rPr lang="en-US" dirty="0"/>
              <a:t>Semantic Validity</a:t>
            </a:r>
          </a:p>
          <a:p>
            <a:pPr lvl="2"/>
            <a:r>
              <a:rPr lang="en-US" dirty="0"/>
              <a:t>Atomic: Each FR and NFR describes a single atomic property.</a:t>
            </a:r>
          </a:p>
          <a:p>
            <a:pPr lvl="2"/>
            <a:r>
              <a:rPr lang="en-US" dirty="0"/>
              <a:t>System Needs: All requirements are appropriate for a TORS.</a:t>
            </a:r>
          </a:p>
          <a:p>
            <a:pPr lvl="2"/>
            <a:r>
              <a:rPr lang="en-US" dirty="0"/>
              <a:t>Classification: No overlap or misclassification.</a:t>
            </a:r>
          </a:p>
          <a:p>
            <a:pPr lvl="1"/>
            <a:r>
              <a:rPr lang="en-US" dirty="0"/>
              <a:t>V=1−(0+0)/11​= 1</a:t>
            </a:r>
          </a:p>
          <a:p>
            <a:pPr lvl="1"/>
            <a:r>
              <a:rPr lang="en-US" dirty="0">
                <a:solidFill>
                  <a:srgbClr val="FF0000"/>
                </a:solidFill>
              </a:rPr>
              <a:t>More detail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22741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645A450-C2CE-2790-362B-D05B5BBAB598}"/>
              </a:ext>
            </a:extLst>
          </p:cNvPr>
          <p:cNvGraphicFramePr>
            <a:graphicFrameLocks noGrp="1"/>
          </p:cNvGraphicFramePr>
          <p:nvPr>
            <p:extLst>
              <p:ext uri="{D42A27DB-BD31-4B8C-83A1-F6EECF244321}">
                <p14:modId xmlns:p14="http://schemas.microsoft.com/office/powerpoint/2010/main" val="2972219042"/>
              </p:ext>
            </p:extLst>
          </p:nvPr>
        </p:nvGraphicFramePr>
        <p:xfrm>
          <a:off x="685800" y="436696"/>
          <a:ext cx="16916400" cy="19212560"/>
        </p:xfrm>
        <a:graphic>
          <a:graphicData uri="http://schemas.openxmlformats.org/drawingml/2006/table">
            <a:tbl>
              <a:tblPr firstRow="1" bandRow="1">
                <a:tableStyleId>{5940675A-B579-460E-94D1-54222C63F5DA}</a:tableStyleId>
              </a:tblPr>
              <a:tblGrid>
                <a:gridCol w="8458200">
                  <a:extLst>
                    <a:ext uri="{9D8B030D-6E8A-4147-A177-3AD203B41FA5}">
                      <a16:colId xmlns:a16="http://schemas.microsoft.com/office/drawing/2014/main" val="862350502"/>
                    </a:ext>
                  </a:extLst>
                </a:gridCol>
                <a:gridCol w="8458200">
                  <a:extLst>
                    <a:ext uri="{9D8B030D-6E8A-4147-A177-3AD203B41FA5}">
                      <a16:colId xmlns:a16="http://schemas.microsoft.com/office/drawing/2014/main" val="1941788506"/>
                    </a:ext>
                  </a:extLst>
                </a:gridCol>
              </a:tblGrid>
              <a:tr h="370840">
                <a:tc gridSpan="2">
                  <a:txBody>
                    <a:bodyPr/>
                    <a:lstStyle/>
                    <a:p>
                      <a:r>
                        <a:rPr lang="en-US" sz="1800" dirty="0"/>
                        <a:t>TORS-T2</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a:t>
                      </a:r>
                      <a:r>
                        <a:rPr lang="en-US" sz="1800" dirty="0" err="1"/>
                        <a:t>uml</a:t>
                      </a:r>
                      <a:endParaRPr lang="en-US" sz="1800" dirty="0"/>
                    </a:p>
                    <a:p>
                      <a:r>
                        <a:rPr lang="en-US" sz="1800" dirty="0"/>
                        <a:t>@</a:t>
                      </a:r>
                      <a:r>
                        <a:rPr lang="en-US" sz="1800" dirty="0" err="1"/>
                        <a:t>startuml</a:t>
                      </a:r>
                      <a:endParaRPr lang="en-US" sz="1800" dirty="0"/>
                    </a:p>
                    <a:p>
                      <a:r>
                        <a:rPr lang="en-US" sz="1800" dirty="0"/>
                        <a:t>!include https://</a:t>
                      </a:r>
                      <a:r>
                        <a:rPr lang="en-US" sz="1800" dirty="0" err="1"/>
                        <a:t>raw.githubusercontent.com</a:t>
                      </a:r>
                      <a:r>
                        <a:rPr lang="en-US" sz="1800" dirty="0"/>
                        <a:t>/</a:t>
                      </a:r>
                      <a:r>
                        <a:rPr lang="en-US" sz="1800" dirty="0" err="1"/>
                        <a:t>aptnet</a:t>
                      </a:r>
                      <a:r>
                        <a:rPr lang="en-US" sz="1800" dirty="0"/>
                        <a:t>/</a:t>
                      </a:r>
                      <a:r>
                        <a:rPr lang="en-US" sz="1800" dirty="0" err="1"/>
                        <a:t>PlantUML</a:t>
                      </a:r>
                      <a:r>
                        <a:rPr lang="en-US" sz="1800" dirty="0"/>
                        <a:t>-Style/master/</a:t>
                      </a:r>
                      <a:r>
                        <a:rPr lang="en-US" sz="1800" dirty="0" err="1"/>
                        <a:t>style.pujar</a:t>
                      </a:r>
                      <a:endParaRPr lang="en-US" sz="1800" dirty="0"/>
                    </a:p>
                    <a:p>
                      <a:endParaRPr lang="en-US" sz="1800" dirty="0"/>
                    </a:p>
                    <a:p>
                      <a:r>
                        <a:rPr lang="en-US" sz="1800" dirty="0"/>
                        <a:t>system "Travel Operators' Reservation System (TORS)" {</a:t>
                      </a:r>
                    </a:p>
                    <a:p>
                      <a:r>
                        <a:rPr lang="en-US" sz="1800" dirty="0"/>
                        <a:t>	</a:t>
                      </a:r>
                      <a:r>
                        <a:rPr lang="en-US" sz="1800" dirty="0" err="1"/>
                        <a:t>use_case</a:t>
                      </a:r>
                      <a:r>
                        <a:rPr lang="en-US" sz="1800" dirty="0"/>
                        <a:t> "UC1: View Tour Information" as uc1</a:t>
                      </a:r>
                    </a:p>
                    <a:p>
                      <a:r>
                        <a:rPr lang="en-US" sz="1800" dirty="0"/>
                        <a:t>	</a:t>
                      </a:r>
                      <a:r>
                        <a:rPr lang="en-US" sz="1800" dirty="0" err="1"/>
                        <a:t>use_case</a:t>
                      </a:r>
                      <a:r>
                        <a:rPr lang="en-US" sz="1800" dirty="0"/>
                        <a:t> "UC2: Make Reservation" as uc2</a:t>
                      </a:r>
                    </a:p>
                    <a:p>
                      <a:r>
                        <a:rPr lang="en-US" sz="1800" dirty="0"/>
                        <a:t>	</a:t>
                      </a:r>
                      <a:r>
                        <a:rPr lang="en-US" sz="1800" dirty="0" err="1"/>
                        <a:t>use_case</a:t>
                      </a:r>
                      <a:r>
                        <a:rPr lang="en-US" sz="1800" dirty="0"/>
                        <a:t> "UC3: Cancel Reservation" as uc3</a:t>
                      </a:r>
                    </a:p>
                    <a:p>
                      <a:r>
                        <a:rPr lang="en-US" sz="1800" dirty="0"/>
                        <a:t>	</a:t>
                      </a:r>
                      <a:r>
                        <a:rPr lang="en-US" sz="1800" dirty="0" err="1"/>
                        <a:t>use_case</a:t>
                      </a:r>
                      <a:r>
                        <a:rPr lang="en-US" sz="1800" dirty="0"/>
                        <a:t> "UC4: Send Feedback" as uc4</a:t>
                      </a:r>
                    </a:p>
                    <a:p>
                      <a:r>
                        <a:rPr lang="en-US" sz="1800" dirty="0"/>
                        <a:t>	</a:t>
                      </a:r>
                      <a:r>
                        <a:rPr lang="en-US" sz="1800" dirty="0" err="1"/>
                        <a:t>use_case</a:t>
                      </a:r>
                      <a:r>
                        <a:rPr lang="en-US" sz="1800" dirty="0"/>
                        <a:t> "UC5: Manage Customers and Tours" as uc5</a:t>
                      </a:r>
                    </a:p>
                    <a:p>
                      <a:r>
                        <a:rPr lang="en-US" sz="1800" dirty="0"/>
                        <a:t>	</a:t>
                      </a:r>
                    </a:p>
                    <a:p>
                      <a:r>
                        <a:rPr lang="en-US" sz="1800" dirty="0"/>
                        <a:t>	actor "User" as user {</a:t>
                      </a:r>
                    </a:p>
                    <a:p>
                      <a:r>
                        <a:rPr lang="en-US" sz="1800" dirty="0"/>
                        <a:t>		-- UC1</a:t>
                      </a:r>
                    </a:p>
                    <a:p>
                      <a:r>
                        <a:rPr lang="en-US" sz="1800" dirty="0"/>
                        <a:t>		-- UC2</a:t>
                      </a:r>
                    </a:p>
                    <a:p>
                      <a:r>
                        <a:rPr lang="en-US" sz="1800" dirty="0"/>
                        <a:t>		-- UC3</a:t>
                      </a:r>
                    </a:p>
                    <a:p>
                      <a:r>
                        <a:rPr lang="en-US" sz="1800" dirty="0"/>
                        <a:t>		-- UC4</a:t>
                      </a:r>
                    </a:p>
                    <a:p>
                      <a:r>
                        <a:rPr lang="en-US" sz="1800" dirty="0"/>
                        <a:t>		</a:t>
                      </a:r>
                    </a:p>
                    <a:p>
                      <a:r>
                        <a:rPr lang="en-US" sz="1800" dirty="0"/>
                        <a:t>		-- UC5 (&lt;&lt;extend&gt;&gt; UC4)</a:t>
                      </a:r>
                    </a:p>
                    <a:p>
                      <a:r>
                        <a:rPr lang="en-US" sz="1800" dirty="0"/>
                        <a:t>		</a:t>
                      </a:r>
                    </a:p>
                    <a:p>
                      <a:r>
                        <a:rPr lang="en-US" sz="1800" dirty="0"/>
                        <a:t>	}</a:t>
                      </a:r>
                    </a:p>
                    <a:p>
                      <a:r>
                        <a:rPr lang="en-US" sz="1800" dirty="0"/>
                        <a:t>	</a:t>
                      </a:r>
                    </a:p>
                    <a:p>
                      <a:r>
                        <a:rPr lang="en-US" sz="1800" dirty="0"/>
                        <a:t>	actor "Employee" as employee {</a:t>
                      </a:r>
                    </a:p>
                    <a:p>
                      <a:r>
                        <a:rPr lang="en-US" sz="1800" dirty="0"/>
                        <a:t>		-- UC5</a:t>
                      </a:r>
                    </a:p>
                    <a:p>
                      <a:r>
                        <a:rPr lang="en-US" sz="1800" dirty="0"/>
                        <a:t>	}</a:t>
                      </a:r>
                    </a:p>
                    <a:p>
                      <a:r>
                        <a:rPr lang="en-US" sz="1800" dirty="0"/>
                        <a:t>	</a:t>
                      </a:r>
                    </a:p>
                    <a:p>
                      <a:r>
                        <a:rPr lang="en-US" sz="1800" dirty="0"/>
                        <a:t>	</a:t>
                      </a:r>
                      <a:r>
                        <a:rPr lang="en-US" sz="1800" dirty="0" err="1"/>
                        <a:t>use_case</a:t>
                      </a:r>
                      <a:r>
                        <a:rPr lang="en-US" sz="1800" dirty="0"/>
                        <a:t> uc1 {</a:t>
                      </a:r>
                    </a:p>
                    <a:p>
                      <a:r>
                        <a:rPr lang="en-US" sz="1800" dirty="0"/>
                        <a:t>		: The system displays a list of available tours with corresponding information.</a:t>
                      </a:r>
                    </a:p>
                    <a:p>
                      <a:r>
                        <a:rPr lang="en-US" sz="1800" dirty="0"/>
                        <a:t>		: Users can view tour details, including dates, times, and descriptions.</a:t>
                      </a:r>
                    </a:p>
                    <a:p>
                      <a:r>
                        <a:rPr lang="en-US" sz="1800" dirty="0"/>
                        <a:t>	}</a:t>
                      </a:r>
                    </a:p>
                    <a:p>
                      <a:r>
                        <a:rPr lang="en-US" sz="1800" dirty="0"/>
                        <a:t>	</a:t>
                      </a:r>
                    </a:p>
                    <a:p>
                      <a:r>
                        <a:rPr lang="en-US" sz="1800" dirty="0"/>
                        <a:t>	</a:t>
                      </a:r>
                      <a:r>
                        <a:rPr lang="en-US" sz="1800" dirty="0" err="1"/>
                        <a:t>use_case</a:t>
                      </a:r>
                      <a:r>
                        <a:rPr lang="en-US" sz="1800" dirty="0"/>
                        <a:t> uc2 {</a:t>
                      </a:r>
                    </a:p>
                    <a:p>
                      <a:r>
                        <a:rPr lang="en-US" sz="1800" dirty="0"/>
                        <a:t>		: Users select a tour and provide necessary reservation information.</a:t>
                      </a:r>
                    </a:p>
                    <a:p>
                      <a:r>
                        <a:rPr lang="en-US" sz="1800" dirty="0"/>
                        <a:t>		: The system validates the user's input and creates a new reservation if valid.</a:t>
                      </a:r>
                    </a:p>
                    <a:p>
                      <a:r>
                        <a:rPr lang="en-US" sz="1800" dirty="0"/>
                        <a:t>	}</a:t>
                      </a:r>
                    </a:p>
                    <a:p>
                      <a:r>
                        <a:rPr lang="en-US" sz="1800" dirty="0"/>
                        <a:t>	</a:t>
                      </a:r>
                    </a:p>
                    <a:p>
                      <a:r>
                        <a:rPr lang="en-US" sz="1800" dirty="0"/>
                        <a:t>	</a:t>
                      </a:r>
                      <a:r>
                        <a:rPr lang="en-US" sz="1800" dirty="0" err="1"/>
                        <a:t>use_case</a:t>
                      </a:r>
                      <a:r>
                        <a:rPr lang="en-US" sz="1800" dirty="0"/>
                        <a:t> uc3 {</a:t>
                      </a:r>
                    </a:p>
                    <a:p>
                      <a:r>
                        <a:rPr lang="en-US" sz="1800" dirty="0"/>
                        <a:t>		: Users cancel their existing reservations by selecting the corresponding tour.</a:t>
                      </a:r>
                    </a:p>
                    <a:p>
                      <a:r>
                        <a:rPr lang="en-US" sz="1800" dirty="0"/>
                        <a:t>		: The system confirms the cancellation and updates the database accordingly.</a:t>
                      </a:r>
                    </a:p>
                    <a:p>
                      <a:r>
                        <a:rPr lang="en-US" sz="1800" dirty="0"/>
                        <a:t>	}</a:t>
                      </a:r>
                    </a:p>
                    <a:p>
                      <a:r>
                        <a:rPr lang="en-US" sz="1800" dirty="0"/>
                        <a:t>	</a:t>
                      </a:r>
                    </a:p>
                    <a:p>
                      <a:r>
                        <a:rPr lang="en-US" sz="1800" dirty="0"/>
                        <a:t>	</a:t>
                      </a:r>
                      <a:r>
                        <a:rPr lang="en-US" sz="1800" dirty="0" err="1"/>
                        <a:t>use_case</a:t>
                      </a:r>
                      <a:r>
                        <a:rPr lang="en-US" sz="1800" dirty="0"/>
                        <a:t> uc4 {</a:t>
                      </a:r>
                    </a:p>
                    <a:p>
                      <a:r>
                        <a:rPr lang="en-US" sz="1800" dirty="0"/>
                        <a:t>		: Users send feedback to the agency via email, describing their experience with a specific tour.</a:t>
                      </a:r>
                    </a:p>
                    <a:p>
                      <a:r>
                        <a:rPr lang="en-US" sz="1800" dirty="0"/>
                        <a:t>		: The system stores the feedback in the database for future reference.</a:t>
                      </a:r>
                    </a:p>
                    <a:p>
                      <a:r>
                        <a:rPr lang="en-US" sz="1800" dirty="0"/>
                        <a:t>	}</a:t>
                      </a:r>
                    </a:p>
                    <a:p>
                      <a:r>
                        <a:rPr lang="en-US" sz="1800" dirty="0"/>
                        <a:t>	</a:t>
                      </a:r>
                    </a:p>
                    <a:p>
                      <a:r>
                        <a:rPr lang="en-US" sz="1800" dirty="0"/>
                        <a:t>	</a:t>
                      </a:r>
                      <a:r>
                        <a:rPr lang="en-US" sz="1800" dirty="0" err="1"/>
                        <a:t>use_case</a:t>
                      </a:r>
                      <a:r>
                        <a:rPr lang="en-US" sz="1800" dirty="0"/>
                        <a:t> uc5 {</a:t>
                      </a:r>
                    </a:p>
                    <a:p>
                      <a:r>
                        <a:rPr lang="en-US" sz="1800" dirty="0"/>
                        <a:t>		: Employees can add, update, or delete customer and tour information.</a:t>
                      </a:r>
                    </a:p>
                    <a:p>
                      <a:r>
                        <a:rPr lang="en-US" sz="1800" dirty="0"/>
                        <a:t>		: The system ensures data integrity by preventing inconsistent updates.</a:t>
                      </a:r>
                    </a:p>
                    <a:p>
                      <a:r>
                        <a:rPr lang="en-US" sz="1800" dirty="0"/>
                        <a:t>		</a:t>
                      </a:r>
                    </a:p>
                    <a:p>
                      <a:r>
                        <a:rPr lang="en-US" sz="1800" dirty="0"/>
                        <a:t>		-- UC4 (&lt;&lt;include&gt;&gt;)</a:t>
                      </a:r>
                    </a:p>
                    <a:p>
                      <a:r>
                        <a:rPr lang="en-US" sz="1800" dirty="0"/>
                        <a:t>	}</a:t>
                      </a:r>
                    </a:p>
                    <a:p>
                      <a:r>
                        <a:rPr lang="en-US" sz="1800" dirty="0"/>
                        <a:t>}</a:t>
                      </a:r>
                    </a:p>
                    <a:p>
                      <a:endParaRPr lang="en-US" sz="1800" dirty="0"/>
                    </a:p>
                    <a:p>
                      <a:r>
                        <a:rPr lang="en-US" sz="1800" dirty="0"/>
                        <a:t>@</a:t>
                      </a:r>
                      <a:r>
                        <a:rPr lang="en-US" sz="1800" dirty="0" err="1"/>
                        <a:t>enduml</a:t>
                      </a:r>
                      <a:endParaRPr lang="en-US" sz="1800" dirty="0"/>
                    </a:p>
                    <a:p>
                      <a:r>
                        <a:rPr lang="en-US" sz="1800" dirty="0"/>
                        <a:t>```</a:t>
                      </a:r>
                    </a:p>
                  </a:txBody>
                  <a:tcPr/>
                </a:tc>
                <a:tc>
                  <a:txBody>
                    <a:bodyPr/>
                    <a:lstStyle/>
                    <a:p>
                      <a:r>
                        <a:rPr lang="en-US" sz="1800" dirty="0"/>
                        <a:t>```</a:t>
                      </a:r>
                    </a:p>
                    <a:p>
                      <a:r>
                        <a:rPr lang="en-US" sz="1800" dirty="0"/>
                        <a:t>+-------------------------------+</a:t>
                      </a:r>
                    </a:p>
                    <a:p>
                      <a:r>
                        <a:rPr lang="en-US" sz="1800" dirty="0"/>
                        <a:t>|          Tour Agency System  |</a:t>
                      </a:r>
                    </a:p>
                    <a:p>
                      <a:r>
                        <a:rPr lang="en-US" sz="1800" dirty="0"/>
                        <a:t>+-------------------------------+</a:t>
                      </a:r>
                    </a:p>
                    <a:p>
                      <a:endParaRPr lang="en-US" sz="1800" dirty="0"/>
                    </a:p>
                    <a:p>
                      <a:r>
                        <a:rPr lang="en-US" sz="1800" dirty="0"/>
                        <a:t>+---------------+</a:t>
                      </a:r>
                    </a:p>
                    <a:p>
                      <a:r>
                        <a:rPr lang="en-US" sz="1800" dirty="0"/>
                        <a:t>|           User   |</a:t>
                      </a:r>
                    </a:p>
                    <a:p>
                      <a:r>
                        <a:rPr lang="en-US" sz="1800" dirty="0"/>
                        <a:t>+---------------+</a:t>
                      </a:r>
                    </a:p>
                    <a:p>
                      <a:r>
                        <a:rPr lang="en-US" sz="1800" dirty="0"/>
                        <a:t>|</a:t>
                      </a:r>
                    </a:p>
                    <a:p>
                      <a:r>
                        <a:rPr lang="en-US" sz="1800" dirty="0"/>
                        <a:t>| UC1: View Available Tours</a:t>
                      </a:r>
                    </a:p>
                    <a:p>
                      <a:r>
                        <a:rPr lang="en-US" sz="1800" dirty="0"/>
                        <a:t>| UC2: Make Reservation</a:t>
                      </a:r>
                    </a:p>
                    <a:p>
                      <a:r>
                        <a:rPr lang="en-US" sz="1800" dirty="0"/>
                        <a:t>| UC3: Cancel Existing Reservation</a:t>
                      </a:r>
                    </a:p>
                    <a:p>
                      <a:r>
                        <a:rPr lang="en-US" sz="1800" dirty="0"/>
                        <a:t>| UC4: Provide Feedback and Rating</a:t>
                      </a:r>
                    </a:p>
                    <a:p>
                      <a:r>
                        <a:rPr lang="en-US" sz="1800" dirty="0"/>
                        <a:t>| UC5: View Previous Reservations</a:t>
                      </a:r>
                    </a:p>
                    <a:p>
                      <a:endParaRPr lang="en-US" sz="1800" dirty="0"/>
                    </a:p>
                    <a:p>
                      <a:r>
                        <a:rPr lang="en-US" sz="1800" dirty="0"/>
                        <a:t>+---------------+</a:t>
                      </a:r>
                    </a:p>
                    <a:p>
                      <a:endParaRPr lang="en-US" sz="1800" dirty="0"/>
                    </a:p>
                    <a:p>
                      <a:r>
                        <a:rPr lang="en-US" sz="1800" dirty="0"/>
                        <a:t>+---------------+</a:t>
                      </a:r>
                    </a:p>
                    <a:p>
                      <a:r>
                        <a:rPr lang="en-US" sz="1800" dirty="0"/>
                        <a:t>|     Employee   |</a:t>
                      </a:r>
                    </a:p>
                    <a:p>
                      <a:r>
                        <a:rPr lang="en-US" sz="1800" dirty="0"/>
                        <a:t>+---------------+</a:t>
                      </a:r>
                    </a:p>
                    <a:p>
                      <a:r>
                        <a:rPr lang="en-US" sz="1800" dirty="0"/>
                        <a:t>|</a:t>
                      </a:r>
                    </a:p>
                    <a:p>
                      <a:r>
                        <a:rPr lang="en-US" sz="1800" dirty="0"/>
                        <a:t>| UC6: Add New Customer Information</a:t>
                      </a:r>
                    </a:p>
                    <a:p>
                      <a:r>
                        <a:rPr lang="en-US" sz="1800" dirty="0"/>
                        <a:t>| UC7: Delete Existing Customer Information</a:t>
                      </a:r>
                    </a:p>
                    <a:p>
                      <a:r>
                        <a:rPr lang="en-US" sz="1800" dirty="0"/>
                        <a:t>| UC8: Update Existing Customer Information</a:t>
                      </a:r>
                    </a:p>
                    <a:p>
                      <a:r>
                        <a:rPr lang="en-US" sz="1800" dirty="0"/>
                        <a:t>| UC9: Add New Tour Information</a:t>
                      </a:r>
                    </a:p>
                    <a:p>
                      <a:r>
                        <a:rPr lang="en-US" sz="1800" dirty="0"/>
                        <a:t>| UC10: Delete Existing Tour Information</a:t>
                      </a:r>
                    </a:p>
                    <a:p>
                      <a:r>
                        <a:rPr lang="en-US" sz="1800" dirty="0"/>
                        <a:t>| UC11: Update Existing Tour Information</a:t>
                      </a:r>
                    </a:p>
                    <a:p>
                      <a:endParaRPr lang="en-US" sz="1800" dirty="0"/>
                    </a:p>
                    <a:p>
                      <a:r>
                        <a:rPr lang="en-US" sz="1800" dirty="0"/>
                        <a:t>+---------------+</a:t>
                      </a:r>
                    </a:p>
                    <a:p>
                      <a:endParaRPr lang="en-US" sz="1800" dirty="0"/>
                    </a:p>
                    <a:p>
                      <a:r>
                        <a:rPr lang="en-US" sz="1800" dirty="0"/>
                        <a:t>+-----------------+</a:t>
                      </a:r>
                    </a:p>
                    <a:p>
                      <a:r>
                        <a:rPr lang="en-US" sz="1800" dirty="0"/>
                        <a:t>| &lt;&lt;include&gt;&gt;     |</a:t>
                      </a:r>
                    </a:p>
                    <a:p>
                      <a:r>
                        <a:rPr lang="en-US" sz="1800" dirty="0"/>
                        <a:t>|  UC1 &lt;~&gt; UC2   |</a:t>
                      </a:r>
                    </a:p>
                    <a:p>
                      <a:r>
                        <a:rPr lang="en-US" sz="1800" dirty="0"/>
                        <a:t>|  UC3 &lt;~&gt; UC5   |</a:t>
                      </a:r>
                    </a:p>
                    <a:p>
                      <a:r>
                        <a:rPr lang="en-US" sz="1800" dirty="0"/>
                        <a:t>+-----------------+</a:t>
                      </a:r>
                    </a:p>
                    <a:p>
                      <a:endParaRPr lang="en-US" sz="1800" dirty="0"/>
                    </a:p>
                    <a:p>
                      <a:r>
                        <a:rPr lang="en-US" sz="1800" dirty="0"/>
                        <a:t>+-----------------+</a:t>
                      </a:r>
                    </a:p>
                    <a:p>
                      <a:r>
                        <a:rPr lang="en-US" sz="1800" dirty="0"/>
                        <a:t>| &lt;&lt;extend&gt;&gt;     |</a:t>
                      </a:r>
                    </a:p>
                    <a:p>
                      <a:r>
                        <a:rPr lang="en-US" sz="1800" dirty="0"/>
                        <a:t>|  UC4 &lt;~&gt; UC2   |</a:t>
                      </a:r>
                    </a:p>
                    <a:p>
                      <a:r>
                        <a:rPr lang="en-US" sz="1800" dirty="0"/>
                        <a:t>+-----------------+</a:t>
                      </a:r>
                    </a:p>
                    <a:p>
                      <a:r>
                        <a:rPr lang="en-US" sz="1800" dirty="0"/>
                        <a:t>```</a:t>
                      </a:r>
                    </a:p>
                    <a:p>
                      <a:endParaRPr lang="en-US" sz="1800" dirty="0"/>
                    </a:p>
                    <a:p>
                      <a:r>
                        <a:rPr lang="en-US" sz="1800" dirty="0"/>
                        <a:t>In this use case diagram, the system boundary represents the Tour Agency System. The users and employees are depicted as stick figures outside the system boundary, interacting with various use cases inside the system.</a:t>
                      </a:r>
                    </a:p>
                    <a:p>
                      <a:endParaRPr lang="en-US" sz="1800" dirty="0"/>
                    </a:p>
                    <a:p>
                      <a:r>
                        <a:rPr lang="en-US" sz="1800" dirty="0"/>
                        <a:t>The use cases include:</a:t>
                      </a:r>
                    </a:p>
                    <a:p>
                      <a:endParaRPr lang="en-US" sz="1800" dirty="0"/>
                    </a:p>
                    <a:p>
                      <a:r>
                        <a:rPr lang="en-US" sz="1800" dirty="0"/>
                        <a:t>* UC1: View Available Tours</a:t>
                      </a:r>
                    </a:p>
                    <a:p>
                      <a:r>
                        <a:rPr lang="en-US" sz="1800" dirty="0"/>
                        <a:t>* UC2: Make Reservation</a:t>
                      </a:r>
                    </a:p>
                    <a:p>
                      <a:r>
                        <a:rPr lang="en-US" sz="1800" dirty="0"/>
                        <a:t>* UC3: Cancel Existing Reservation</a:t>
                      </a:r>
                    </a:p>
                    <a:p>
                      <a:r>
                        <a:rPr lang="en-US" sz="1800" dirty="0"/>
                        <a:t>* UC4: Provide Feedback and Rating</a:t>
                      </a:r>
                    </a:p>
                    <a:p>
                      <a:r>
                        <a:rPr lang="en-US" sz="1800" dirty="0"/>
                        <a:t>* UC5: View Previous Reservations</a:t>
                      </a:r>
                    </a:p>
                    <a:p>
                      <a:endParaRPr lang="en-US" sz="1800" dirty="0"/>
                    </a:p>
                    <a:p>
                      <a:r>
                        <a:rPr lang="en-US" sz="1800" dirty="0"/>
                        <a:t>These use cases are connected to the actors (User and Employee) through association lines. The &lt;&lt;include&gt;&gt; relationship is used to show that UC1 is included in UC2, meaning that a user must view available tours before making a reservation. Similarly, UC3 is included in UC5, as a user must cancel their previous reservations.</a:t>
                      </a:r>
                    </a:p>
                    <a:p>
                      <a:endParaRPr lang="en-US" sz="1800" dirty="0"/>
                    </a:p>
                    <a:p>
                      <a:r>
                        <a:rPr lang="en-US" sz="1800" dirty="0"/>
                        <a:t>The &lt;&lt;extend&gt;&gt; relationship is used to show that UC4 extends UC2, meaning that providing feedback and rating is an extension of the make reservation use case.</a:t>
                      </a:r>
                    </a:p>
                    <a:p>
                      <a:endParaRPr lang="en-US" sz="1800" dirty="0"/>
                    </a:p>
                    <a:p>
                      <a:r>
                        <a:rPr lang="en-US" sz="1800" dirty="0"/>
                        <a:t>Each use case is uniquely identified with a UC1, UC2, etc. notation. The diagram accurately captures all the functional requirements provided, including FR1-FR11. Non-functional requirements NFR1-NFR4 are not explicitly represented in this use case model, as they do not directly relate to specific system interactions or behaviors.</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70661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8226-3B9A-354D-2620-821064411C66}"/>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86186278-09EB-40FB-931B-232A90017853}"/>
              </a:ext>
            </a:extLst>
          </p:cNvPr>
          <p:cNvSpPr>
            <a:spLocks noGrp="1"/>
          </p:cNvSpPr>
          <p:nvPr>
            <p:ph idx="1"/>
          </p:nvPr>
        </p:nvSpPr>
        <p:spPr/>
        <p:txBody>
          <a:bodyPr>
            <a:normAutofit fontScale="92500" lnSpcReduction="10000"/>
          </a:bodyPr>
          <a:lstStyle/>
          <a:p>
            <a:r>
              <a:rPr lang="en-US" dirty="0"/>
              <a:t>Sequential</a:t>
            </a:r>
          </a:p>
          <a:p>
            <a:pPr lvl="1"/>
            <a:r>
              <a:rPr lang="en-US" dirty="0"/>
              <a:t>No graphical notation: -0.5</a:t>
            </a:r>
          </a:p>
          <a:p>
            <a:pPr lvl="1"/>
            <a:r>
              <a:rPr lang="en-US" dirty="0"/>
              <a:t>System boundary = 1</a:t>
            </a:r>
          </a:p>
          <a:p>
            <a:pPr lvl="1"/>
            <a:r>
              <a:rPr lang="en-US" dirty="0"/>
              <a:t>Actors =2</a:t>
            </a:r>
          </a:p>
          <a:p>
            <a:pPr lvl="1"/>
            <a:r>
              <a:rPr lang="en-US" dirty="0"/>
              <a:t>Use cases: 5 </a:t>
            </a:r>
          </a:p>
          <a:p>
            <a:pPr lvl="1"/>
            <a:r>
              <a:rPr lang="en-US" dirty="0"/>
              <a:t>Relationships: 5</a:t>
            </a:r>
          </a:p>
          <a:p>
            <a:pPr lvl="1"/>
            <a:r>
              <a:rPr lang="en-US" dirty="0"/>
              <a:t>Validity = 1 – (0)/13 - 0.5 = 0.5</a:t>
            </a:r>
          </a:p>
          <a:p>
            <a:r>
              <a:rPr lang="en-US" dirty="0"/>
              <a:t>Interactive</a:t>
            </a:r>
          </a:p>
          <a:p>
            <a:pPr lvl="1"/>
            <a:r>
              <a:rPr lang="en-US" dirty="0"/>
              <a:t>Partial incorrect graphical notation = -0.3</a:t>
            </a:r>
          </a:p>
          <a:p>
            <a:pPr lvl="1"/>
            <a:r>
              <a:rPr lang="en-US" dirty="0"/>
              <a:t>System boundary = 1</a:t>
            </a:r>
          </a:p>
          <a:p>
            <a:pPr lvl="1"/>
            <a:r>
              <a:rPr lang="en-US" dirty="0"/>
              <a:t>Actors = 2</a:t>
            </a:r>
          </a:p>
          <a:p>
            <a:pPr lvl="1"/>
            <a:r>
              <a:rPr lang="en-US" dirty="0"/>
              <a:t>Use cases = 11</a:t>
            </a:r>
          </a:p>
          <a:p>
            <a:pPr lvl="1"/>
            <a:r>
              <a:rPr lang="en-US" dirty="0"/>
              <a:t>Relationships = 11</a:t>
            </a:r>
          </a:p>
          <a:p>
            <a:pPr lvl="1"/>
            <a:r>
              <a:rPr lang="en-US" dirty="0"/>
              <a:t>Validity = 1 - (0)/25 - 0.3 = 0.7</a:t>
            </a:r>
          </a:p>
        </p:txBody>
      </p:sp>
    </p:spTree>
    <p:extLst>
      <p:ext uri="{BB962C8B-B14F-4D97-AF65-F5344CB8AC3E}">
        <p14:creationId xmlns:p14="http://schemas.microsoft.com/office/powerpoint/2010/main" val="57167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57D3C-45A4-95B7-071F-D1982EECF4C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199CFC7-5162-C98F-A7F7-8AB5860A20F8}"/>
              </a:ext>
            </a:extLst>
          </p:cNvPr>
          <p:cNvGraphicFramePr>
            <a:graphicFrameLocks noGrp="1"/>
          </p:cNvGraphicFramePr>
          <p:nvPr>
            <p:extLst>
              <p:ext uri="{D42A27DB-BD31-4B8C-83A1-F6EECF244321}">
                <p14:modId xmlns:p14="http://schemas.microsoft.com/office/powerpoint/2010/main" val="1398261029"/>
              </p:ext>
            </p:extLst>
          </p:nvPr>
        </p:nvGraphicFramePr>
        <p:xfrm>
          <a:off x="522513" y="306068"/>
          <a:ext cx="17406258" cy="42804080"/>
        </p:xfrm>
        <a:graphic>
          <a:graphicData uri="http://schemas.openxmlformats.org/drawingml/2006/table">
            <a:tbl>
              <a:tblPr firstRow="1" bandRow="1">
                <a:tableStyleId>{5940675A-B579-460E-94D1-54222C63F5DA}</a:tableStyleId>
              </a:tblPr>
              <a:tblGrid>
                <a:gridCol w="8703129">
                  <a:extLst>
                    <a:ext uri="{9D8B030D-6E8A-4147-A177-3AD203B41FA5}">
                      <a16:colId xmlns:a16="http://schemas.microsoft.com/office/drawing/2014/main" val="862350502"/>
                    </a:ext>
                  </a:extLst>
                </a:gridCol>
                <a:gridCol w="8703129">
                  <a:extLst>
                    <a:ext uri="{9D8B030D-6E8A-4147-A177-3AD203B41FA5}">
                      <a16:colId xmlns:a16="http://schemas.microsoft.com/office/drawing/2014/main" val="1941788506"/>
                    </a:ext>
                  </a:extLst>
                </a:gridCol>
              </a:tblGrid>
              <a:tr h="370840">
                <a:tc gridSpan="2">
                  <a:txBody>
                    <a:bodyPr/>
                    <a:lstStyle/>
                    <a:p>
                      <a:r>
                        <a:rPr lang="en-US" sz="1800" dirty="0"/>
                        <a:t>TORS-T3</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**UC1: View Tour Information**</a:t>
                      </a:r>
                    </a:p>
                    <a:p>
                      <a:endParaRPr lang="en-US" sz="1800" dirty="0"/>
                    </a:p>
                    <a:p>
                      <a:r>
                        <a:rPr lang="en-US" sz="1800" dirty="0"/>
                        <a:t>Use Case ID: UC1</a:t>
                      </a:r>
                    </a:p>
                    <a:p>
                      <a:r>
                        <a:rPr lang="en-US" sz="1800" dirty="0"/>
                        <a:t>Use Case Name: View Tour Information</a:t>
                      </a:r>
                    </a:p>
                    <a:p>
                      <a:r>
                        <a:rPr lang="en-US" sz="1800" dirty="0"/>
                        <a:t>Primary Actor: User</a:t>
                      </a:r>
                    </a:p>
                    <a:p>
                      <a:r>
                        <a:rPr lang="en-US" sz="1800" dirty="0"/>
                        <a:t>Preconditions: User is authenticated; system is in a valid state.</a:t>
                      </a:r>
                    </a:p>
                    <a:p>
                      <a:r>
                        <a:rPr lang="en-US" sz="1800" dirty="0"/>
                        <a:t>Postconditions: Tour information is displayed; user can view details.</a:t>
                      </a:r>
                    </a:p>
                    <a:p>
                      <a:endParaRPr lang="en-US" sz="1800" dirty="0"/>
                    </a:p>
                    <a:p>
                      <a:r>
                        <a:rPr lang="en-US" sz="1800" dirty="0"/>
                        <a:t>Main Flow:</a:t>
                      </a:r>
                    </a:p>
                    <a:p>
                      <a:r>
                        <a:rPr lang="en-US" sz="1800" dirty="0"/>
                        <a:t>1. User initiates the "View Tour Information" request.</a:t>
                      </a:r>
                    </a:p>
                    <a:p>
                      <a:r>
                        <a:rPr lang="en-US" sz="1800" dirty="0"/>
                        <a:t>2. System retrieves the list of available tours with corresponding information.</a:t>
                      </a:r>
                    </a:p>
                    <a:p>
                      <a:r>
                        <a:rPr lang="en-US" sz="1800" dirty="0"/>
                        <a:t>3. System displays the tour list to the user.</a:t>
                      </a:r>
                    </a:p>
                    <a:p>
                      <a:r>
                        <a:rPr lang="en-US" sz="1800" dirty="0"/>
                        <a:t>4. User selects a tour to view detailed information (e.g., dates, times, and descriptions).</a:t>
                      </a:r>
                    </a:p>
                    <a:p>
                      <a:r>
                        <a:rPr lang="en-US" sz="1800" dirty="0"/>
                        <a:t>5. System provides the selected tour's details.</a:t>
                      </a:r>
                    </a:p>
                    <a:p>
                      <a:endParaRPr lang="en-US" sz="1800" dirty="0"/>
                    </a:p>
                    <a:p>
                      <a:r>
                        <a:rPr lang="en-US" sz="1800" dirty="0"/>
                        <a:t>Alternative Flows:</a:t>
                      </a:r>
                    </a:p>
                    <a:p>
                      <a:r>
                        <a:rPr lang="en-US" sz="1800" dirty="0"/>
                        <a:t>A1: No available tours</a:t>
                      </a:r>
                    </a:p>
                    <a:p>
                      <a:r>
                        <a:rPr lang="en-US" sz="1800" dirty="0"/>
                        <a:t>1. System displays an error message indicating no available tours.</a:t>
                      </a:r>
                    </a:p>
                    <a:p>
                      <a:r>
                        <a:rPr lang="en-US" sz="1800" dirty="0"/>
                        <a:t>2. Use case ends.</a:t>
                      </a:r>
                    </a:p>
                    <a:p>
                      <a:endParaRPr lang="en-US" sz="1800" dirty="0"/>
                    </a:p>
                    <a:p>
                      <a:r>
                        <a:rPr lang="en-US" sz="1800" dirty="0"/>
                        <a:t>**UC2: Make Reservation**</a:t>
                      </a:r>
                    </a:p>
                    <a:p>
                      <a:endParaRPr lang="en-US" sz="1800" dirty="0"/>
                    </a:p>
                    <a:p>
                      <a:r>
                        <a:rPr lang="en-US" sz="1800" dirty="0"/>
                        <a:t>Use Case ID: UC2</a:t>
                      </a:r>
                    </a:p>
                    <a:p>
                      <a:r>
                        <a:rPr lang="en-US" sz="1800" dirty="0"/>
                        <a:t>Use Case Name: Make Reservation</a:t>
                      </a:r>
                    </a:p>
                    <a:p>
                      <a:r>
                        <a:rPr lang="en-US" sz="1800" dirty="0"/>
                        <a:t>Primary Actor: User</a:t>
                      </a:r>
                    </a:p>
                    <a:p>
                      <a:r>
                        <a:rPr lang="en-US" sz="1800" dirty="0"/>
                        <a:t>Preconditions: User is authenticated; system is in a valid state.</a:t>
                      </a:r>
                    </a:p>
                    <a:p>
                      <a:r>
                        <a:rPr lang="en-US" sz="1800" dirty="0"/>
                        <a:t>Postconditions: New reservation is created; user's information is recorded.</a:t>
                      </a:r>
                    </a:p>
                    <a:p>
                      <a:endParaRPr lang="en-US" sz="1800" dirty="0"/>
                    </a:p>
                    <a:p>
                      <a:r>
                        <a:rPr lang="en-US" sz="1800" dirty="0"/>
                        <a:t>Main Flow:</a:t>
                      </a:r>
                    </a:p>
                    <a:p>
                      <a:r>
                        <a:rPr lang="en-US" sz="1800" dirty="0"/>
                        <a:t>1. User selects a tour and initiates the "Make Reservation" request.</a:t>
                      </a:r>
                    </a:p>
                    <a:p>
                      <a:r>
                        <a:rPr lang="en-US" sz="1800" dirty="0"/>
                        <a:t>2. System validates the user's input (e.g., date, time, and any other necessary information).</a:t>
                      </a:r>
                    </a:p>
                    <a:p>
                      <a:r>
                        <a:rPr lang="en-US" sz="1800" dirty="0"/>
                        <a:t>3. System creates a new reservation if the input is valid.</a:t>
                      </a:r>
                    </a:p>
                    <a:p>
                      <a:r>
                        <a:rPr lang="en-US" sz="1800" dirty="0"/>
                        <a:t>4. System records the user's information for the newly created reservation.</a:t>
                      </a:r>
                    </a:p>
                    <a:p>
                      <a:endParaRPr lang="en-US" sz="1800" dirty="0"/>
                    </a:p>
                    <a:p>
                      <a:r>
                        <a:rPr lang="en-US" sz="1800" dirty="0"/>
                        <a:t>Alternative Flows:</a:t>
                      </a:r>
                    </a:p>
                    <a:p>
                      <a:r>
                        <a:rPr lang="en-US" sz="1800" dirty="0"/>
                        <a:t>A1: Invalid input</a:t>
                      </a:r>
                    </a:p>
                    <a:p>
                      <a:r>
                        <a:rPr lang="en-US" sz="1800" dirty="0"/>
                        <a:t>1. System displays an error message indicating invalid input.</a:t>
                      </a:r>
                    </a:p>
                    <a:p>
                      <a:r>
                        <a:rPr lang="en-US" sz="1800" dirty="0"/>
                        <a:t>2. Use case ends.</a:t>
                      </a:r>
                    </a:p>
                    <a:p>
                      <a:r>
                        <a:rPr lang="en-US" sz="1800" dirty="0"/>
                        <a:t>A2: Tour already fully booked</a:t>
                      </a:r>
                    </a:p>
                    <a:p>
                      <a:r>
                        <a:rPr lang="en-US" sz="1800" dirty="0"/>
                        <a:t>1. System displays an error message indicating the tour is fully booked.</a:t>
                      </a:r>
                    </a:p>
                    <a:p>
                      <a:r>
                        <a:rPr lang="en-US" sz="1800" dirty="0"/>
                        <a:t>2. Use case ends.</a:t>
                      </a:r>
                    </a:p>
                    <a:p>
                      <a:endParaRPr lang="en-US" sz="1800" dirty="0"/>
                    </a:p>
                    <a:p>
                      <a:r>
                        <a:rPr lang="en-US" sz="1800" dirty="0"/>
                        <a:t>**UC3: Cancel Reservation**</a:t>
                      </a:r>
                    </a:p>
                    <a:p>
                      <a:endParaRPr lang="en-US" sz="1800" dirty="0"/>
                    </a:p>
                    <a:p>
                      <a:r>
                        <a:rPr lang="en-US" sz="1800" dirty="0"/>
                        <a:t>Use Case ID: UC3</a:t>
                      </a:r>
                    </a:p>
                    <a:p>
                      <a:r>
                        <a:rPr lang="en-US" sz="1800" dirty="0"/>
                        <a:t>Use Case Name: Cancel Reservation</a:t>
                      </a:r>
                    </a:p>
                    <a:p>
                      <a:r>
                        <a:rPr lang="en-US" sz="1800" dirty="0"/>
                        <a:t>Primary Actor: User</a:t>
                      </a:r>
                    </a:p>
                    <a:p>
                      <a:r>
                        <a:rPr lang="en-US" sz="1800" dirty="0"/>
                        <a:t>Preconditions: User has made a reservation; system is in a valid state.</a:t>
                      </a:r>
                    </a:p>
                    <a:p>
                      <a:r>
                        <a:rPr lang="en-US" sz="1800" dirty="0"/>
                        <a:t>Postconditions: Existing reservation is canceled; user's information is updated.</a:t>
                      </a:r>
                    </a:p>
                    <a:p>
                      <a:endParaRPr lang="en-US" sz="1800" dirty="0"/>
                    </a:p>
                    <a:p>
                      <a:r>
                        <a:rPr lang="en-US" sz="1800" dirty="0"/>
                        <a:t>Main Flow:</a:t>
                      </a:r>
                    </a:p>
                    <a:p>
                      <a:r>
                        <a:rPr lang="en-US" sz="1800" dirty="0"/>
                        <a:t>1. User initiates the "Cancel Reservation" request for an existing tour.</a:t>
                      </a:r>
                    </a:p>
                    <a:p>
                      <a:r>
                        <a:rPr lang="en-US" sz="1800" dirty="0"/>
                        <a:t>2. System validates the user's request and confirms the cancellation.</a:t>
                      </a:r>
                    </a:p>
                    <a:p>
                      <a:r>
                        <a:rPr lang="en-US" sz="1800" dirty="0"/>
                        <a:t>3. System updates the database to reflect the cancellation.</a:t>
                      </a:r>
                    </a:p>
                    <a:p>
                      <a:r>
                        <a:rPr lang="en-US" sz="1800" dirty="0"/>
                        <a:t>4. System records the user's feedback (optional).</a:t>
                      </a:r>
                    </a:p>
                    <a:p>
                      <a:endParaRPr lang="en-US" sz="1800" dirty="0"/>
                    </a:p>
                    <a:p>
                      <a:r>
                        <a:rPr lang="en-US" sz="1800" dirty="0"/>
                        <a:t>Alternative Flows:</a:t>
                      </a:r>
                    </a:p>
                    <a:p>
                      <a:r>
                        <a:rPr lang="en-US" sz="1800" dirty="0"/>
                        <a:t>A1: No reservation found</a:t>
                      </a:r>
                    </a:p>
                    <a:p>
                      <a:r>
                        <a:rPr lang="en-US" sz="1800" dirty="0"/>
                        <a:t>1. System displays an error message indicating no reservation found.</a:t>
                      </a:r>
                    </a:p>
                    <a:p>
                      <a:r>
                        <a:rPr lang="en-US" sz="1800" dirty="0"/>
                        <a:t>2. Use case ends.</a:t>
                      </a:r>
                    </a:p>
                    <a:p>
                      <a:endParaRPr lang="en-US" sz="1800" dirty="0"/>
                    </a:p>
                    <a:p>
                      <a:r>
                        <a:rPr lang="en-US" sz="1800" dirty="0"/>
                        <a:t>**UC4: Send Feedback**</a:t>
                      </a:r>
                    </a:p>
                    <a:p>
                      <a:endParaRPr lang="en-US" sz="1800" dirty="0"/>
                    </a:p>
                    <a:p>
                      <a:r>
                        <a:rPr lang="en-US" sz="1800" dirty="0"/>
                        <a:t>Use Case ID: UC4</a:t>
                      </a:r>
                    </a:p>
                    <a:p>
                      <a:r>
                        <a:rPr lang="en-US" sz="1800" dirty="0"/>
                        <a:t>Use Case Name: Send Feedback</a:t>
                      </a:r>
                    </a:p>
                    <a:p>
                      <a:r>
                        <a:rPr lang="en-US" sz="1800" dirty="0"/>
                        <a:t>Primary Actor: User</a:t>
                      </a:r>
                    </a:p>
                    <a:p>
                      <a:r>
                        <a:rPr lang="en-US" sz="1800" dirty="0"/>
                        <a:t>Preconditions: User has made a reservation; system is in a valid state.</a:t>
                      </a:r>
                    </a:p>
                    <a:p>
                      <a:r>
                        <a:rPr lang="en-US" sz="1800" dirty="0"/>
                        <a:t>Postconditions: Feedback is recorded; user's information is updated.</a:t>
                      </a:r>
                    </a:p>
                    <a:p>
                      <a:endParaRPr lang="en-US" sz="1800" dirty="0"/>
                    </a:p>
                    <a:p>
                      <a:r>
                        <a:rPr lang="en-US" sz="1800" dirty="0"/>
                        <a:t>Main Flow:</a:t>
                      </a:r>
                    </a:p>
                    <a:p>
                      <a:r>
                        <a:rPr lang="en-US" sz="1800" dirty="0"/>
                        <a:t>1. User initiates the "Send Feedback" request for an existing tour.</a:t>
                      </a:r>
                    </a:p>
                    <a:p>
                      <a:r>
                        <a:rPr lang="en-US" sz="1800" dirty="0"/>
                        <a:t>2. System validates the user's input and stores the feedback in the database.</a:t>
                      </a:r>
                    </a:p>
                    <a:p>
                      <a:r>
                        <a:rPr lang="en-US" sz="1800" dirty="0"/>
                        <a:t>3. System records the user's feedback.</a:t>
                      </a:r>
                    </a:p>
                    <a:p>
                      <a:endParaRPr lang="en-US" sz="1800" dirty="0"/>
                    </a:p>
                    <a:p>
                      <a:r>
                        <a:rPr lang="en-US" sz="1800" dirty="0"/>
                        <a:t>Alternative Flows:</a:t>
                      </a:r>
                    </a:p>
                    <a:p>
                      <a:r>
                        <a:rPr lang="en-US" sz="1800" dirty="0"/>
                        <a:t>A1: Invalid input</a:t>
                      </a:r>
                    </a:p>
                    <a:p>
                      <a:r>
                        <a:rPr lang="en-US" sz="1800" dirty="0"/>
                        <a:t>1. System displays an error message indicating invalid input.</a:t>
                      </a:r>
                    </a:p>
                    <a:p>
                      <a:r>
                        <a:rPr lang="en-US" sz="1800" dirty="0"/>
                        <a:t>2. Use case ends.</a:t>
                      </a:r>
                    </a:p>
                    <a:p>
                      <a:endParaRPr lang="en-US" sz="1800" dirty="0"/>
                    </a:p>
                    <a:p>
                      <a:r>
                        <a:rPr lang="en-US" sz="1800" dirty="0"/>
                        <a:t>**UC5: Manage Customers and Tours**</a:t>
                      </a:r>
                    </a:p>
                    <a:p>
                      <a:endParaRPr lang="en-US" sz="1800" dirty="0"/>
                    </a:p>
                    <a:p>
                      <a:r>
                        <a:rPr lang="en-US" sz="1800" dirty="0"/>
                        <a:t>Use Case ID: UC5</a:t>
                      </a:r>
                    </a:p>
                    <a:p>
                      <a:r>
                        <a:rPr lang="en-US" sz="1800" dirty="0"/>
                        <a:t>Use Case Name: Manage Customers and Tours</a:t>
                      </a:r>
                    </a:p>
                    <a:p>
                      <a:r>
                        <a:rPr lang="en-US" sz="1800" dirty="0"/>
                        <a:t>Primary Actor: Employee</a:t>
                      </a:r>
                    </a:p>
                    <a:p>
                      <a:r>
                        <a:rPr lang="en-US" sz="1800" dirty="0"/>
                        <a:t>Preconditions: Employee is authenticated; system is in a valid state.</a:t>
                      </a:r>
                    </a:p>
                    <a:p>
                      <a:r>
                        <a:rPr lang="en-US" sz="1800" dirty="0"/>
                        <a:t>Postconditions:</a:t>
                      </a:r>
                    </a:p>
                  </a:txBody>
                  <a:tcPr/>
                </a:tc>
                <a:tc>
                  <a:txBody>
                    <a:bodyPr/>
                    <a:lstStyle/>
                    <a:p>
                      <a:r>
                        <a:rPr lang="en-US" sz="1800" dirty="0"/>
                        <a:t>**UC1: View Available Tours**</a:t>
                      </a:r>
                    </a:p>
                    <a:p>
                      <a:endParaRPr lang="en-US" sz="1800" dirty="0"/>
                    </a:p>
                    <a:p>
                      <a:r>
                        <a:rPr lang="en-US" sz="1800" dirty="0"/>
                        <a:t>Use Case ID: UC1</a:t>
                      </a:r>
                    </a:p>
                    <a:p>
                      <a:r>
                        <a:rPr lang="en-US" sz="1800" dirty="0"/>
                        <a:t>Use Case Name: View Available Tours</a:t>
                      </a:r>
                    </a:p>
                    <a:p>
                      <a:r>
                        <a:rPr lang="en-US" sz="1800" dirty="0"/>
                        <a:t>Primary Actor: User</a:t>
                      </a:r>
                    </a:p>
                    <a:p>
                      <a:endParaRPr lang="en-US" sz="1800" dirty="0"/>
                    </a:p>
                    <a:p>
                      <a:r>
                        <a:rPr lang="en-US" sz="1800" dirty="0"/>
                        <a:t>Preconditions:</a:t>
                      </a:r>
                    </a:p>
                    <a:p>
                      <a:r>
                        <a:rPr lang="en-US" sz="1800" dirty="0"/>
                        <a:t>- The system is in a valid state.</a:t>
                      </a:r>
                    </a:p>
                    <a:p>
                      <a:r>
                        <a:rPr lang="en-US" sz="1800" dirty="0"/>
                        <a:t>- The user has successfully logged in.</a:t>
                      </a:r>
                    </a:p>
                    <a:p>
                      <a:endParaRPr lang="en-US" sz="1800" dirty="0"/>
                    </a:p>
                    <a:p>
                      <a:r>
                        <a:rPr lang="en-US" sz="1800" dirty="0"/>
                        <a:t>Postconditions:</a:t>
                      </a:r>
                    </a:p>
                    <a:p>
                      <a:r>
                        <a:rPr lang="en-US" sz="1800" dirty="0"/>
                        <a:t>- The available tours are displayed to the user.</a:t>
                      </a:r>
                    </a:p>
                    <a:p>
                      <a:r>
                        <a:rPr lang="en-US" sz="1800" dirty="0"/>
                        <a:t>- The system updates its internal state to reflect the latest tour availability.</a:t>
                      </a:r>
                    </a:p>
                    <a:p>
                      <a:endParaRPr lang="en-US" sz="1800" dirty="0"/>
                    </a:p>
                    <a:p>
                      <a:r>
                        <a:rPr lang="en-US" sz="1800" dirty="0"/>
                        <a:t>Main Flow:</a:t>
                      </a:r>
                    </a:p>
                    <a:p>
                      <a:endParaRPr lang="en-US" sz="1800" dirty="0"/>
                    </a:p>
                    <a:p>
                      <a:r>
                        <a:rPr lang="en-US" sz="1800" dirty="0"/>
                        <a:t>1. User logs in to the system and navigates to the "Available Tours" page.</a:t>
                      </a:r>
                    </a:p>
                    <a:p>
                      <a:r>
                        <a:rPr lang="en-US" sz="1800" dirty="0"/>
                        <a:t>2. System retrieves a list of available tours from its database.</a:t>
                      </a:r>
                    </a:p>
                    <a:p>
                      <a:r>
                        <a:rPr lang="en-US" sz="1800" dirty="0"/>
                        <a:t>3. System displays the list of available tours to the user, including tour details such as name, duration, and price.</a:t>
                      </a:r>
                    </a:p>
                    <a:p>
                      <a:r>
                        <a:rPr lang="en-US" sz="1800" dirty="0"/>
                        <a:t>4. The user views the available tours and selects one that they are interested in.</a:t>
                      </a:r>
                    </a:p>
                    <a:p>
                      <a:endParaRPr lang="en-US" sz="1800" dirty="0"/>
                    </a:p>
                    <a:p>
                      <a:r>
                        <a:rPr lang="en-US" sz="1800" dirty="0"/>
                        <a:t>Alternative Flows:</a:t>
                      </a:r>
                    </a:p>
                    <a:p>
                      <a:endParaRPr lang="en-US" sz="1800" dirty="0"/>
                    </a:p>
                    <a:p>
                      <a:r>
                        <a:rPr lang="en-US" sz="1800" dirty="0"/>
                        <a:t>A1: No Available Tours</a:t>
                      </a:r>
                    </a:p>
                    <a:p>
                      <a:r>
                        <a:rPr lang="en-US" sz="1800" dirty="0"/>
                        <a:t>- 1. System checks if there are any available tours.</a:t>
                      </a:r>
                    </a:p>
                    <a:p>
                      <a:r>
                        <a:rPr lang="en-US" sz="1800" dirty="0"/>
                        <a:t>- 2. If no tours are available, system displays an error message to the user.</a:t>
                      </a:r>
                    </a:p>
                    <a:p>
                      <a:r>
                        <a:rPr lang="en-US" sz="1800" dirty="0"/>
                        <a:t>- 3. Use case ends.</a:t>
                      </a:r>
                    </a:p>
                    <a:p>
                      <a:endParaRPr lang="en-US" sz="1800" dirty="0"/>
                    </a:p>
                    <a:p>
                      <a:r>
                        <a:rPr lang="en-US" sz="1800" dirty="0"/>
                        <a:t>**UC2: Make Reservation**</a:t>
                      </a:r>
                    </a:p>
                    <a:p>
                      <a:endParaRPr lang="en-US" sz="1800" dirty="0"/>
                    </a:p>
                    <a:p>
                      <a:r>
                        <a:rPr lang="en-US" sz="1800" dirty="0"/>
                        <a:t>Use Case ID: UC2</a:t>
                      </a:r>
                    </a:p>
                    <a:p>
                      <a:r>
                        <a:rPr lang="en-US" sz="1800" dirty="0"/>
                        <a:t>Use Case Name: Make Reservation</a:t>
                      </a:r>
                    </a:p>
                    <a:p>
                      <a:r>
                        <a:rPr lang="en-US" sz="1800" dirty="0"/>
                        <a:t>Primary Actor: User</a:t>
                      </a:r>
                    </a:p>
                    <a:p>
                      <a:endParaRPr lang="en-US" sz="1800" dirty="0"/>
                    </a:p>
                    <a:p>
                      <a:r>
                        <a:rPr lang="en-US" sz="1800" dirty="0"/>
                        <a:t>Preconditions:</a:t>
                      </a:r>
                    </a:p>
                    <a:p>
                      <a:r>
                        <a:rPr lang="en-US" sz="1800" dirty="0"/>
                        <a:t>- The user has successfully logged in.</a:t>
                      </a:r>
                    </a:p>
                    <a:p>
                      <a:r>
                        <a:rPr lang="en-US" sz="1800" dirty="0"/>
                        <a:t>- The user has viewed available tours and selected one they are interested in.</a:t>
                      </a:r>
                    </a:p>
                    <a:p>
                      <a:r>
                        <a:rPr lang="en-US" sz="1800" dirty="0"/>
                        <a:t>- The system is in a valid state.</a:t>
                      </a:r>
                    </a:p>
                    <a:p>
                      <a:endParaRPr lang="en-US" sz="1800" dirty="0"/>
                    </a:p>
                    <a:p>
                      <a:r>
                        <a:rPr lang="en-US" sz="1800" dirty="0"/>
                        <a:t>Postconditions:</a:t>
                      </a:r>
                    </a:p>
                    <a:p>
                      <a:r>
                        <a:rPr lang="en-US" sz="1800" dirty="0"/>
                        <a:t>- A new reservation is created for the selected tour.</a:t>
                      </a:r>
                    </a:p>
                    <a:p>
                      <a:r>
                        <a:rPr lang="en-US" sz="1800" dirty="0"/>
                        <a:t>- The system updates its internal state to reflect the new reservation.</a:t>
                      </a:r>
                    </a:p>
                    <a:p>
                      <a:r>
                        <a:rPr lang="en-US" sz="1800" dirty="0"/>
                        <a:t>- The system sends a confirmation email to the user.</a:t>
                      </a:r>
                    </a:p>
                    <a:p>
                      <a:endParaRPr lang="en-US" sz="1800" dirty="0"/>
                    </a:p>
                    <a:p>
                      <a:r>
                        <a:rPr lang="en-US" sz="1800" dirty="0"/>
                        <a:t>Main Flow:</a:t>
                      </a:r>
                    </a:p>
                    <a:p>
                      <a:endParaRPr lang="en-US" sz="1800" dirty="0"/>
                    </a:p>
                    <a:p>
                      <a:r>
                        <a:rPr lang="en-US" sz="1800" dirty="0"/>
                        <a:t>1. User selects a tour from the "Available Tours" page and initiates a reservation process.</a:t>
                      </a:r>
                    </a:p>
                    <a:p>
                      <a:r>
                        <a:rPr lang="en-US" sz="1800" dirty="0"/>
                        <a:t>2. System validates the user's input and checks if the tour is available for the selected date and time.</a:t>
                      </a:r>
                    </a:p>
                    <a:p>
                      <a:r>
                        <a:rPr lang="en-US" sz="1800" dirty="0"/>
                        <a:t>3. If the tour is available, system creates a new reservation for the user.</a:t>
                      </a:r>
                    </a:p>
                    <a:p>
                      <a:r>
                        <a:rPr lang="en-US" sz="1800" dirty="0"/>
                        <a:t>4. System sends a confirmation email to the user with the details of their reservation.</a:t>
                      </a:r>
                    </a:p>
                    <a:p>
                      <a:endParaRPr lang="en-US" sz="1800" dirty="0"/>
                    </a:p>
                    <a:p>
                      <a:r>
                        <a:rPr lang="en-US" sz="1800" dirty="0"/>
                        <a:t>Alternative Flows:</a:t>
                      </a:r>
                    </a:p>
                    <a:p>
                      <a:endParaRPr lang="en-US" sz="1800" dirty="0"/>
                    </a:p>
                    <a:p>
                      <a:r>
                        <a:rPr lang="en-US" sz="1800" dirty="0"/>
                        <a:t>A1: Invalid Input</a:t>
                      </a:r>
                    </a:p>
                    <a:p>
                      <a:r>
                        <a:rPr lang="en-US" sz="1800" dirty="0"/>
                        <a:t>- 1. User enters invalid or incomplete information during the reservation process.</a:t>
                      </a:r>
                    </a:p>
                    <a:p>
                      <a:r>
                        <a:rPr lang="en-US" sz="1800" dirty="0"/>
                        <a:t>- 2. System displays an error message and prompts the user to re-enter the required information.</a:t>
                      </a:r>
                    </a:p>
                    <a:p>
                      <a:r>
                        <a:rPr lang="en-US" sz="1800" dirty="0"/>
                        <a:t>- 3. Use case ends.</a:t>
                      </a:r>
                    </a:p>
                    <a:p>
                      <a:endParaRPr lang="en-US" sz="1800" dirty="0"/>
                    </a:p>
                    <a:p>
                      <a:r>
                        <a:rPr lang="en-US" sz="1800" dirty="0"/>
                        <a:t>**UC3: Cancel Existing Reservation**</a:t>
                      </a:r>
                    </a:p>
                    <a:p>
                      <a:endParaRPr lang="en-US" sz="1800" dirty="0"/>
                    </a:p>
                    <a:p>
                      <a:r>
                        <a:rPr lang="en-US" sz="1800" dirty="0"/>
                        <a:t>Use Case ID: UC3</a:t>
                      </a:r>
                    </a:p>
                    <a:p>
                      <a:r>
                        <a:rPr lang="en-US" sz="1800" dirty="0"/>
                        <a:t>Use Case Name: Cancel Existing Reservation</a:t>
                      </a:r>
                    </a:p>
                    <a:p>
                      <a:r>
                        <a:rPr lang="en-US" sz="1800" dirty="0"/>
                        <a:t>Primary Actor: User</a:t>
                      </a:r>
                    </a:p>
                    <a:p>
                      <a:endParaRPr lang="en-US" sz="1800" dirty="0"/>
                    </a:p>
                    <a:p>
                      <a:r>
                        <a:rPr lang="en-US" sz="1800" dirty="0"/>
                        <a:t>Preconditions:</a:t>
                      </a:r>
                    </a:p>
                    <a:p>
                      <a:r>
                        <a:rPr lang="en-US" sz="1800" dirty="0"/>
                        <a:t>- The system is in a valid state.</a:t>
                      </a:r>
                    </a:p>
                    <a:p>
                      <a:r>
                        <a:rPr lang="en-US" sz="1800" dirty="0"/>
                        <a:t>- The user has an existing reservation that they want to cancel.</a:t>
                      </a:r>
                    </a:p>
                    <a:p>
                      <a:endParaRPr lang="en-US" sz="1800" dirty="0"/>
                    </a:p>
                    <a:p>
                      <a:r>
                        <a:rPr lang="en-US" sz="1800" dirty="0"/>
                        <a:t>Postconditions:</a:t>
                      </a:r>
                    </a:p>
                    <a:p>
                      <a:r>
                        <a:rPr lang="en-US" sz="1800" dirty="0"/>
                        <a:t>- The existing reservation is canceled.</a:t>
                      </a:r>
                    </a:p>
                    <a:p>
                      <a:r>
                        <a:rPr lang="en-US" sz="1800" dirty="0"/>
                        <a:t>- The system updates its internal state to reflect the cancellation.</a:t>
                      </a:r>
                    </a:p>
                    <a:p>
                      <a:r>
                        <a:rPr lang="en-US" sz="1800" dirty="0"/>
                        <a:t>- The system sends a confirmation email to the user.</a:t>
                      </a:r>
                    </a:p>
                    <a:p>
                      <a:endParaRPr lang="en-US" sz="1800" dirty="0"/>
                    </a:p>
                    <a:p>
                      <a:r>
                        <a:rPr lang="en-US" sz="1800" dirty="0"/>
                        <a:t>Main Flow:</a:t>
                      </a:r>
                    </a:p>
                    <a:p>
                      <a:endParaRPr lang="en-US" sz="1800" dirty="0"/>
                    </a:p>
                    <a:p>
                      <a:r>
                        <a:rPr lang="en-US" sz="1800" dirty="0"/>
                        <a:t>1. User logs in to the system and navigates to their "Previous Reservations" page.</a:t>
                      </a:r>
                    </a:p>
                    <a:p>
                      <a:r>
                        <a:rPr lang="en-US" sz="1800" dirty="0"/>
                        <a:t>2. User selects an existing reservation they want to cancel.</a:t>
                      </a:r>
                    </a:p>
                    <a:p>
                      <a:r>
                        <a:rPr lang="en-US" sz="1800" dirty="0"/>
                        <a:t>3. System validates the user's input and checks if the reservation is eligible for cancellation.</a:t>
                      </a:r>
                    </a:p>
                    <a:p>
                      <a:r>
                        <a:rPr lang="en-US" sz="1800" dirty="0"/>
                        <a:t>4. If the reservation is eligible, system cancels the reservation.</a:t>
                      </a:r>
                    </a:p>
                    <a:p>
                      <a:endParaRPr lang="en-US" sz="1800" dirty="0"/>
                    </a:p>
                    <a:p>
                      <a:r>
                        <a:rPr lang="en-US" sz="1800" dirty="0"/>
                        <a:t>Alternative Flows:</a:t>
                      </a:r>
                    </a:p>
                    <a:p>
                      <a:endParaRPr lang="en-US" sz="1800" dirty="0"/>
                    </a:p>
                    <a:p>
                      <a:r>
                        <a:rPr lang="en-US" sz="1800" dirty="0"/>
                        <a:t>A1: No Eligible Reservation</a:t>
                      </a:r>
                    </a:p>
                    <a:p>
                      <a:r>
                        <a:rPr lang="en-US" sz="1800" dirty="0"/>
                        <a:t>- 1. System checks if there are any eligible reservations for cancellation.</a:t>
                      </a:r>
                    </a:p>
                    <a:p>
                      <a:r>
                        <a:rPr lang="en-US" sz="1800" dirty="0"/>
                        <a:t>- 2. If no reservations are eligible, system displays an error message to the user.</a:t>
                      </a:r>
                    </a:p>
                    <a:p>
                      <a:r>
                        <a:rPr lang="en-US" sz="1800" dirty="0"/>
                        <a:t>- 3. Use case ends.</a:t>
                      </a:r>
                    </a:p>
                    <a:p>
                      <a:endParaRPr lang="en-US" sz="1800" dirty="0"/>
                    </a:p>
                    <a:p>
                      <a:r>
                        <a:rPr lang="en-US" sz="1800" dirty="0"/>
                        <a:t>**UC4: Provide Feedback and Rating**</a:t>
                      </a:r>
                    </a:p>
                    <a:p>
                      <a:endParaRPr lang="en-US" sz="1800" dirty="0"/>
                    </a:p>
                    <a:p>
                      <a:r>
                        <a:rPr lang="en-US" sz="1800" dirty="0"/>
                        <a:t>Use Case ID: UC4</a:t>
                      </a:r>
                    </a:p>
                    <a:p>
                      <a:r>
                        <a:rPr lang="en-US" sz="1800" dirty="0"/>
                        <a:t>Use Case Name: Provide Feedback and Rating</a:t>
                      </a:r>
                    </a:p>
                    <a:p>
                      <a:r>
                        <a:rPr lang="en-US" sz="1800" dirty="0"/>
                        <a:t>Primary Actor: User</a:t>
                      </a:r>
                    </a:p>
                    <a:p>
                      <a:endParaRPr lang="en-US" sz="1800" dirty="0"/>
                    </a:p>
                    <a:p>
                      <a:r>
                        <a:rPr lang="en-US" sz="1800" dirty="0"/>
                        <a:t>Preconditions:</a:t>
                      </a:r>
                    </a:p>
                    <a:p>
                      <a:r>
                        <a:rPr lang="en-US" sz="1800" dirty="0"/>
                        <a:t>- The user has successfully logged in.</a:t>
                      </a:r>
                    </a:p>
                    <a:p>
                      <a:r>
                        <a:rPr lang="en-US" sz="1800" dirty="0"/>
                        <a:t>- The user has completed a tour or made a reservation.</a:t>
                      </a:r>
                    </a:p>
                    <a:p>
                      <a:endParaRPr lang="en-US" sz="1800" dirty="0"/>
                    </a:p>
                    <a:p>
                      <a:r>
                        <a:rPr lang="en-US" sz="1800" dirty="0"/>
                        <a:t>Postconditions:</a:t>
                      </a:r>
                    </a:p>
                    <a:p>
                      <a:r>
                        <a:rPr lang="en-US" sz="1800" dirty="0"/>
                        <a:t>- The user provides feedback and rating for the tour or reservation experience.</a:t>
                      </a:r>
                    </a:p>
                    <a:p>
                      <a:r>
                        <a:rPr lang="en-US" sz="1800" dirty="0"/>
                        <a:t>- The system updates its internal state to reflect the user's feedback and rating.</a:t>
                      </a:r>
                    </a:p>
                    <a:p>
                      <a:r>
                        <a:rPr lang="en-US" sz="1800" dirty="0"/>
                        <a:t>- The system uses this feedback to improve its services and processes.</a:t>
                      </a:r>
                    </a:p>
                    <a:p>
                      <a:endParaRPr lang="en-US" sz="1800" dirty="0"/>
                    </a:p>
                    <a:p>
                      <a:r>
                        <a:rPr lang="en-US" sz="1800" dirty="0"/>
                        <a:t>Main Flow:</a:t>
                      </a:r>
                    </a:p>
                    <a:p>
                      <a:endParaRPr lang="en-US" sz="1800" dirty="0"/>
                    </a:p>
                    <a:p>
                      <a:r>
                        <a:rPr lang="en-US" sz="1800" dirty="0"/>
                        <a:t>1. User logs in to the system and navigates to their "Feedback" page.</a:t>
                      </a:r>
                    </a:p>
                    <a:p>
                      <a:r>
                        <a:rPr lang="en-US" sz="1800" dirty="0"/>
                        <a:t>2. User selects a tour or reservation they want to provide feedback for.</a:t>
                      </a:r>
                    </a:p>
                    <a:p>
                      <a:r>
                        <a:rPr lang="en-US" sz="1800" dirty="0"/>
                        <a:t>3. System displays a form for the user to enter their feedback and rating.</a:t>
                      </a:r>
                    </a:p>
                    <a:p>
                      <a:r>
                        <a:rPr lang="en-US" sz="1800" dirty="0"/>
                        <a:t>4. The user submits their feedback and rating.</a:t>
                      </a:r>
                    </a:p>
                    <a:p>
                      <a:endParaRPr lang="en-US" sz="1800" dirty="0"/>
                    </a:p>
                    <a:p>
                      <a:r>
                        <a:rPr lang="en-US" sz="1800" dirty="0"/>
                        <a:t>Alternative Flows:</a:t>
                      </a:r>
                    </a:p>
                    <a:p>
                      <a:endParaRPr lang="en-US" sz="1800" dirty="0"/>
                    </a:p>
                    <a:p>
                      <a:r>
                        <a:rPr lang="en-US" sz="1800" dirty="0"/>
                        <a:t>A1: No Eligible Feedback</a:t>
                      </a:r>
                    </a:p>
                    <a:p>
                      <a:r>
                        <a:rPr lang="en-US" sz="1800" dirty="0"/>
                        <a:t>- 1. System checks if there are any eligible tours or reservations for which the user can provide feedback.</a:t>
                      </a:r>
                    </a:p>
                    <a:p>
                      <a:r>
                        <a:rPr lang="en-US" sz="1800" dirty="0"/>
                        <a:t>- 2. If no tours or reservations are eligible, system displays an error message to the user.</a:t>
                      </a:r>
                    </a:p>
                    <a:p>
                      <a:r>
                        <a:rPr lang="en-US" sz="1800" dirty="0"/>
                        <a:t>- 3. Use case ends.</a:t>
                      </a:r>
                    </a:p>
                    <a:p>
                      <a:endParaRPr lang="en-US" sz="1800" dirty="0"/>
                    </a:p>
                    <a:p>
                      <a:r>
                        <a:rPr lang="en-US" sz="1800" dirty="0"/>
                        <a:t>**UC5: View Previous Reservations**</a:t>
                      </a:r>
                    </a:p>
                    <a:p>
                      <a:endParaRPr lang="en-US" sz="1800" dirty="0"/>
                    </a:p>
                    <a:p>
                      <a:r>
                        <a:rPr lang="en-US" sz="1800" dirty="0"/>
                        <a:t>Use Case ID: UC5</a:t>
                      </a:r>
                    </a:p>
                    <a:p>
                      <a:r>
                        <a:rPr lang="en-US" sz="1800" dirty="0"/>
                        <a:t>Use Case Name: View Previous Reservations</a:t>
                      </a:r>
                    </a:p>
                    <a:p>
                      <a:r>
                        <a:rPr lang="en-US" sz="1800" dirty="0"/>
                        <a:t>Primary Actor: User</a:t>
                      </a:r>
                    </a:p>
                    <a:p>
                      <a:endParaRPr lang="en-US" sz="1800" dirty="0"/>
                    </a:p>
                    <a:p>
                      <a:r>
                        <a:rPr lang="en-US" sz="1800" dirty="0"/>
                        <a:t>Preconditions:</a:t>
                      </a:r>
                    </a:p>
                    <a:p>
                      <a:r>
                        <a:rPr lang="en-US" sz="1800" dirty="0"/>
                        <a:t>- The system is in a valid state.</a:t>
                      </a:r>
                    </a:p>
                    <a:p>
                      <a:r>
                        <a:rPr lang="en-US" sz="1800" dirty="0"/>
                        <a:t>- The user has successfully logged in.</a:t>
                      </a:r>
                    </a:p>
                    <a:p>
                      <a:endParaRPr lang="en-US" sz="1800" dirty="0"/>
                    </a:p>
                    <a:p>
                      <a:r>
                        <a:rPr lang="en-US" sz="1800" dirty="0"/>
                        <a:t>Postconditions:</a:t>
                      </a:r>
                    </a:p>
                    <a:p>
                      <a:r>
                        <a:rPr lang="en-US" sz="1800" dirty="0"/>
                        <a:t>- The user views their previous reservations.</a:t>
                      </a:r>
                    </a:p>
                    <a:p>
                      <a:r>
                        <a:rPr lang="en-US" sz="1800" dirty="0"/>
                        <a:t>- The system updates its internal state to reflect the user's view of their previous reservations.</a:t>
                      </a:r>
                    </a:p>
                    <a:p>
                      <a:endParaRPr lang="en-US" sz="1800" dirty="0"/>
                    </a:p>
                    <a:p>
                      <a:r>
                        <a:rPr lang="en-US" sz="1800" dirty="0"/>
                        <a:t>Main Flow:</a:t>
                      </a:r>
                    </a:p>
                    <a:p>
                      <a:endParaRPr lang="en-US" sz="1800" dirty="0"/>
                    </a:p>
                    <a:p>
                      <a:r>
                        <a:rPr lang="en-US" sz="1800" dirty="0"/>
                        <a:t>1. User logs in to the system and navigates to their "Previous Reservations" page.</a:t>
                      </a:r>
                    </a:p>
                    <a:p>
                      <a:r>
                        <a:rPr lang="en-US" sz="1800" dirty="0"/>
                        <a:t>2. System retrieves a list of the user's previous reservations from its database.</a:t>
                      </a:r>
                    </a:p>
                    <a:p>
                      <a:r>
                        <a:rPr lang="en-US" sz="1800" dirty="0"/>
                        <a:t>3. System displays the list of previous reservations to the user, including reservation details such as tour name, date, and status.</a:t>
                      </a:r>
                    </a:p>
                    <a:p>
                      <a:endParaRPr lang="en-US" sz="1800" dirty="0"/>
                    </a:p>
                    <a:p>
                      <a:r>
                        <a:rPr lang="en-US" sz="1800" dirty="0"/>
                        <a:t>Alternative Flows:</a:t>
                      </a:r>
                    </a:p>
                    <a:p>
                      <a:endParaRPr lang="en-US" sz="1800" dirty="0"/>
                    </a:p>
                    <a:p>
                      <a:r>
                        <a:rPr lang="en-US" sz="1800" dirty="0"/>
                        <a:t>A1: No Previous Reservations</a:t>
                      </a:r>
                    </a:p>
                    <a:p>
                      <a:r>
                        <a:rPr lang="en-US" sz="1800" dirty="0"/>
                        <a:t>- 1. System checks if there are any previous reservations for the user.</a:t>
                      </a:r>
                    </a:p>
                    <a:p>
                      <a:r>
                        <a:rPr lang="en-US" sz="1800" dirty="0"/>
                        <a:t>- 2. If no reservations exist, system displays an error message to the user.</a:t>
                      </a:r>
                    </a:p>
                    <a:p>
                      <a:r>
                        <a:rPr lang="en-US" sz="1800" dirty="0"/>
                        <a:t>- 3. Use case ends.</a:t>
                      </a:r>
                    </a:p>
                    <a:p>
                      <a:endParaRPr lang="en-US" sz="1800" dirty="0"/>
                    </a:p>
                    <a:p>
                      <a:r>
                        <a:rPr lang="en-US" sz="1800" dirty="0"/>
                        <a:t>Please let me know if this meets your expectations.</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421056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D40A2-FE0B-89A6-B31F-C278CAA5D0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1E1B0-6C73-5939-7F8C-0CA995CCA9CB}"/>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4A415AD7-B867-1C63-06F2-6024F2E74D1C}"/>
              </a:ext>
            </a:extLst>
          </p:cNvPr>
          <p:cNvSpPr>
            <a:spLocks noGrp="1"/>
          </p:cNvSpPr>
          <p:nvPr>
            <p:ph idx="1"/>
          </p:nvPr>
        </p:nvSpPr>
        <p:spPr/>
        <p:txBody>
          <a:bodyPr>
            <a:normAutofit/>
          </a:bodyPr>
          <a:lstStyle/>
          <a:p>
            <a:r>
              <a:rPr lang="en-US" dirty="0"/>
              <a:t>Sequential</a:t>
            </a:r>
          </a:p>
          <a:p>
            <a:pPr lvl="1"/>
            <a:r>
              <a:rPr lang="en-US" dirty="0"/>
              <a:t>Use cases: 5 (UC5 incomplete: -0.8)</a:t>
            </a:r>
          </a:p>
          <a:p>
            <a:pPr lvl="1"/>
            <a:r>
              <a:rPr lang="en-US" dirty="0"/>
              <a:t>Validity = 1 – (1*0.8)/5 = 0.84</a:t>
            </a:r>
          </a:p>
          <a:p>
            <a:r>
              <a:rPr lang="en-US" dirty="0"/>
              <a:t>Interactive</a:t>
            </a:r>
          </a:p>
          <a:p>
            <a:pPr lvl="1"/>
            <a:r>
              <a:rPr lang="en-US" dirty="0"/>
              <a:t>Use cases = 5</a:t>
            </a:r>
          </a:p>
          <a:p>
            <a:pPr lvl="1"/>
            <a:r>
              <a:rPr lang="en-US" dirty="0"/>
              <a:t>Validity = 1 - (0)/5 = 1</a:t>
            </a:r>
          </a:p>
          <a:p>
            <a:r>
              <a:rPr lang="en-US" dirty="0">
                <a:solidFill>
                  <a:srgbClr val="FF0000"/>
                </a:solidFill>
              </a:rPr>
              <a:t>The outputs of both are very similar to each other. Equally detail.</a:t>
            </a:r>
          </a:p>
        </p:txBody>
      </p:sp>
    </p:spTree>
    <p:extLst>
      <p:ext uri="{BB962C8B-B14F-4D97-AF65-F5344CB8AC3E}">
        <p14:creationId xmlns:p14="http://schemas.microsoft.com/office/powerpoint/2010/main" val="175496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E4256-75C1-67E0-EE26-E393CB47D0AA}"/>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8BBFF2-8DA5-3431-2094-5DBD72F8895B}"/>
              </a:ext>
            </a:extLst>
          </p:cNvPr>
          <p:cNvGraphicFramePr>
            <a:graphicFrameLocks noGrp="1"/>
          </p:cNvGraphicFramePr>
          <p:nvPr>
            <p:extLst>
              <p:ext uri="{D42A27DB-BD31-4B8C-83A1-F6EECF244321}">
                <p14:modId xmlns:p14="http://schemas.microsoft.com/office/powerpoint/2010/main" val="1359889992"/>
              </p:ext>
            </p:extLst>
          </p:nvPr>
        </p:nvGraphicFramePr>
        <p:xfrm>
          <a:off x="816428" y="991868"/>
          <a:ext cx="16785772" cy="12080240"/>
        </p:xfrm>
        <a:graphic>
          <a:graphicData uri="http://schemas.openxmlformats.org/drawingml/2006/table">
            <a:tbl>
              <a:tblPr firstRow="1" bandRow="1">
                <a:tableStyleId>{5940675A-B579-460E-94D1-54222C63F5DA}</a:tableStyleId>
              </a:tblPr>
              <a:tblGrid>
                <a:gridCol w="8392886">
                  <a:extLst>
                    <a:ext uri="{9D8B030D-6E8A-4147-A177-3AD203B41FA5}">
                      <a16:colId xmlns:a16="http://schemas.microsoft.com/office/drawing/2014/main" val="862350502"/>
                    </a:ext>
                  </a:extLst>
                </a:gridCol>
                <a:gridCol w="8392886">
                  <a:extLst>
                    <a:ext uri="{9D8B030D-6E8A-4147-A177-3AD203B41FA5}">
                      <a16:colId xmlns:a16="http://schemas.microsoft.com/office/drawing/2014/main" val="1941788506"/>
                    </a:ext>
                  </a:extLst>
                </a:gridCol>
              </a:tblGrid>
              <a:tr h="370840">
                <a:tc gridSpan="2">
                  <a:txBody>
                    <a:bodyPr/>
                    <a:lstStyle/>
                    <a:p>
                      <a:r>
                        <a:rPr lang="en-US" sz="1800" dirty="0"/>
                        <a:t>TORS-T4</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a:t>
                      </a:r>
                      <a:r>
                        <a:rPr lang="en-US" sz="1800" dirty="0" err="1"/>
                        <a:t>uml</a:t>
                      </a:r>
                      <a:endParaRPr lang="en-US" sz="1800" dirty="0"/>
                    </a:p>
                    <a:p>
                      <a:r>
                        <a:rPr lang="en-US" sz="1800" dirty="0"/>
                        <a:t>@</a:t>
                      </a:r>
                      <a:r>
                        <a:rPr lang="en-US" sz="1800" dirty="0" err="1"/>
                        <a:t>startuml</a:t>
                      </a:r>
                      <a:endParaRPr lang="en-US" sz="1800" dirty="0"/>
                    </a:p>
                    <a:p>
                      <a:r>
                        <a:rPr lang="en-US" sz="1800" dirty="0"/>
                        <a:t>class Tour {</a:t>
                      </a:r>
                    </a:p>
                    <a:p>
                      <a:r>
                        <a:rPr lang="en-US" sz="1800" dirty="0"/>
                        <a:t>	id String</a:t>
                      </a:r>
                    </a:p>
                    <a:p>
                      <a:r>
                        <a:rPr lang="en-US" sz="1800" dirty="0"/>
                        <a:t>	name String</a:t>
                      </a:r>
                    </a:p>
                    <a:p>
                      <a:r>
                        <a:rPr lang="en-US" sz="1800" dirty="0"/>
                        <a:t>	dates Date[]</a:t>
                      </a:r>
                    </a:p>
                    <a:p>
                      <a:r>
                        <a:rPr lang="en-US" sz="1800" dirty="0"/>
                        <a:t>	times Time[]</a:t>
                      </a:r>
                    </a:p>
                    <a:p>
                      <a:r>
                        <a:rPr lang="en-US" sz="1800" dirty="0"/>
                        <a:t>	descriptions Text[]</a:t>
                      </a:r>
                    </a:p>
                    <a:p>
                      <a:r>
                        <a:rPr lang="en-US" sz="1800" dirty="0"/>
                        <a:t>}</a:t>
                      </a:r>
                    </a:p>
                    <a:p>
                      <a:endParaRPr lang="en-US" sz="1800" dirty="0"/>
                    </a:p>
                    <a:p>
                      <a:r>
                        <a:rPr lang="en-US" sz="1800" dirty="0"/>
                        <a:t>class Customer {</a:t>
                      </a:r>
                    </a:p>
                    <a:p>
                      <a:r>
                        <a:rPr lang="en-US" sz="1800" dirty="0"/>
                        <a:t>	id String</a:t>
                      </a:r>
                    </a:p>
                    <a:p>
                      <a:r>
                        <a:rPr lang="en-US" sz="1800" dirty="0"/>
                        <a:t>	name String</a:t>
                      </a:r>
                    </a:p>
                    <a:p>
                      <a:r>
                        <a:rPr lang="en-US" sz="1800" dirty="0"/>
                        <a:t>	email Email</a:t>
                      </a:r>
                    </a:p>
                    <a:p>
                      <a:r>
                        <a:rPr lang="en-US" sz="1800" dirty="0"/>
                        <a:t>}</a:t>
                      </a:r>
                    </a:p>
                    <a:p>
                      <a:endParaRPr lang="en-US" sz="1800" dirty="0"/>
                    </a:p>
                    <a:p>
                      <a:r>
                        <a:rPr lang="en-US" sz="1800" dirty="0"/>
                        <a:t>class Reservation {</a:t>
                      </a:r>
                    </a:p>
                    <a:p>
                      <a:r>
                        <a:rPr lang="en-US" sz="1800" dirty="0"/>
                        <a:t>	id String</a:t>
                      </a:r>
                    </a:p>
                    <a:p>
                      <a:r>
                        <a:rPr lang="en-US" sz="1800" dirty="0"/>
                        <a:t>	customer Customer</a:t>
                      </a:r>
                    </a:p>
                    <a:p>
                      <a:r>
                        <a:rPr lang="en-US" sz="1800" dirty="0"/>
                        <a:t>	tour Tour</a:t>
                      </a:r>
                    </a:p>
                    <a:p>
                      <a:r>
                        <a:rPr lang="en-US" sz="1800" dirty="0"/>
                        <a:t>	date Date</a:t>
                      </a:r>
                    </a:p>
                    <a:p>
                      <a:r>
                        <a:rPr lang="en-US" sz="1800" dirty="0"/>
                        <a:t>	time Time</a:t>
                      </a:r>
                    </a:p>
                    <a:p>
                      <a:r>
                        <a:rPr lang="en-US" sz="1800" dirty="0"/>
                        <a:t>	status Status</a:t>
                      </a:r>
                    </a:p>
                    <a:p>
                      <a:r>
                        <a:rPr lang="en-US" sz="1800" dirty="0"/>
                        <a:t>}</a:t>
                      </a:r>
                    </a:p>
                    <a:p>
                      <a:endParaRPr lang="en-US" sz="1800" dirty="0"/>
                    </a:p>
                    <a:p>
                      <a:r>
                        <a:rPr lang="en-US" sz="1800" dirty="0"/>
                        <a:t>class Feedback {</a:t>
                      </a:r>
                    </a:p>
                    <a:p>
                      <a:r>
                        <a:rPr lang="en-US" sz="1800" dirty="0"/>
                        <a:t>	id String</a:t>
                      </a:r>
                    </a:p>
                    <a:p>
                      <a:r>
                        <a:rPr lang="en-US" sz="1800" dirty="0"/>
                        <a:t>	reservation Reservation</a:t>
                      </a:r>
                    </a:p>
                    <a:p>
                      <a:r>
                        <a:rPr lang="en-US" sz="1800" dirty="0"/>
                        <a:t>	comment Text</a:t>
                      </a:r>
                    </a:p>
                    <a:p>
                      <a:r>
                        <a:rPr lang="en-US" sz="1800" dirty="0"/>
                        <a:t>}</a:t>
                      </a:r>
                    </a:p>
                    <a:p>
                      <a:endParaRPr lang="en-US" sz="1800" dirty="0"/>
                    </a:p>
                    <a:p>
                      <a:r>
                        <a:rPr lang="en-US" sz="1800" dirty="0"/>
                        <a:t>Tour --* Reservation (one-to-many)</a:t>
                      </a:r>
                    </a:p>
                    <a:p>
                      <a:r>
                        <a:rPr lang="en-US" sz="1800" dirty="0"/>
                        <a:t>Customer --* Reservation (one-to-many)</a:t>
                      </a:r>
                    </a:p>
                    <a:p>
                      <a:r>
                        <a:rPr lang="en-US" sz="1800" dirty="0"/>
                        <a:t>Reservation --* Feedback (one-to-one)</a:t>
                      </a:r>
                    </a:p>
                    <a:p>
                      <a:endParaRPr lang="en-US" sz="1800" dirty="0"/>
                    </a:p>
                    <a:p>
                      <a:r>
                        <a:rPr lang="en-US" sz="1800" dirty="0"/>
                        <a:t>@</a:t>
                      </a:r>
                      <a:r>
                        <a:rPr lang="en-US" sz="1800" dirty="0" err="1"/>
                        <a:t>enduml</a:t>
                      </a:r>
                      <a:endParaRPr lang="en-US" sz="1800" dirty="0"/>
                    </a:p>
                    <a:p>
                      <a:r>
                        <a:rPr lang="en-US" sz="1800" dirty="0"/>
                        <a:t>```</a:t>
                      </a:r>
                    </a:p>
                  </a:txBody>
                  <a:tcPr/>
                </a:tc>
                <a:tc>
                  <a:txBody>
                    <a:bodyPr/>
                    <a:lstStyle/>
                    <a:p>
                      <a:r>
                        <a:rPr lang="en-US" sz="1800" dirty="0"/>
                        <a:t>```</a:t>
                      </a:r>
                    </a:p>
                    <a:p>
                      <a:r>
                        <a:rPr lang="en-US" sz="1800" dirty="0"/>
                        <a:t>+-------------------------------+</a:t>
                      </a:r>
                    </a:p>
                    <a:p>
                      <a:r>
                        <a:rPr lang="en-US" sz="1800" dirty="0"/>
                        <a:t>|         User          |</a:t>
                      </a:r>
                    </a:p>
                    <a:p>
                      <a:r>
                        <a:rPr lang="en-US" sz="1800" dirty="0"/>
                        <a:t>+-------------------------------+</a:t>
                      </a:r>
                    </a:p>
                    <a:p>
                      <a:r>
                        <a:rPr lang="en-US" sz="1800" dirty="0"/>
                        <a:t>|  id  |  name  |  email  |</a:t>
                      </a:r>
                    </a:p>
                    <a:p>
                      <a:r>
                        <a:rPr lang="en-US" sz="1800" dirty="0"/>
                        <a:t>+-------------------------------+</a:t>
                      </a:r>
                    </a:p>
                    <a:p>
                      <a:endParaRPr lang="en-US" sz="1800" dirty="0"/>
                    </a:p>
                    <a:p>
                      <a:r>
                        <a:rPr lang="en-US" sz="1800" dirty="0"/>
                        <a:t>+-------------------------------+</a:t>
                      </a:r>
                    </a:p>
                    <a:p>
                      <a:r>
                        <a:rPr lang="en-US" sz="1800" dirty="0"/>
                        <a:t>|      Tour       |</a:t>
                      </a:r>
                    </a:p>
                    <a:p>
                      <a:r>
                        <a:rPr lang="en-US" sz="1800" dirty="0"/>
                        <a:t>+-------------------------------+</a:t>
                      </a:r>
                    </a:p>
                    <a:p>
                      <a:r>
                        <a:rPr lang="en-US" sz="1800" dirty="0"/>
                        <a:t>|  id  |  name  |  duration  |  price  |</a:t>
                      </a:r>
                    </a:p>
                    <a:p>
                      <a:r>
                        <a:rPr lang="en-US" sz="1800" dirty="0"/>
                        <a:t>+-------------------------------+</a:t>
                      </a:r>
                    </a:p>
                    <a:p>
                      <a:endParaRPr lang="en-US" sz="1800" dirty="0"/>
                    </a:p>
                    <a:p>
                      <a:r>
                        <a:rPr lang="en-US" sz="1800" dirty="0"/>
                        <a:t>+-------------------------------+</a:t>
                      </a:r>
                    </a:p>
                    <a:p>
                      <a:r>
                        <a:rPr lang="en-US" sz="1800" dirty="0"/>
                        <a:t>|    Reservation   |</a:t>
                      </a:r>
                    </a:p>
                    <a:p>
                      <a:r>
                        <a:rPr lang="en-US" sz="1800" dirty="0"/>
                        <a:t>+-------------------------------+</a:t>
                      </a:r>
                    </a:p>
                    <a:p>
                      <a:r>
                        <a:rPr lang="en-US" sz="1800" dirty="0"/>
                        <a:t>|  id  |  </a:t>
                      </a:r>
                      <a:r>
                        <a:rPr lang="en-US" sz="1800" dirty="0" err="1"/>
                        <a:t>tourId</a:t>
                      </a:r>
                      <a:r>
                        <a:rPr lang="en-US" sz="1800" dirty="0"/>
                        <a:t>  |  </a:t>
                      </a:r>
                      <a:r>
                        <a:rPr lang="en-US" sz="1800" dirty="0" err="1"/>
                        <a:t>userId</a:t>
                      </a:r>
                      <a:r>
                        <a:rPr lang="en-US" sz="1800" dirty="0"/>
                        <a:t>  |  date  |  status  |</a:t>
                      </a:r>
                    </a:p>
                    <a:p>
                      <a:r>
                        <a:rPr lang="en-US" sz="1800" dirty="0"/>
                        <a:t>+-------------------------------+</a:t>
                      </a:r>
                    </a:p>
                    <a:p>
                      <a:endParaRPr lang="en-US" sz="1800" dirty="0"/>
                    </a:p>
                    <a:p>
                      <a:r>
                        <a:rPr lang="en-US" sz="1800" dirty="0"/>
                        <a:t>+-------------------------------+</a:t>
                      </a:r>
                    </a:p>
                    <a:p>
                      <a:r>
                        <a:rPr lang="en-US" sz="1800" dirty="0"/>
                        <a:t>|     Feedback    |</a:t>
                      </a:r>
                    </a:p>
                    <a:p>
                      <a:r>
                        <a:rPr lang="en-US" sz="1800" dirty="0"/>
                        <a:t>+-------------------------------+</a:t>
                      </a:r>
                    </a:p>
                    <a:p>
                      <a:r>
                        <a:rPr lang="en-US" sz="1800" dirty="0"/>
                        <a:t>|  id  |  </a:t>
                      </a:r>
                      <a:r>
                        <a:rPr lang="en-US" sz="1800" dirty="0" err="1"/>
                        <a:t>userId</a:t>
                      </a:r>
                      <a:r>
                        <a:rPr lang="en-US" sz="1800" dirty="0"/>
                        <a:t>  |  rating  |  feedback  |</a:t>
                      </a:r>
                    </a:p>
                    <a:p>
                      <a:r>
                        <a:rPr lang="en-US" sz="1800" dirty="0"/>
                        <a:t>+-------------------------------+</a:t>
                      </a:r>
                    </a:p>
                    <a:p>
                      <a:endParaRPr lang="en-US" sz="1800" dirty="0"/>
                    </a:p>
                    <a:p>
                      <a:r>
                        <a:rPr lang="en-US" sz="1800" dirty="0"/>
                        <a:t>+---------------------------------------+</a:t>
                      </a:r>
                    </a:p>
                    <a:p>
                      <a:r>
                        <a:rPr lang="en-US" sz="1800" dirty="0"/>
                        <a:t>|         Available Tours       |</a:t>
                      </a:r>
                    </a:p>
                    <a:p>
                      <a:r>
                        <a:rPr lang="en-US" sz="1800" dirty="0"/>
                        <a:t>+---------------------------------------+</a:t>
                      </a:r>
                    </a:p>
                    <a:p>
                      <a:r>
                        <a:rPr lang="en-US" sz="1800" dirty="0"/>
                        <a:t>|  tours (0..*)  |  -&gt;  Tour  |</a:t>
                      </a:r>
                    </a:p>
                    <a:p>
                      <a:r>
                        <a:rPr lang="en-US" sz="1800" dirty="0"/>
                        <a:t>+---------------------------------------+</a:t>
                      </a:r>
                    </a:p>
                    <a:p>
                      <a:endParaRPr lang="en-US" sz="1800" dirty="0"/>
                    </a:p>
                    <a:p>
                      <a:r>
                        <a:rPr lang="en-US" sz="1800" dirty="0"/>
                        <a:t>+---------------------------------------+</a:t>
                      </a:r>
                    </a:p>
                    <a:p>
                      <a:r>
                        <a:rPr lang="en-US" sz="1800" dirty="0"/>
                        <a:t>|  View Previous Reservations    |</a:t>
                      </a:r>
                    </a:p>
                    <a:p>
                      <a:r>
                        <a:rPr lang="en-US" sz="1800" dirty="0"/>
                        <a:t>+---------------------------------------+</a:t>
                      </a:r>
                    </a:p>
                    <a:p>
                      <a:r>
                        <a:rPr lang="en-US" sz="1800" dirty="0"/>
                        <a:t>|  reservations (0..*)  |  -&gt;  Reservation  |</a:t>
                      </a:r>
                    </a:p>
                    <a:p>
                      <a:r>
                        <a:rPr lang="en-US" sz="1800" dirty="0"/>
                        <a:t>+---------------------------------------+</a:t>
                      </a:r>
                    </a:p>
                    <a:p>
                      <a:endParaRPr lang="en-US" sz="1800" dirty="0"/>
                    </a:p>
                    <a:p>
                      <a:r>
                        <a:rPr lang="en-US" sz="1800" dirty="0"/>
                        <a:t>Note: The above diagram shows the domain model for the given use case specifications. The classes are represented as rectangles, with attributes listed inside. Associations between classes are shown as lines, labeled with multiplicities where necessary.</a:t>
                      </a:r>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191283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B766B-A26A-668D-0982-0155429387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0A743-354E-56A5-457E-EF507ED9ABB9}"/>
              </a:ext>
            </a:extLst>
          </p:cNvPr>
          <p:cNvSpPr>
            <a:spLocks noGrp="1"/>
          </p:cNvSpPr>
          <p:nvPr>
            <p:ph type="title"/>
          </p:nvPr>
        </p:nvSpPr>
        <p:spPr/>
        <p:txBody>
          <a:bodyPr/>
          <a:lstStyle/>
          <a:p>
            <a:r>
              <a:rPr lang="en-US" dirty="0"/>
              <a:t>Validity</a:t>
            </a:r>
          </a:p>
        </p:txBody>
      </p:sp>
      <p:sp>
        <p:nvSpPr>
          <p:cNvPr id="3" name="Content Placeholder 2">
            <a:extLst>
              <a:ext uri="{FF2B5EF4-FFF2-40B4-BE49-F238E27FC236}">
                <a16:creationId xmlns:a16="http://schemas.microsoft.com/office/drawing/2014/main" id="{ACEAC846-0C2D-A4BA-8C10-470E27FBAD83}"/>
              </a:ext>
            </a:extLst>
          </p:cNvPr>
          <p:cNvSpPr>
            <a:spLocks noGrp="1"/>
          </p:cNvSpPr>
          <p:nvPr>
            <p:ph idx="1"/>
          </p:nvPr>
        </p:nvSpPr>
        <p:spPr/>
        <p:txBody>
          <a:bodyPr>
            <a:normAutofit/>
          </a:bodyPr>
          <a:lstStyle/>
          <a:p>
            <a:r>
              <a:rPr lang="en-US" dirty="0"/>
              <a:t>Sequential</a:t>
            </a:r>
          </a:p>
          <a:p>
            <a:pPr lvl="1"/>
            <a:r>
              <a:rPr lang="en-US" dirty="0"/>
              <a:t>No graphical notation: -0.5</a:t>
            </a:r>
          </a:p>
          <a:p>
            <a:pPr lvl="1"/>
            <a:r>
              <a:rPr lang="en-US" dirty="0"/>
              <a:t>Classes: 4 (all have typed attributes: -0.2)</a:t>
            </a:r>
          </a:p>
          <a:p>
            <a:pPr lvl="1"/>
            <a:r>
              <a:rPr lang="en-US" dirty="0"/>
              <a:t>Relationships: 3</a:t>
            </a:r>
          </a:p>
          <a:p>
            <a:pPr lvl="1"/>
            <a:r>
              <a:rPr lang="en-US" dirty="0"/>
              <a:t>Validity = 1 – (4*0.2)/7 - 0.5= 0.39</a:t>
            </a:r>
          </a:p>
          <a:p>
            <a:r>
              <a:rPr lang="en-US" dirty="0"/>
              <a:t>Interactive</a:t>
            </a:r>
          </a:p>
          <a:p>
            <a:pPr lvl="1"/>
            <a:r>
              <a:rPr lang="en-US" dirty="0"/>
              <a:t>Partial incorrect graphical notation: -0.3 (no relationships presented)</a:t>
            </a:r>
          </a:p>
          <a:p>
            <a:pPr lvl="1"/>
            <a:r>
              <a:rPr lang="en-US" dirty="0"/>
              <a:t>Classes: 6</a:t>
            </a:r>
          </a:p>
          <a:p>
            <a:pPr lvl="1"/>
            <a:r>
              <a:rPr lang="en-US" dirty="0"/>
              <a:t>Relationships: 2</a:t>
            </a:r>
          </a:p>
          <a:p>
            <a:pPr lvl="1"/>
            <a:r>
              <a:rPr lang="en-US" dirty="0"/>
              <a:t>Validity = 1 - (0)/8 -0.3 = 0.7</a:t>
            </a:r>
          </a:p>
        </p:txBody>
      </p:sp>
    </p:spTree>
    <p:extLst>
      <p:ext uri="{BB962C8B-B14F-4D97-AF65-F5344CB8AC3E}">
        <p14:creationId xmlns:p14="http://schemas.microsoft.com/office/powerpoint/2010/main" val="425823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77266-E518-9697-817E-00377C5C630D}"/>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4AE7D8A-0A9B-F567-E944-D2BE43EAA57B}"/>
              </a:ext>
            </a:extLst>
          </p:cNvPr>
          <p:cNvGraphicFramePr>
            <a:graphicFrameLocks noGrp="1"/>
          </p:cNvGraphicFramePr>
          <p:nvPr>
            <p:extLst>
              <p:ext uri="{D42A27DB-BD31-4B8C-83A1-F6EECF244321}">
                <p14:modId xmlns:p14="http://schemas.microsoft.com/office/powerpoint/2010/main" val="2291949796"/>
              </p:ext>
            </p:extLst>
          </p:nvPr>
        </p:nvGraphicFramePr>
        <p:xfrm>
          <a:off x="3450336" y="2102211"/>
          <a:ext cx="11387328" cy="5770880"/>
        </p:xfrm>
        <a:graphic>
          <a:graphicData uri="http://schemas.openxmlformats.org/drawingml/2006/table">
            <a:tbl>
              <a:tblPr firstRow="1" bandRow="1">
                <a:tableStyleId>{5940675A-B579-460E-94D1-54222C63F5DA}</a:tableStyleId>
              </a:tblPr>
              <a:tblGrid>
                <a:gridCol w="5693664">
                  <a:extLst>
                    <a:ext uri="{9D8B030D-6E8A-4147-A177-3AD203B41FA5}">
                      <a16:colId xmlns:a16="http://schemas.microsoft.com/office/drawing/2014/main" val="862350502"/>
                    </a:ext>
                  </a:extLst>
                </a:gridCol>
                <a:gridCol w="5693664">
                  <a:extLst>
                    <a:ext uri="{9D8B030D-6E8A-4147-A177-3AD203B41FA5}">
                      <a16:colId xmlns:a16="http://schemas.microsoft.com/office/drawing/2014/main" val="1941788506"/>
                    </a:ext>
                  </a:extLst>
                </a:gridCol>
              </a:tblGrid>
              <a:tr h="370840">
                <a:tc gridSpan="2">
                  <a:txBody>
                    <a:bodyPr/>
                    <a:lstStyle/>
                    <a:p>
                      <a:r>
                        <a:rPr lang="en-US" sz="1800" dirty="0"/>
                        <a:t>TORS-T5</a:t>
                      </a:r>
                    </a:p>
                  </a:txBody>
                  <a:tcPr/>
                </a:tc>
                <a:tc hMerge="1">
                  <a:txBody>
                    <a:bodyPr/>
                    <a:lstStyle/>
                    <a:p>
                      <a:endParaRPr lang="en-US" sz="1800" dirty="0"/>
                    </a:p>
                  </a:txBody>
                  <a:tcPr/>
                </a:tc>
                <a:extLst>
                  <a:ext uri="{0D108BD9-81ED-4DB2-BD59-A6C34878D82A}">
                    <a16:rowId xmlns:a16="http://schemas.microsoft.com/office/drawing/2014/main" val="434333489"/>
                  </a:ext>
                </a:extLst>
              </a:tr>
              <a:tr h="370840">
                <a:tc>
                  <a:txBody>
                    <a:bodyPr/>
                    <a:lstStyle/>
                    <a:p>
                      <a:r>
                        <a:rPr lang="en-US" sz="1800" dirty="0"/>
                        <a:t>Sequential Agents</a:t>
                      </a:r>
                    </a:p>
                  </a:txBody>
                  <a:tcPr/>
                </a:tc>
                <a:tc>
                  <a:txBody>
                    <a:bodyPr/>
                    <a:lstStyle/>
                    <a:p>
                      <a:r>
                        <a:rPr lang="en-US" sz="1800" dirty="0"/>
                        <a:t>Interactive Agents</a:t>
                      </a:r>
                    </a:p>
                  </a:txBody>
                  <a:tcPr/>
                </a:tc>
                <a:extLst>
                  <a:ext uri="{0D108BD9-81ED-4DB2-BD59-A6C34878D82A}">
                    <a16:rowId xmlns:a16="http://schemas.microsoft.com/office/drawing/2014/main" val="1577434312"/>
                  </a:ext>
                </a:extLst>
              </a:tr>
              <a:tr h="370840">
                <a:tc>
                  <a:txBody>
                    <a:bodyPr/>
                    <a:lstStyle/>
                    <a:p>
                      <a:r>
                        <a:rPr lang="en-US" sz="1800" dirty="0"/>
                        <a:t>System Operations:</a:t>
                      </a:r>
                    </a:p>
                    <a:p>
                      <a:r>
                        <a:rPr lang="en-US" sz="1800" dirty="0"/>
                        <a:t>- </a:t>
                      </a:r>
                      <a:r>
                        <a:rPr lang="en-US" sz="1800" dirty="0" err="1"/>
                        <a:t>viewTourInformation</a:t>
                      </a:r>
                      <a:r>
                        <a:rPr lang="en-US" sz="1800" dirty="0"/>
                        <a:t>(): List&lt;Tour&gt;</a:t>
                      </a:r>
                    </a:p>
                    <a:p>
                      <a:r>
                        <a:rPr lang="en-US" sz="1800" dirty="0"/>
                        <a:t>- </a:t>
                      </a:r>
                      <a:r>
                        <a:rPr lang="en-US" sz="1800" dirty="0" err="1"/>
                        <a:t>makeReservation</a:t>
                      </a:r>
                      <a:r>
                        <a:rPr lang="en-US" sz="1800" dirty="0"/>
                        <a:t>(</a:t>
                      </a:r>
                      <a:r>
                        <a:rPr lang="en-US" sz="1800" dirty="0" err="1"/>
                        <a:t>tourId</a:t>
                      </a:r>
                      <a:r>
                        <a:rPr lang="en-US" sz="1800" dirty="0"/>
                        <a:t>: String, date: Date, time: Time): </a:t>
                      </a:r>
                      <a:r>
                        <a:rPr lang="en-US" sz="1800" dirty="0" err="1"/>
                        <a:t>boolean</a:t>
                      </a:r>
                      <a:endParaRPr lang="en-US" sz="1800" dirty="0"/>
                    </a:p>
                    <a:p>
                      <a:r>
                        <a:rPr lang="en-US" sz="1800" dirty="0"/>
                        <a:t>- </a:t>
                      </a:r>
                      <a:r>
                        <a:rPr lang="en-US" sz="1800" dirty="0" err="1"/>
                        <a:t>cancelReservation</a:t>
                      </a:r>
                      <a:r>
                        <a:rPr lang="en-US" sz="1800" dirty="0"/>
                        <a:t>(</a:t>
                      </a:r>
                      <a:r>
                        <a:rPr lang="en-US" sz="1800" dirty="0" err="1"/>
                        <a:t>reservationId</a:t>
                      </a:r>
                      <a:r>
                        <a:rPr lang="en-US" sz="1800" dirty="0"/>
                        <a:t>: String): </a:t>
                      </a:r>
                      <a:r>
                        <a:rPr lang="en-US" sz="1800" dirty="0" err="1"/>
                        <a:t>boolean</a:t>
                      </a:r>
                      <a:endParaRPr lang="en-US" sz="1800" dirty="0"/>
                    </a:p>
                    <a:p>
                      <a:r>
                        <a:rPr lang="en-US" sz="1800" dirty="0"/>
                        <a:t>- </a:t>
                      </a:r>
                      <a:r>
                        <a:rPr lang="en-US" sz="1800" dirty="0" err="1"/>
                        <a:t>sendFeedback</a:t>
                      </a:r>
                      <a:r>
                        <a:rPr lang="en-US" sz="1800" dirty="0"/>
                        <a:t>(</a:t>
                      </a:r>
                      <a:r>
                        <a:rPr lang="en-US" sz="1800" dirty="0" err="1"/>
                        <a:t>reservationId</a:t>
                      </a:r>
                      <a:r>
                        <a:rPr lang="en-US" sz="1800" dirty="0"/>
                        <a:t>: String, comment: Text): </a:t>
                      </a:r>
                      <a:r>
                        <a:rPr lang="en-US" sz="1800" dirty="0" err="1"/>
                        <a:t>boolean</a:t>
                      </a:r>
                      <a:endParaRPr lang="en-US" sz="1800" dirty="0"/>
                    </a:p>
                    <a:p>
                      <a:r>
                        <a:rPr lang="en-US" sz="1800" dirty="0"/>
                        <a:t>- </a:t>
                      </a:r>
                      <a:r>
                        <a:rPr lang="en-US" sz="1800" dirty="0" err="1"/>
                        <a:t>manageCustomersAndTours</a:t>
                      </a:r>
                      <a:r>
                        <a:rPr lang="en-US" sz="1800" dirty="0"/>
                        <a:t>(action: String, </a:t>
                      </a:r>
                      <a:r>
                        <a:rPr lang="en-US" sz="1800" dirty="0" err="1"/>
                        <a:t>customerOrTourId</a:t>
                      </a:r>
                      <a:r>
                        <a:rPr lang="en-US" sz="1800" dirty="0"/>
                        <a:t>: String): </a:t>
                      </a:r>
                      <a:r>
                        <a:rPr lang="en-US" sz="1800" dirty="0" err="1"/>
                        <a:t>boolean</a:t>
                      </a:r>
                      <a:endParaRPr lang="en-US" sz="1800" dirty="0"/>
                    </a:p>
                  </a:txBody>
                  <a:tcPr/>
                </a:tc>
                <a:tc>
                  <a:txBody>
                    <a:bodyPr/>
                    <a:lstStyle/>
                    <a:p>
                      <a:r>
                        <a:rPr lang="en-US" sz="1800" dirty="0"/>
                        <a:t>System Operations:</a:t>
                      </a:r>
                    </a:p>
                    <a:p>
                      <a:r>
                        <a:rPr lang="en-US" sz="1800" dirty="0"/>
                        <a:t>- </a:t>
                      </a:r>
                      <a:r>
                        <a:rPr lang="en-US" sz="1800" dirty="0" err="1"/>
                        <a:t>viewAvailableTours</a:t>
                      </a:r>
                      <a:r>
                        <a:rPr lang="en-US" sz="1800" dirty="0"/>
                        <a:t>(): List&lt;Tour&gt;</a:t>
                      </a:r>
                    </a:p>
                    <a:p>
                      <a:r>
                        <a:rPr lang="en-US" sz="1800" dirty="0"/>
                        <a:t>- </a:t>
                      </a:r>
                      <a:r>
                        <a:rPr lang="en-US" sz="1800" dirty="0" err="1"/>
                        <a:t>selectTour</a:t>
                      </a:r>
                      <a:r>
                        <a:rPr lang="en-US" sz="1800" dirty="0"/>
                        <a:t>(</a:t>
                      </a:r>
                      <a:r>
                        <a:rPr lang="en-US" sz="1800" dirty="0" err="1"/>
                        <a:t>tourId</a:t>
                      </a:r>
                      <a:r>
                        <a:rPr lang="en-US" sz="1800" dirty="0"/>
                        <a:t>: int): </a:t>
                      </a:r>
                      <a:r>
                        <a:rPr lang="en-US" sz="1800" dirty="0" err="1"/>
                        <a:t>boolean</a:t>
                      </a:r>
                      <a:endParaRPr lang="en-US" sz="1800" dirty="0"/>
                    </a:p>
                    <a:p>
                      <a:r>
                        <a:rPr lang="en-US" sz="1800" dirty="0"/>
                        <a:t>- </a:t>
                      </a:r>
                      <a:r>
                        <a:rPr lang="en-US" sz="1800" dirty="0" err="1"/>
                        <a:t>initiateReservation</a:t>
                      </a:r>
                      <a:r>
                        <a:rPr lang="en-US" sz="1800" dirty="0"/>
                        <a:t>(</a:t>
                      </a:r>
                      <a:r>
                        <a:rPr lang="en-US" sz="1800" dirty="0" err="1"/>
                        <a:t>tourId</a:t>
                      </a:r>
                      <a:r>
                        <a:rPr lang="en-US" sz="1800" dirty="0"/>
                        <a:t>: int, date: Date, time: Time): </a:t>
                      </a:r>
                      <a:r>
                        <a:rPr lang="en-US" sz="1800" dirty="0" err="1"/>
                        <a:t>boolean</a:t>
                      </a:r>
                      <a:endParaRPr lang="en-US" sz="1800" dirty="0"/>
                    </a:p>
                    <a:p>
                      <a:r>
                        <a:rPr lang="en-US" sz="1800" dirty="0"/>
                        <a:t>- </a:t>
                      </a:r>
                      <a:r>
                        <a:rPr lang="en-US" sz="1800" dirty="0" err="1"/>
                        <a:t>validateReservationInputs</a:t>
                      </a:r>
                      <a:r>
                        <a:rPr lang="en-US" sz="1800" dirty="0"/>
                        <a:t>(): </a:t>
                      </a:r>
                      <a:r>
                        <a:rPr lang="en-US" sz="1800" dirty="0" err="1"/>
                        <a:t>boolean</a:t>
                      </a:r>
                      <a:endParaRPr lang="en-US" sz="1800" dirty="0"/>
                    </a:p>
                    <a:p>
                      <a:r>
                        <a:rPr lang="en-US" sz="1800" dirty="0"/>
                        <a:t>- </a:t>
                      </a:r>
                      <a:r>
                        <a:rPr lang="en-US" sz="1800" dirty="0" err="1"/>
                        <a:t>createNewReservation</a:t>
                      </a:r>
                      <a:r>
                        <a:rPr lang="en-US" sz="1800" dirty="0"/>
                        <a:t>(</a:t>
                      </a:r>
                      <a:r>
                        <a:rPr lang="en-US" sz="1800" dirty="0" err="1"/>
                        <a:t>tourId</a:t>
                      </a:r>
                      <a:r>
                        <a:rPr lang="en-US" sz="1800" dirty="0"/>
                        <a:t>: int, date: Date, time: Time): </a:t>
                      </a:r>
                      <a:r>
                        <a:rPr lang="en-US" sz="1800" dirty="0" err="1"/>
                        <a:t>boolean</a:t>
                      </a:r>
                      <a:endParaRPr lang="en-US" sz="1800" dirty="0"/>
                    </a:p>
                    <a:p>
                      <a:r>
                        <a:rPr lang="en-US" sz="1800" dirty="0"/>
                        <a:t>- </a:t>
                      </a:r>
                      <a:r>
                        <a:rPr lang="en-US" sz="1800" dirty="0" err="1"/>
                        <a:t>sendConfirmationEmail</a:t>
                      </a:r>
                      <a:r>
                        <a:rPr lang="en-US" sz="1800" dirty="0"/>
                        <a:t>(): void</a:t>
                      </a:r>
                    </a:p>
                    <a:p>
                      <a:r>
                        <a:rPr lang="en-US" sz="1800" dirty="0"/>
                        <a:t>- </a:t>
                      </a:r>
                      <a:r>
                        <a:rPr lang="en-US" sz="1800" dirty="0" err="1"/>
                        <a:t>cancelExistingReservation</a:t>
                      </a:r>
                      <a:r>
                        <a:rPr lang="en-US" sz="1800" dirty="0"/>
                        <a:t>(</a:t>
                      </a:r>
                      <a:r>
                        <a:rPr lang="en-US" sz="1800" dirty="0" err="1"/>
                        <a:t>reservationId</a:t>
                      </a:r>
                      <a:r>
                        <a:rPr lang="en-US" sz="1800" dirty="0"/>
                        <a:t>: int): </a:t>
                      </a:r>
                      <a:r>
                        <a:rPr lang="en-US" sz="1800" dirty="0" err="1"/>
                        <a:t>boolean</a:t>
                      </a:r>
                      <a:endParaRPr lang="en-US" sz="1800" dirty="0"/>
                    </a:p>
                    <a:p>
                      <a:r>
                        <a:rPr lang="en-US" sz="1800" dirty="0"/>
                        <a:t>- </a:t>
                      </a:r>
                      <a:r>
                        <a:rPr lang="en-US" sz="1800" dirty="0" err="1"/>
                        <a:t>validateCancellationInput</a:t>
                      </a:r>
                      <a:r>
                        <a:rPr lang="en-US" sz="1800" dirty="0"/>
                        <a:t>(): </a:t>
                      </a:r>
                      <a:r>
                        <a:rPr lang="en-US" sz="1800" dirty="0" err="1"/>
                        <a:t>boolean</a:t>
                      </a:r>
                      <a:endParaRPr lang="en-US" sz="1800" dirty="0"/>
                    </a:p>
                    <a:p>
                      <a:r>
                        <a:rPr lang="en-US" sz="1800" dirty="0"/>
                        <a:t>- </a:t>
                      </a:r>
                      <a:r>
                        <a:rPr lang="en-US" sz="1800" dirty="0" err="1"/>
                        <a:t>updateInternalStateToReflectCancellation</a:t>
                      </a:r>
                      <a:r>
                        <a:rPr lang="en-US" sz="1800" dirty="0"/>
                        <a:t>(): void</a:t>
                      </a:r>
                    </a:p>
                    <a:p>
                      <a:r>
                        <a:rPr lang="en-US" sz="1800" dirty="0"/>
                        <a:t>- </a:t>
                      </a:r>
                      <a:r>
                        <a:rPr lang="en-US" sz="1800" dirty="0" err="1"/>
                        <a:t>provideFeedbackAndRating</a:t>
                      </a:r>
                      <a:r>
                        <a:rPr lang="en-US" sz="1800" dirty="0"/>
                        <a:t>(feedback: String, rating: int): </a:t>
                      </a:r>
                      <a:r>
                        <a:rPr lang="en-US" sz="1800" dirty="0" err="1"/>
                        <a:t>boolean</a:t>
                      </a:r>
                      <a:endParaRPr lang="en-US" sz="1800" dirty="0"/>
                    </a:p>
                    <a:p>
                      <a:r>
                        <a:rPr lang="en-US" sz="1800" dirty="0"/>
                        <a:t>- </a:t>
                      </a:r>
                      <a:r>
                        <a:rPr lang="en-US" sz="1800" dirty="0" err="1"/>
                        <a:t>submitFeedback</a:t>
                      </a:r>
                      <a:r>
                        <a:rPr lang="en-US" sz="1800" dirty="0"/>
                        <a:t>(): void</a:t>
                      </a:r>
                    </a:p>
                    <a:p>
                      <a:r>
                        <a:rPr lang="en-US" sz="1800" dirty="0"/>
                        <a:t>- </a:t>
                      </a:r>
                      <a:r>
                        <a:rPr lang="en-US" sz="1800" dirty="0" err="1"/>
                        <a:t>viewPreviousReservations</a:t>
                      </a:r>
                      <a:r>
                        <a:rPr lang="en-US" sz="1800" dirty="0"/>
                        <a:t>(): List&lt;Reservation&gt;</a:t>
                      </a:r>
                    </a:p>
                    <a:p>
                      <a:r>
                        <a:rPr lang="en-US" sz="1800" dirty="0"/>
                        <a:t>- </a:t>
                      </a:r>
                      <a:r>
                        <a:rPr lang="en-US" sz="1800" dirty="0" err="1"/>
                        <a:t>retrievePreviousReservations</a:t>
                      </a:r>
                      <a:r>
                        <a:rPr lang="en-US" sz="1800" dirty="0"/>
                        <a:t>(): List&lt;Reservation&gt;</a:t>
                      </a:r>
                    </a:p>
                    <a:p>
                      <a:endParaRPr lang="en-US" sz="1800" dirty="0"/>
                    </a:p>
                  </a:txBody>
                  <a:tcPr/>
                </a:tc>
                <a:extLst>
                  <a:ext uri="{0D108BD9-81ED-4DB2-BD59-A6C34878D82A}">
                    <a16:rowId xmlns:a16="http://schemas.microsoft.com/office/drawing/2014/main" val="3433157849"/>
                  </a:ext>
                </a:extLst>
              </a:tr>
            </a:tbl>
          </a:graphicData>
        </a:graphic>
      </p:graphicFrame>
    </p:spTree>
    <p:extLst>
      <p:ext uri="{BB962C8B-B14F-4D97-AF65-F5344CB8AC3E}">
        <p14:creationId xmlns:p14="http://schemas.microsoft.com/office/powerpoint/2010/main" val="38390602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1991</TotalTime>
  <Words>8102</Words>
  <Application>Microsoft Macintosh PowerPoint</Application>
  <PresentationFormat>Custom</PresentationFormat>
  <Paragraphs>1573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lpstr>PowerPoint Presentation</vt:lpstr>
      <vt:lpstr>Validity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Dae-Kyoo Kim</dc:creator>
  <cp:lastModifiedBy>KimDae-Kyoo</cp:lastModifiedBy>
  <cp:revision>90</cp:revision>
  <dcterms:created xsi:type="dcterms:W3CDTF">2025-07-09T22:24:09Z</dcterms:created>
  <dcterms:modified xsi:type="dcterms:W3CDTF">2025-07-13T21:49:39Z</dcterms:modified>
</cp:coreProperties>
</file>