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22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grpSp>
        <p:nvGrpSpPr>
          <p:cNvPr id="123" name="群組"/>
          <p:cNvGrpSpPr/>
          <p:nvPr/>
        </p:nvGrpSpPr>
        <p:grpSpPr>
          <a:xfrm>
            <a:off x="3060844" y="1242408"/>
            <a:ext cx="7105790" cy="11231184"/>
            <a:chOff x="0" y="0"/>
            <a:chExt cx="7105788" cy="11231183"/>
          </a:xfrm>
        </p:grpSpPr>
        <p:sp>
          <p:nvSpPr>
            <p:cNvPr id="121" name="矩形"/>
            <p:cNvSpPr/>
            <p:nvPr/>
          </p:nvSpPr>
          <p:spPr>
            <a:xfrm>
              <a:off x="0" y="-1"/>
              <a:ext cx="7105789" cy="11231185"/>
            </a:xfrm>
            <a:prstGeom prst="rect">
              <a:avLst/>
            </a:prstGeom>
            <a:solidFill>
              <a:srgbClr val="F6F2E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2" name="矩形"/>
            <p:cNvSpPr/>
            <p:nvPr/>
          </p:nvSpPr>
          <p:spPr>
            <a:xfrm>
              <a:off x="252365" y="340997"/>
              <a:ext cx="6601059" cy="1054919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pic>
        <p:nvPicPr>
          <p:cNvPr id="12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249176">
            <a:off x="5472491" y="490897"/>
            <a:ext cx="1918720" cy="1726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arget"/>
          <p:cNvSpPr txBox="1"/>
          <p:nvPr/>
        </p:nvSpPr>
        <p:spPr>
          <a:xfrm>
            <a:off x="927142" y="995392"/>
            <a:ext cx="1582862" cy="109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OzCaramel"/>
                <a:ea typeface="OzCaramel"/>
                <a:cs typeface="OzCaramel"/>
                <a:sym typeface="OzCaramel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26" name="本月目標"/>
          <p:cNvSpPr txBox="1"/>
          <p:nvPr/>
        </p:nvSpPr>
        <p:spPr>
          <a:xfrm>
            <a:off x="5432123" y="2109963"/>
            <a:ext cx="1999457" cy="75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OzCaramel"/>
                <a:ea typeface="OzCaramel"/>
                <a:cs typeface="OzCaramel"/>
                <a:sym typeface="OzCaramel"/>
              </a:defRPr>
            </a:lvl1pPr>
          </a:lstStyle>
          <a:p>
            <a:pPr/>
            <a:r>
              <a:t>本月目標</a:t>
            </a:r>
          </a:p>
        </p:txBody>
      </p:sp>
      <p:sp>
        <p:nvSpPr>
          <p:cNvPr id="127" name="形狀"/>
          <p:cNvSpPr/>
          <p:nvPr/>
        </p:nvSpPr>
        <p:spPr>
          <a:xfrm>
            <a:off x="5668462" y="2772823"/>
            <a:ext cx="1526779" cy="1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3283"/>
                </a:lnTo>
                <a:cubicBezTo>
                  <a:pt x="292" y="13283"/>
                  <a:pt x="667" y="15027"/>
                  <a:pt x="1061" y="16806"/>
                </a:cubicBezTo>
                <a:cubicBezTo>
                  <a:pt x="1553" y="19031"/>
                  <a:pt x="2106" y="21600"/>
                  <a:pt x="2701" y="21600"/>
                </a:cubicBezTo>
                <a:cubicBezTo>
                  <a:pt x="3285" y="21600"/>
                  <a:pt x="3802" y="19149"/>
                  <a:pt x="4256" y="16980"/>
                </a:cubicBezTo>
                <a:cubicBezTo>
                  <a:pt x="4656" y="15089"/>
                  <a:pt x="5034" y="13283"/>
                  <a:pt x="5401" y="13283"/>
                </a:cubicBezTo>
                <a:cubicBezTo>
                  <a:pt x="5769" y="13283"/>
                  <a:pt x="6141" y="15089"/>
                  <a:pt x="6541" y="16980"/>
                </a:cubicBezTo>
                <a:cubicBezTo>
                  <a:pt x="6995" y="19149"/>
                  <a:pt x="7518" y="21600"/>
                  <a:pt x="8108" y="21600"/>
                </a:cubicBezTo>
                <a:cubicBezTo>
                  <a:pt x="8692" y="21600"/>
                  <a:pt x="9186" y="19206"/>
                  <a:pt x="9624" y="17037"/>
                </a:cubicBezTo>
                <a:cubicBezTo>
                  <a:pt x="10018" y="15091"/>
                  <a:pt x="10392" y="13283"/>
                  <a:pt x="10803" y="13283"/>
                </a:cubicBezTo>
                <a:cubicBezTo>
                  <a:pt x="11187" y="13283"/>
                  <a:pt x="11513" y="14915"/>
                  <a:pt x="11886" y="16806"/>
                </a:cubicBezTo>
                <a:cubicBezTo>
                  <a:pt x="12330" y="19031"/>
                  <a:pt x="12838" y="21600"/>
                  <a:pt x="13504" y="21600"/>
                </a:cubicBezTo>
                <a:cubicBezTo>
                  <a:pt x="14174" y="21600"/>
                  <a:pt x="14689" y="19029"/>
                  <a:pt x="15143" y="16749"/>
                </a:cubicBezTo>
                <a:cubicBezTo>
                  <a:pt x="15516" y="14913"/>
                  <a:pt x="15836" y="13283"/>
                  <a:pt x="16199" y="13283"/>
                </a:cubicBezTo>
                <a:cubicBezTo>
                  <a:pt x="16566" y="13283"/>
                  <a:pt x="16904" y="14918"/>
                  <a:pt x="17293" y="16864"/>
                </a:cubicBezTo>
                <a:cubicBezTo>
                  <a:pt x="17748" y="19089"/>
                  <a:pt x="18261" y="21600"/>
                  <a:pt x="18899" y="21600"/>
                </a:cubicBezTo>
                <a:cubicBezTo>
                  <a:pt x="19554" y="21600"/>
                  <a:pt x="20114" y="18969"/>
                  <a:pt x="20606" y="16633"/>
                </a:cubicBezTo>
                <a:cubicBezTo>
                  <a:pt x="20974" y="14909"/>
                  <a:pt x="21319" y="13283"/>
                  <a:pt x="21600" y="13283"/>
                </a:cubicBezTo>
                <a:lnTo>
                  <a:pt x="21600" y="0"/>
                </a:lnTo>
                <a:cubicBezTo>
                  <a:pt x="21038" y="0"/>
                  <a:pt x="20549" y="2338"/>
                  <a:pt x="20073" y="4563"/>
                </a:cubicBezTo>
                <a:cubicBezTo>
                  <a:pt x="19656" y="6453"/>
                  <a:pt x="19272" y="8259"/>
                  <a:pt x="18899" y="8259"/>
                </a:cubicBezTo>
                <a:cubicBezTo>
                  <a:pt x="18553" y="8259"/>
                  <a:pt x="18222" y="6687"/>
                  <a:pt x="17844" y="4851"/>
                </a:cubicBezTo>
                <a:cubicBezTo>
                  <a:pt x="17379" y="2571"/>
                  <a:pt x="16853" y="0"/>
                  <a:pt x="16199" y="0"/>
                </a:cubicBezTo>
                <a:cubicBezTo>
                  <a:pt x="15544" y="0"/>
                  <a:pt x="15036" y="2569"/>
                  <a:pt x="14582" y="4794"/>
                </a:cubicBezTo>
                <a:cubicBezTo>
                  <a:pt x="14203" y="6684"/>
                  <a:pt x="13877" y="8259"/>
                  <a:pt x="13504" y="8259"/>
                </a:cubicBezTo>
                <a:cubicBezTo>
                  <a:pt x="13136" y="8259"/>
                  <a:pt x="12821" y="6687"/>
                  <a:pt x="12454" y="4851"/>
                </a:cubicBezTo>
                <a:cubicBezTo>
                  <a:pt x="11999" y="2571"/>
                  <a:pt x="11484" y="0"/>
                  <a:pt x="10803" y="0"/>
                </a:cubicBezTo>
                <a:cubicBezTo>
                  <a:pt x="10105" y="0"/>
                  <a:pt x="9555" y="2689"/>
                  <a:pt x="9073" y="5025"/>
                </a:cubicBezTo>
                <a:cubicBezTo>
                  <a:pt x="8711" y="6804"/>
                  <a:pt x="8405" y="8259"/>
                  <a:pt x="8108" y="8259"/>
                </a:cubicBezTo>
                <a:cubicBezTo>
                  <a:pt x="7805" y="8259"/>
                  <a:pt x="7464" y="6744"/>
                  <a:pt x="7080" y="4909"/>
                </a:cubicBezTo>
                <a:cubicBezTo>
                  <a:pt x="6599" y="2629"/>
                  <a:pt x="6050" y="0"/>
                  <a:pt x="5401" y="0"/>
                </a:cubicBezTo>
                <a:cubicBezTo>
                  <a:pt x="4747" y="0"/>
                  <a:pt x="4204" y="2629"/>
                  <a:pt x="3717" y="4909"/>
                </a:cubicBezTo>
                <a:cubicBezTo>
                  <a:pt x="3349" y="6633"/>
                  <a:pt x="2998" y="8259"/>
                  <a:pt x="2701" y="8259"/>
                </a:cubicBezTo>
                <a:cubicBezTo>
                  <a:pt x="2382" y="8259"/>
                  <a:pt x="1994" y="6511"/>
                  <a:pt x="1583" y="4620"/>
                </a:cubicBezTo>
                <a:cubicBezTo>
                  <a:pt x="1081" y="2340"/>
                  <a:pt x="568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30" name="群組"/>
          <p:cNvGrpSpPr/>
          <p:nvPr/>
        </p:nvGrpSpPr>
        <p:grpSpPr>
          <a:xfrm>
            <a:off x="3773166" y="4824496"/>
            <a:ext cx="5681146" cy="561282"/>
            <a:chOff x="0" y="0"/>
            <a:chExt cx="5681145" cy="561280"/>
          </a:xfrm>
        </p:grpSpPr>
        <p:sp>
          <p:nvSpPr>
            <p:cNvPr id="128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9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33" name="群組"/>
          <p:cNvGrpSpPr/>
          <p:nvPr/>
        </p:nvGrpSpPr>
        <p:grpSpPr>
          <a:xfrm>
            <a:off x="3773166" y="3797609"/>
            <a:ext cx="5681146" cy="561281"/>
            <a:chOff x="0" y="0"/>
            <a:chExt cx="5681145" cy="561280"/>
          </a:xfrm>
        </p:grpSpPr>
        <p:sp>
          <p:nvSpPr>
            <p:cNvPr id="131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2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36" name="群組"/>
          <p:cNvGrpSpPr/>
          <p:nvPr/>
        </p:nvGrpSpPr>
        <p:grpSpPr>
          <a:xfrm>
            <a:off x="3773166" y="5851769"/>
            <a:ext cx="5681146" cy="561281"/>
            <a:chOff x="0" y="0"/>
            <a:chExt cx="5681145" cy="561280"/>
          </a:xfrm>
        </p:grpSpPr>
        <p:sp>
          <p:nvSpPr>
            <p:cNvPr id="134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5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39" name="群組"/>
          <p:cNvGrpSpPr/>
          <p:nvPr/>
        </p:nvGrpSpPr>
        <p:grpSpPr>
          <a:xfrm>
            <a:off x="3773166" y="6879041"/>
            <a:ext cx="5681146" cy="561281"/>
            <a:chOff x="0" y="0"/>
            <a:chExt cx="5681145" cy="561280"/>
          </a:xfrm>
        </p:grpSpPr>
        <p:sp>
          <p:nvSpPr>
            <p:cNvPr id="137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8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42" name="群組"/>
          <p:cNvGrpSpPr/>
          <p:nvPr/>
        </p:nvGrpSpPr>
        <p:grpSpPr>
          <a:xfrm>
            <a:off x="3773166" y="7906313"/>
            <a:ext cx="5681146" cy="561281"/>
            <a:chOff x="0" y="0"/>
            <a:chExt cx="5681145" cy="561280"/>
          </a:xfrm>
        </p:grpSpPr>
        <p:sp>
          <p:nvSpPr>
            <p:cNvPr id="140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1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45" name="群組"/>
          <p:cNvGrpSpPr/>
          <p:nvPr/>
        </p:nvGrpSpPr>
        <p:grpSpPr>
          <a:xfrm>
            <a:off x="3773166" y="9960857"/>
            <a:ext cx="5681146" cy="561281"/>
            <a:chOff x="0" y="0"/>
            <a:chExt cx="5681145" cy="561280"/>
          </a:xfrm>
        </p:grpSpPr>
        <p:sp>
          <p:nvSpPr>
            <p:cNvPr id="143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4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48" name="群組"/>
          <p:cNvGrpSpPr/>
          <p:nvPr/>
        </p:nvGrpSpPr>
        <p:grpSpPr>
          <a:xfrm>
            <a:off x="3773166" y="8933585"/>
            <a:ext cx="5681146" cy="561281"/>
            <a:chOff x="0" y="0"/>
            <a:chExt cx="5681145" cy="561280"/>
          </a:xfrm>
        </p:grpSpPr>
        <p:sp>
          <p:nvSpPr>
            <p:cNvPr id="146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7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51" name="群組"/>
          <p:cNvGrpSpPr/>
          <p:nvPr/>
        </p:nvGrpSpPr>
        <p:grpSpPr>
          <a:xfrm>
            <a:off x="3773166" y="10988130"/>
            <a:ext cx="5681146" cy="561281"/>
            <a:chOff x="0" y="0"/>
            <a:chExt cx="5681145" cy="561280"/>
          </a:xfrm>
        </p:grpSpPr>
        <p:sp>
          <p:nvSpPr>
            <p:cNvPr id="149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0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sp>
        <p:nvSpPr>
          <p:cNvPr id="152" name="亞洲"/>
          <p:cNvSpPr/>
          <p:nvPr/>
        </p:nvSpPr>
        <p:spPr>
          <a:xfrm>
            <a:off x="20816451" y="1020226"/>
            <a:ext cx="2153572" cy="215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3079" y="21600"/>
                  <a:pt x="15193" y="20886"/>
                  <a:pt x="16937" y="19676"/>
                </a:cubicBezTo>
                <a:lnTo>
                  <a:pt x="16941" y="19673"/>
                </a:lnTo>
                <a:lnTo>
                  <a:pt x="16961" y="19659"/>
                </a:lnTo>
                <a:lnTo>
                  <a:pt x="17030" y="19612"/>
                </a:lnTo>
                <a:lnTo>
                  <a:pt x="17094" y="19568"/>
                </a:lnTo>
                <a:lnTo>
                  <a:pt x="17203" y="19487"/>
                </a:lnTo>
                <a:lnTo>
                  <a:pt x="17154" y="19521"/>
                </a:lnTo>
                <a:lnTo>
                  <a:pt x="17065" y="19585"/>
                </a:lnTo>
                <a:lnTo>
                  <a:pt x="17005" y="19625"/>
                </a:lnTo>
                <a:cubicBezTo>
                  <a:pt x="19779" y="17669"/>
                  <a:pt x="21600" y="14446"/>
                  <a:pt x="21600" y="10800"/>
                </a:cubicBezTo>
                <a:cubicBezTo>
                  <a:pt x="21600" y="6680"/>
                  <a:pt x="19280" y="3095"/>
                  <a:pt x="15878" y="1274"/>
                </a:cubicBezTo>
                <a:cubicBezTo>
                  <a:pt x="15826" y="1243"/>
                  <a:pt x="15784" y="1219"/>
                  <a:pt x="15784" y="1219"/>
                </a:cubicBezTo>
                <a:lnTo>
                  <a:pt x="15682" y="1163"/>
                </a:lnTo>
                <a:lnTo>
                  <a:pt x="15634" y="1140"/>
                </a:lnTo>
                <a:lnTo>
                  <a:pt x="15619" y="1133"/>
                </a:lnTo>
                <a:lnTo>
                  <a:pt x="15589" y="1119"/>
                </a:lnTo>
                <a:lnTo>
                  <a:pt x="15515" y="1081"/>
                </a:lnTo>
                <a:lnTo>
                  <a:pt x="15466" y="1057"/>
                </a:lnTo>
                <a:lnTo>
                  <a:pt x="15411" y="1030"/>
                </a:lnTo>
                <a:lnTo>
                  <a:pt x="15368" y="1013"/>
                </a:lnTo>
                <a:lnTo>
                  <a:pt x="15380" y="1020"/>
                </a:lnTo>
                <a:lnTo>
                  <a:pt x="15412" y="1039"/>
                </a:lnTo>
                <a:cubicBezTo>
                  <a:pt x="15448" y="1056"/>
                  <a:pt x="15483" y="1075"/>
                  <a:pt x="15518" y="1092"/>
                </a:cubicBezTo>
                <a:cubicBezTo>
                  <a:pt x="15518" y="1093"/>
                  <a:pt x="15518" y="1094"/>
                  <a:pt x="15518" y="1094"/>
                </a:cubicBezTo>
                <a:lnTo>
                  <a:pt x="15517" y="1096"/>
                </a:lnTo>
                <a:lnTo>
                  <a:pt x="15513" y="1099"/>
                </a:lnTo>
                <a:cubicBezTo>
                  <a:pt x="15502" y="1094"/>
                  <a:pt x="15492" y="1088"/>
                  <a:pt x="15481" y="1082"/>
                </a:cubicBezTo>
                <a:lnTo>
                  <a:pt x="15468" y="1072"/>
                </a:lnTo>
                <a:lnTo>
                  <a:pt x="15412" y="1039"/>
                </a:lnTo>
                <a:cubicBezTo>
                  <a:pt x="14979" y="823"/>
                  <a:pt x="14540" y="660"/>
                  <a:pt x="14101" y="520"/>
                </a:cubicBezTo>
                <a:cubicBezTo>
                  <a:pt x="14040" y="501"/>
                  <a:pt x="13980" y="481"/>
                  <a:pt x="13919" y="463"/>
                </a:cubicBezTo>
                <a:cubicBezTo>
                  <a:pt x="13680" y="392"/>
                  <a:pt x="13441" y="331"/>
                  <a:pt x="13202" y="279"/>
                </a:cubicBezTo>
                <a:cubicBezTo>
                  <a:pt x="12428" y="103"/>
                  <a:pt x="11627" y="0"/>
                  <a:pt x="10800" y="0"/>
                </a:cubicBezTo>
                <a:close/>
                <a:moveTo>
                  <a:pt x="10800" y="54"/>
                </a:moveTo>
                <a:cubicBezTo>
                  <a:pt x="11176" y="54"/>
                  <a:pt x="11548" y="73"/>
                  <a:pt x="11914" y="111"/>
                </a:cubicBezTo>
                <a:lnTo>
                  <a:pt x="11906" y="114"/>
                </a:lnTo>
                <a:lnTo>
                  <a:pt x="11845" y="125"/>
                </a:lnTo>
                <a:lnTo>
                  <a:pt x="11714" y="136"/>
                </a:lnTo>
                <a:lnTo>
                  <a:pt x="11586" y="145"/>
                </a:lnTo>
                <a:lnTo>
                  <a:pt x="11483" y="138"/>
                </a:lnTo>
                <a:lnTo>
                  <a:pt x="11463" y="155"/>
                </a:lnTo>
                <a:lnTo>
                  <a:pt x="11389" y="163"/>
                </a:lnTo>
                <a:lnTo>
                  <a:pt x="11270" y="157"/>
                </a:lnTo>
                <a:lnTo>
                  <a:pt x="11165" y="173"/>
                </a:lnTo>
                <a:lnTo>
                  <a:pt x="11137" y="187"/>
                </a:lnTo>
                <a:lnTo>
                  <a:pt x="11052" y="214"/>
                </a:lnTo>
                <a:lnTo>
                  <a:pt x="11026" y="231"/>
                </a:lnTo>
                <a:lnTo>
                  <a:pt x="10950" y="219"/>
                </a:lnTo>
                <a:lnTo>
                  <a:pt x="10844" y="222"/>
                </a:lnTo>
                <a:lnTo>
                  <a:pt x="10699" y="251"/>
                </a:lnTo>
                <a:lnTo>
                  <a:pt x="10692" y="271"/>
                </a:lnTo>
                <a:lnTo>
                  <a:pt x="10744" y="293"/>
                </a:lnTo>
                <a:lnTo>
                  <a:pt x="10696" y="316"/>
                </a:lnTo>
                <a:lnTo>
                  <a:pt x="10702" y="338"/>
                </a:lnTo>
                <a:lnTo>
                  <a:pt x="10793" y="362"/>
                </a:lnTo>
                <a:lnTo>
                  <a:pt x="10889" y="369"/>
                </a:lnTo>
                <a:lnTo>
                  <a:pt x="10982" y="374"/>
                </a:lnTo>
                <a:lnTo>
                  <a:pt x="10994" y="323"/>
                </a:lnTo>
                <a:lnTo>
                  <a:pt x="11052" y="286"/>
                </a:lnTo>
                <a:lnTo>
                  <a:pt x="11137" y="259"/>
                </a:lnTo>
                <a:lnTo>
                  <a:pt x="11196" y="291"/>
                </a:lnTo>
                <a:lnTo>
                  <a:pt x="11164" y="322"/>
                </a:lnTo>
                <a:lnTo>
                  <a:pt x="11233" y="355"/>
                </a:lnTo>
                <a:lnTo>
                  <a:pt x="11340" y="327"/>
                </a:lnTo>
                <a:lnTo>
                  <a:pt x="11317" y="372"/>
                </a:lnTo>
                <a:lnTo>
                  <a:pt x="11433" y="392"/>
                </a:lnTo>
                <a:lnTo>
                  <a:pt x="11362" y="411"/>
                </a:lnTo>
                <a:lnTo>
                  <a:pt x="11413" y="475"/>
                </a:lnTo>
                <a:lnTo>
                  <a:pt x="11458" y="503"/>
                </a:lnTo>
                <a:lnTo>
                  <a:pt x="11529" y="522"/>
                </a:lnTo>
                <a:lnTo>
                  <a:pt x="11626" y="493"/>
                </a:lnTo>
                <a:lnTo>
                  <a:pt x="11677" y="441"/>
                </a:lnTo>
                <a:lnTo>
                  <a:pt x="11620" y="412"/>
                </a:lnTo>
                <a:lnTo>
                  <a:pt x="11573" y="375"/>
                </a:lnTo>
                <a:lnTo>
                  <a:pt x="11638" y="337"/>
                </a:lnTo>
                <a:lnTo>
                  <a:pt x="11692" y="345"/>
                </a:lnTo>
                <a:lnTo>
                  <a:pt x="11768" y="320"/>
                </a:lnTo>
                <a:lnTo>
                  <a:pt x="11729" y="357"/>
                </a:lnTo>
                <a:lnTo>
                  <a:pt x="11820" y="385"/>
                </a:lnTo>
                <a:lnTo>
                  <a:pt x="11887" y="387"/>
                </a:lnTo>
                <a:lnTo>
                  <a:pt x="11909" y="362"/>
                </a:lnTo>
                <a:lnTo>
                  <a:pt x="12009" y="379"/>
                </a:lnTo>
                <a:lnTo>
                  <a:pt x="12123" y="392"/>
                </a:lnTo>
                <a:lnTo>
                  <a:pt x="12216" y="433"/>
                </a:lnTo>
                <a:lnTo>
                  <a:pt x="12295" y="446"/>
                </a:lnTo>
                <a:lnTo>
                  <a:pt x="12323" y="481"/>
                </a:lnTo>
                <a:lnTo>
                  <a:pt x="12359" y="502"/>
                </a:lnTo>
                <a:lnTo>
                  <a:pt x="12416" y="512"/>
                </a:lnTo>
                <a:lnTo>
                  <a:pt x="12495" y="530"/>
                </a:lnTo>
                <a:lnTo>
                  <a:pt x="12562" y="529"/>
                </a:lnTo>
                <a:lnTo>
                  <a:pt x="12529" y="497"/>
                </a:lnTo>
                <a:lnTo>
                  <a:pt x="12636" y="500"/>
                </a:lnTo>
                <a:lnTo>
                  <a:pt x="12658" y="539"/>
                </a:lnTo>
                <a:lnTo>
                  <a:pt x="12727" y="549"/>
                </a:lnTo>
                <a:lnTo>
                  <a:pt x="12906" y="599"/>
                </a:lnTo>
                <a:lnTo>
                  <a:pt x="12997" y="645"/>
                </a:lnTo>
                <a:lnTo>
                  <a:pt x="12867" y="628"/>
                </a:lnTo>
                <a:lnTo>
                  <a:pt x="12899" y="672"/>
                </a:lnTo>
                <a:lnTo>
                  <a:pt x="12961" y="690"/>
                </a:lnTo>
                <a:lnTo>
                  <a:pt x="13022" y="724"/>
                </a:lnTo>
                <a:lnTo>
                  <a:pt x="13113" y="788"/>
                </a:lnTo>
                <a:lnTo>
                  <a:pt x="13147" y="833"/>
                </a:lnTo>
                <a:lnTo>
                  <a:pt x="13202" y="864"/>
                </a:lnTo>
                <a:lnTo>
                  <a:pt x="13254" y="865"/>
                </a:lnTo>
                <a:lnTo>
                  <a:pt x="13335" y="892"/>
                </a:lnTo>
                <a:lnTo>
                  <a:pt x="13253" y="914"/>
                </a:lnTo>
                <a:lnTo>
                  <a:pt x="13397" y="931"/>
                </a:lnTo>
                <a:lnTo>
                  <a:pt x="13367" y="993"/>
                </a:lnTo>
                <a:lnTo>
                  <a:pt x="13384" y="1013"/>
                </a:lnTo>
                <a:lnTo>
                  <a:pt x="13455" y="1010"/>
                </a:lnTo>
                <a:lnTo>
                  <a:pt x="13517" y="1025"/>
                </a:lnTo>
                <a:lnTo>
                  <a:pt x="13495" y="1052"/>
                </a:lnTo>
                <a:lnTo>
                  <a:pt x="13599" y="1092"/>
                </a:lnTo>
                <a:lnTo>
                  <a:pt x="13722" y="1129"/>
                </a:lnTo>
                <a:lnTo>
                  <a:pt x="13768" y="1173"/>
                </a:lnTo>
                <a:lnTo>
                  <a:pt x="13860" y="1207"/>
                </a:lnTo>
                <a:lnTo>
                  <a:pt x="13954" y="1232"/>
                </a:lnTo>
                <a:lnTo>
                  <a:pt x="13983" y="1266"/>
                </a:lnTo>
                <a:lnTo>
                  <a:pt x="13973" y="1316"/>
                </a:lnTo>
                <a:lnTo>
                  <a:pt x="14005" y="1377"/>
                </a:lnTo>
                <a:lnTo>
                  <a:pt x="14020" y="1411"/>
                </a:lnTo>
                <a:lnTo>
                  <a:pt x="14024" y="1459"/>
                </a:lnTo>
                <a:lnTo>
                  <a:pt x="14091" y="1503"/>
                </a:lnTo>
                <a:lnTo>
                  <a:pt x="14093" y="1527"/>
                </a:lnTo>
                <a:lnTo>
                  <a:pt x="14133" y="1591"/>
                </a:lnTo>
                <a:lnTo>
                  <a:pt x="14136" y="1656"/>
                </a:lnTo>
                <a:lnTo>
                  <a:pt x="14178" y="1692"/>
                </a:lnTo>
                <a:lnTo>
                  <a:pt x="14185" y="1742"/>
                </a:lnTo>
                <a:lnTo>
                  <a:pt x="14145" y="1735"/>
                </a:lnTo>
                <a:lnTo>
                  <a:pt x="14172" y="1791"/>
                </a:lnTo>
                <a:lnTo>
                  <a:pt x="14212" y="1810"/>
                </a:lnTo>
                <a:lnTo>
                  <a:pt x="14150" y="1826"/>
                </a:lnTo>
                <a:lnTo>
                  <a:pt x="14141" y="1872"/>
                </a:lnTo>
                <a:lnTo>
                  <a:pt x="14259" y="1936"/>
                </a:lnTo>
                <a:lnTo>
                  <a:pt x="14261" y="1966"/>
                </a:lnTo>
                <a:lnTo>
                  <a:pt x="14365" y="2045"/>
                </a:lnTo>
                <a:lnTo>
                  <a:pt x="14397" y="2084"/>
                </a:lnTo>
                <a:lnTo>
                  <a:pt x="14493" y="2138"/>
                </a:lnTo>
                <a:lnTo>
                  <a:pt x="14581" y="2163"/>
                </a:lnTo>
                <a:lnTo>
                  <a:pt x="14673" y="2230"/>
                </a:lnTo>
                <a:lnTo>
                  <a:pt x="14695" y="2299"/>
                </a:lnTo>
                <a:lnTo>
                  <a:pt x="14791" y="2345"/>
                </a:lnTo>
                <a:lnTo>
                  <a:pt x="14835" y="2304"/>
                </a:lnTo>
                <a:lnTo>
                  <a:pt x="14899" y="2284"/>
                </a:lnTo>
                <a:lnTo>
                  <a:pt x="14976" y="2277"/>
                </a:lnTo>
                <a:lnTo>
                  <a:pt x="15027" y="2242"/>
                </a:lnTo>
                <a:lnTo>
                  <a:pt x="15121" y="2234"/>
                </a:lnTo>
                <a:lnTo>
                  <a:pt x="15156" y="2328"/>
                </a:lnTo>
                <a:lnTo>
                  <a:pt x="15069" y="2298"/>
                </a:lnTo>
                <a:lnTo>
                  <a:pt x="15079" y="2333"/>
                </a:lnTo>
                <a:lnTo>
                  <a:pt x="15183" y="2454"/>
                </a:lnTo>
                <a:lnTo>
                  <a:pt x="15266" y="2538"/>
                </a:lnTo>
                <a:lnTo>
                  <a:pt x="15357" y="2513"/>
                </a:lnTo>
                <a:lnTo>
                  <a:pt x="15421" y="2517"/>
                </a:lnTo>
                <a:lnTo>
                  <a:pt x="15446" y="2461"/>
                </a:lnTo>
                <a:lnTo>
                  <a:pt x="15411" y="2390"/>
                </a:lnTo>
                <a:lnTo>
                  <a:pt x="15436" y="2365"/>
                </a:lnTo>
                <a:lnTo>
                  <a:pt x="15394" y="2340"/>
                </a:lnTo>
                <a:lnTo>
                  <a:pt x="15342" y="2281"/>
                </a:lnTo>
                <a:lnTo>
                  <a:pt x="15330" y="2254"/>
                </a:lnTo>
                <a:lnTo>
                  <a:pt x="15405" y="2304"/>
                </a:lnTo>
                <a:lnTo>
                  <a:pt x="15426" y="2288"/>
                </a:lnTo>
                <a:lnTo>
                  <a:pt x="15500" y="2301"/>
                </a:lnTo>
                <a:lnTo>
                  <a:pt x="15564" y="2352"/>
                </a:lnTo>
                <a:lnTo>
                  <a:pt x="15560" y="2382"/>
                </a:lnTo>
                <a:lnTo>
                  <a:pt x="15653" y="2446"/>
                </a:lnTo>
                <a:lnTo>
                  <a:pt x="15636" y="2469"/>
                </a:lnTo>
                <a:lnTo>
                  <a:pt x="15660" y="2513"/>
                </a:lnTo>
                <a:lnTo>
                  <a:pt x="15749" y="2560"/>
                </a:lnTo>
                <a:lnTo>
                  <a:pt x="15852" y="2633"/>
                </a:lnTo>
                <a:lnTo>
                  <a:pt x="15951" y="2688"/>
                </a:lnTo>
                <a:lnTo>
                  <a:pt x="16011" y="2675"/>
                </a:lnTo>
                <a:lnTo>
                  <a:pt x="16104" y="2710"/>
                </a:lnTo>
                <a:lnTo>
                  <a:pt x="16134" y="2690"/>
                </a:lnTo>
                <a:lnTo>
                  <a:pt x="16198" y="2673"/>
                </a:lnTo>
                <a:lnTo>
                  <a:pt x="16146" y="2592"/>
                </a:lnTo>
                <a:lnTo>
                  <a:pt x="16192" y="2579"/>
                </a:lnTo>
                <a:lnTo>
                  <a:pt x="16254" y="2611"/>
                </a:lnTo>
                <a:lnTo>
                  <a:pt x="16346" y="2643"/>
                </a:lnTo>
                <a:lnTo>
                  <a:pt x="16335" y="2609"/>
                </a:lnTo>
                <a:lnTo>
                  <a:pt x="16250" y="2530"/>
                </a:lnTo>
                <a:lnTo>
                  <a:pt x="16321" y="2540"/>
                </a:lnTo>
                <a:lnTo>
                  <a:pt x="16259" y="2503"/>
                </a:lnTo>
                <a:lnTo>
                  <a:pt x="16323" y="2498"/>
                </a:lnTo>
                <a:lnTo>
                  <a:pt x="16254" y="2448"/>
                </a:lnTo>
                <a:lnTo>
                  <a:pt x="16272" y="2439"/>
                </a:lnTo>
                <a:lnTo>
                  <a:pt x="16195" y="2360"/>
                </a:lnTo>
                <a:lnTo>
                  <a:pt x="16301" y="2421"/>
                </a:lnTo>
                <a:lnTo>
                  <a:pt x="16422" y="2473"/>
                </a:lnTo>
                <a:lnTo>
                  <a:pt x="16495" y="2537"/>
                </a:lnTo>
                <a:lnTo>
                  <a:pt x="16532" y="2562"/>
                </a:lnTo>
                <a:lnTo>
                  <a:pt x="16658" y="2680"/>
                </a:lnTo>
                <a:lnTo>
                  <a:pt x="16732" y="2735"/>
                </a:lnTo>
                <a:lnTo>
                  <a:pt x="16776" y="2818"/>
                </a:lnTo>
                <a:lnTo>
                  <a:pt x="16880" y="2921"/>
                </a:lnTo>
                <a:lnTo>
                  <a:pt x="16946" y="3003"/>
                </a:lnTo>
                <a:lnTo>
                  <a:pt x="17035" y="3106"/>
                </a:lnTo>
                <a:lnTo>
                  <a:pt x="17057" y="3109"/>
                </a:lnTo>
                <a:lnTo>
                  <a:pt x="16984" y="2981"/>
                </a:lnTo>
                <a:lnTo>
                  <a:pt x="16917" y="2905"/>
                </a:lnTo>
                <a:lnTo>
                  <a:pt x="16845" y="2820"/>
                </a:lnTo>
                <a:lnTo>
                  <a:pt x="16781" y="2744"/>
                </a:lnTo>
                <a:lnTo>
                  <a:pt x="16776" y="2708"/>
                </a:lnTo>
                <a:lnTo>
                  <a:pt x="16681" y="2611"/>
                </a:lnTo>
                <a:lnTo>
                  <a:pt x="16601" y="2564"/>
                </a:lnTo>
                <a:lnTo>
                  <a:pt x="16479" y="2442"/>
                </a:lnTo>
                <a:lnTo>
                  <a:pt x="16405" y="2404"/>
                </a:lnTo>
                <a:lnTo>
                  <a:pt x="16328" y="2330"/>
                </a:lnTo>
                <a:lnTo>
                  <a:pt x="16230" y="2249"/>
                </a:lnTo>
                <a:lnTo>
                  <a:pt x="16091" y="2163"/>
                </a:lnTo>
                <a:lnTo>
                  <a:pt x="16040" y="2176"/>
                </a:lnTo>
                <a:lnTo>
                  <a:pt x="15885" y="2070"/>
                </a:lnTo>
                <a:lnTo>
                  <a:pt x="15761" y="2006"/>
                </a:lnTo>
                <a:lnTo>
                  <a:pt x="15631" y="1922"/>
                </a:lnTo>
                <a:lnTo>
                  <a:pt x="15660" y="1919"/>
                </a:lnTo>
                <a:lnTo>
                  <a:pt x="15744" y="1983"/>
                </a:lnTo>
                <a:lnTo>
                  <a:pt x="15909" y="2047"/>
                </a:lnTo>
                <a:lnTo>
                  <a:pt x="15993" y="2067"/>
                </a:lnTo>
                <a:lnTo>
                  <a:pt x="15922" y="2000"/>
                </a:lnTo>
                <a:lnTo>
                  <a:pt x="15838" y="1941"/>
                </a:lnTo>
                <a:lnTo>
                  <a:pt x="15762" y="1875"/>
                </a:lnTo>
                <a:lnTo>
                  <a:pt x="15730" y="1845"/>
                </a:lnTo>
                <a:lnTo>
                  <a:pt x="15636" y="1830"/>
                </a:lnTo>
                <a:lnTo>
                  <a:pt x="15560" y="1769"/>
                </a:lnTo>
                <a:lnTo>
                  <a:pt x="15574" y="1727"/>
                </a:lnTo>
                <a:lnTo>
                  <a:pt x="15554" y="1648"/>
                </a:lnTo>
                <a:lnTo>
                  <a:pt x="15476" y="1581"/>
                </a:lnTo>
                <a:lnTo>
                  <a:pt x="15441" y="1510"/>
                </a:lnTo>
                <a:lnTo>
                  <a:pt x="15417" y="1471"/>
                </a:lnTo>
                <a:lnTo>
                  <a:pt x="15443" y="1404"/>
                </a:lnTo>
                <a:lnTo>
                  <a:pt x="15412" y="1358"/>
                </a:lnTo>
                <a:lnTo>
                  <a:pt x="15320" y="1286"/>
                </a:lnTo>
                <a:lnTo>
                  <a:pt x="15269" y="1244"/>
                </a:lnTo>
                <a:lnTo>
                  <a:pt x="15352" y="1244"/>
                </a:lnTo>
                <a:lnTo>
                  <a:pt x="15362" y="1207"/>
                </a:lnTo>
                <a:lnTo>
                  <a:pt x="15446" y="1219"/>
                </a:lnTo>
                <a:lnTo>
                  <a:pt x="15421" y="1187"/>
                </a:lnTo>
                <a:lnTo>
                  <a:pt x="15424" y="1172"/>
                </a:lnTo>
                <a:lnTo>
                  <a:pt x="15480" y="1187"/>
                </a:lnTo>
                <a:lnTo>
                  <a:pt x="15469" y="1153"/>
                </a:lnTo>
                <a:lnTo>
                  <a:pt x="15537" y="1170"/>
                </a:lnTo>
                <a:cubicBezTo>
                  <a:pt x="15614" y="1208"/>
                  <a:pt x="15688" y="1253"/>
                  <a:pt x="15764" y="1293"/>
                </a:cubicBezTo>
                <a:lnTo>
                  <a:pt x="15742" y="1305"/>
                </a:lnTo>
                <a:lnTo>
                  <a:pt x="15591" y="1251"/>
                </a:lnTo>
                <a:lnTo>
                  <a:pt x="15668" y="1300"/>
                </a:lnTo>
                <a:lnTo>
                  <a:pt x="15687" y="1318"/>
                </a:lnTo>
                <a:lnTo>
                  <a:pt x="15729" y="1331"/>
                </a:lnTo>
                <a:lnTo>
                  <a:pt x="15767" y="1338"/>
                </a:lnTo>
                <a:lnTo>
                  <a:pt x="15766" y="1325"/>
                </a:lnTo>
                <a:lnTo>
                  <a:pt x="15791" y="1323"/>
                </a:lnTo>
                <a:lnTo>
                  <a:pt x="15796" y="1311"/>
                </a:lnTo>
                <a:cubicBezTo>
                  <a:pt x="19207" y="3114"/>
                  <a:pt x="21546" y="6681"/>
                  <a:pt x="21546" y="10800"/>
                </a:cubicBezTo>
                <a:cubicBezTo>
                  <a:pt x="21546" y="12337"/>
                  <a:pt x="21216" y="13798"/>
                  <a:pt x="20632" y="15121"/>
                </a:cubicBezTo>
                <a:lnTo>
                  <a:pt x="20639" y="15096"/>
                </a:lnTo>
                <a:lnTo>
                  <a:pt x="20622" y="15099"/>
                </a:lnTo>
                <a:lnTo>
                  <a:pt x="20588" y="15203"/>
                </a:lnTo>
                <a:lnTo>
                  <a:pt x="20587" y="15214"/>
                </a:lnTo>
                <a:cubicBezTo>
                  <a:pt x="20113" y="16261"/>
                  <a:pt x="19474" y="17214"/>
                  <a:pt x="18706" y="18050"/>
                </a:cubicBezTo>
                <a:lnTo>
                  <a:pt x="18779" y="17951"/>
                </a:lnTo>
                <a:lnTo>
                  <a:pt x="18796" y="17897"/>
                </a:lnTo>
                <a:lnTo>
                  <a:pt x="18846" y="17823"/>
                </a:lnTo>
                <a:lnTo>
                  <a:pt x="18883" y="17762"/>
                </a:lnTo>
                <a:lnTo>
                  <a:pt x="18910" y="17695"/>
                </a:lnTo>
                <a:lnTo>
                  <a:pt x="18887" y="17664"/>
                </a:lnTo>
                <a:lnTo>
                  <a:pt x="18865" y="17659"/>
                </a:lnTo>
                <a:lnTo>
                  <a:pt x="18831" y="17644"/>
                </a:lnTo>
                <a:lnTo>
                  <a:pt x="18876" y="17535"/>
                </a:lnTo>
                <a:lnTo>
                  <a:pt x="18843" y="17574"/>
                </a:lnTo>
                <a:lnTo>
                  <a:pt x="18824" y="17555"/>
                </a:lnTo>
                <a:lnTo>
                  <a:pt x="18770" y="17612"/>
                </a:lnTo>
                <a:lnTo>
                  <a:pt x="18789" y="17515"/>
                </a:lnTo>
                <a:lnTo>
                  <a:pt x="18759" y="17486"/>
                </a:lnTo>
                <a:lnTo>
                  <a:pt x="18786" y="17446"/>
                </a:lnTo>
                <a:lnTo>
                  <a:pt x="18735" y="17447"/>
                </a:lnTo>
                <a:lnTo>
                  <a:pt x="18678" y="17444"/>
                </a:lnTo>
                <a:lnTo>
                  <a:pt x="18578" y="17466"/>
                </a:lnTo>
                <a:lnTo>
                  <a:pt x="18572" y="17407"/>
                </a:lnTo>
                <a:lnTo>
                  <a:pt x="18605" y="17335"/>
                </a:lnTo>
                <a:lnTo>
                  <a:pt x="18610" y="17249"/>
                </a:lnTo>
                <a:lnTo>
                  <a:pt x="18585" y="17254"/>
                </a:lnTo>
                <a:lnTo>
                  <a:pt x="18587" y="17202"/>
                </a:lnTo>
                <a:lnTo>
                  <a:pt x="18594" y="17107"/>
                </a:lnTo>
                <a:lnTo>
                  <a:pt x="18622" y="17043"/>
                </a:lnTo>
                <a:lnTo>
                  <a:pt x="18578" y="17030"/>
                </a:lnTo>
                <a:lnTo>
                  <a:pt x="18552" y="17000"/>
                </a:lnTo>
                <a:lnTo>
                  <a:pt x="18459" y="17099"/>
                </a:lnTo>
                <a:lnTo>
                  <a:pt x="18440" y="17023"/>
                </a:lnTo>
                <a:lnTo>
                  <a:pt x="18457" y="16973"/>
                </a:lnTo>
                <a:lnTo>
                  <a:pt x="18464" y="16904"/>
                </a:lnTo>
                <a:lnTo>
                  <a:pt x="18434" y="16863"/>
                </a:lnTo>
                <a:lnTo>
                  <a:pt x="18440" y="16809"/>
                </a:lnTo>
                <a:lnTo>
                  <a:pt x="18412" y="16813"/>
                </a:lnTo>
                <a:lnTo>
                  <a:pt x="18419" y="16732"/>
                </a:lnTo>
                <a:lnTo>
                  <a:pt x="18395" y="16686"/>
                </a:lnTo>
                <a:lnTo>
                  <a:pt x="18338" y="16766"/>
                </a:lnTo>
                <a:lnTo>
                  <a:pt x="18326" y="16808"/>
                </a:lnTo>
                <a:lnTo>
                  <a:pt x="18287" y="16895"/>
                </a:lnTo>
                <a:lnTo>
                  <a:pt x="18240" y="16984"/>
                </a:lnTo>
                <a:lnTo>
                  <a:pt x="18252" y="17018"/>
                </a:lnTo>
                <a:lnTo>
                  <a:pt x="18220" y="17058"/>
                </a:lnTo>
                <a:lnTo>
                  <a:pt x="18181" y="17168"/>
                </a:lnTo>
                <a:lnTo>
                  <a:pt x="18178" y="17234"/>
                </a:lnTo>
                <a:lnTo>
                  <a:pt x="18158" y="17277"/>
                </a:lnTo>
                <a:lnTo>
                  <a:pt x="18159" y="17329"/>
                </a:lnTo>
                <a:lnTo>
                  <a:pt x="18094" y="17452"/>
                </a:lnTo>
                <a:lnTo>
                  <a:pt x="18057" y="17531"/>
                </a:lnTo>
                <a:lnTo>
                  <a:pt x="18015" y="17600"/>
                </a:lnTo>
                <a:lnTo>
                  <a:pt x="17967" y="17681"/>
                </a:lnTo>
                <a:lnTo>
                  <a:pt x="17868" y="17771"/>
                </a:lnTo>
                <a:lnTo>
                  <a:pt x="17755" y="17796"/>
                </a:lnTo>
                <a:lnTo>
                  <a:pt x="17747" y="17769"/>
                </a:lnTo>
                <a:lnTo>
                  <a:pt x="17686" y="17772"/>
                </a:lnTo>
                <a:lnTo>
                  <a:pt x="17648" y="17792"/>
                </a:lnTo>
                <a:lnTo>
                  <a:pt x="17570" y="17767"/>
                </a:lnTo>
                <a:lnTo>
                  <a:pt x="17510" y="17760"/>
                </a:lnTo>
                <a:lnTo>
                  <a:pt x="17412" y="17771"/>
                </a:lnTo>
                <a:lnTo>
                  <a:pt x="17318" y="17754"/>
                </a:lnTo>
                <a:lnTo>
                  <a:pt x="17316" y="17722"/>
                </a:lnTo>
                <a:lnTo>
                  <a:pt x="17380" y="17636"/>
                </a:lnTo>
                <a:lnTo>
                  <a:pt x="17437" y="17552"/>
                </a:lnTo>
                <a:lnTo>
                  <a:pt x="17430" y="17508"/>
                </a:lnTo>
                <a:lnTo>
                  <a:pt x="17481" y="17481"/>
                </a:lnTo>
                <a:lnTo>
                  <a:pt x="17545" y="17402"/>
                </a:lnTo>
                <a:lnTo>
                  <a:pt x="17597" y="17314"/>
                </a:lnTo>
                <a:lnTo>
                  <a:pt x="17545" y="17279"/>
                </a:lnTo>
                <a:lnTo>
                  <a:pt x="17506" y="17321"/>
                </a:lnTo>
                <a:lnTo>
                  <a:pt x="17454" y="17335"/>
                </a:lnTo>
                <a:lnTo>
                  <a:pt x="17363" y="17410"/>
                </a:lnTo>
                <a:lnTo>
                  <a:pt x="17281" y="17410"/>
                </a:lnTo>
                <a:lnTo>
                  <a:pt x="17237" y="17442"/>
                </a:lnTo>
                <a:lnTo>
                  <a:pt x="17119" y="17462"/>
                </a:lnTo>
                <a:lnTo>
                  <a:pt x="17048" y="17441"/>
                </a:lnTo>
                <a:lnTo>
                  <a:pt x="16954" y="17449"/>
                </a:lnTo>
                <a:lnTo>
                  <a:pt x="16870" y="17501"/>
                </a:lnTo>
                <a:lnTo>
                  <a:pt x="16974" y="17500"/>
                </a:lnTo>
                <a:lnTo>
                  <a:pt x="16966" y="17565"/>
                </a:lnTo>
                <a:lnTo>
                  <a:pt x="16835" y="17643"/>
                </a:lnTo>
                <a:lnTo>
                  <a:pt x="16759" y="17656"/>
                </a:lnTo>
                <a:lnTo>
                  <a:pt x="16660" y="17739"/>
                </a:lnTo>
                <a:lnTo>
                  <a:pt x="16579" y="17838"/>
                </a:lnTo>
                <a:lnTo>
                  <a:pt x="16597" y="17861"/>
                </a:lnTo>
                <a:lnTo>
                  <a:pt x="16522" y="17920"/>
                </a:lnTo>
                <a:lnTo>
                  <a:pt x="16429" y="18050"/>
                </a:lnTo>
                <a:lnTo>
                  <a:pt x="16447" y="18107"/>
                </a:lnTo>
                <a:lnTo>
                  <a:pt x="16351" y="18131"/>
                </a:lnTo>
                <a:lnTo>
                  <a:pt x="16254" y="18164"/>
                </a:lnTo>
                <a:lnTo>
                  <a:pt x="16181" y="18121"/>
                </a:lnTo>
                <a:lnTo>
                  <a:pt x="16075" y="18100"/>
                </a:lnTo>
                <a:lnTo>
                  <a:pt x="15996" y="18143"/>
                </a:lnTo>
                <a:lnTo>
                  <a:pt x="15922" y="18185"/>
                </a:lnTo>
                <a:lnTo>
                  <a:pt x="15914" y="18217"/>
                </a:lnTo>
                <a:lnTo>
                  <a:pt x="15847" y="18225"/>
                </a:lnTo>
                <a:lnTo>
                  <a:pt x="15838" y="18260"/>
                </a:lnTo>
                <a:lnTo>
                  <a:pt x="15754" y="18306"/>
                </a:lnTo>
                <a:lnTo>
                  <a:pt x="15705" y="18366"/>
                </a:lnTo>
                <a:lnTo>
                  <a:pt x="15606" y="18454"/>
                </a:lnTo>
                <a:lnTo>
                  <a:pt x="15569" y="18552"/>
                </a:lnTo>
                <a:lnTo>
                  <a:pt x="15503" y="18547"/>
                </a:lnTo>
                <a:lnTo>
                  <a:pt x="15441" y="18621"/>
                </a:lnTo>
                <a:lnTo>
                  <a:pt x="15486" y="18659"/>
                </a:lnTo>
                <a:lnTo>
                  <a:pt x="15412" y="18703"/>
                </a:lnTo>
                <a:lnTo>
                  <a:pt x="15365" y="18619"/>
                </a:lnTo>
                <a:lnTo>
                  <a:pt x="15232" y="18752"/>
                </a:lnTo>
                <a:lnTo>
                  <a:pt x="15214" y="18818"/>
                </a:lnTo>
                <a:lnTo>
                  <a:pt x="15197" y="18865"/>
                </a:lnTo>
                <a:lnTo>
                  <a:pt x="15089" y="18949"/>
                </a:lnTo>
                <a:lnTo>
                  <a:pt x="15033" y="19020"/>
                </a:lnTo>
                <a:lnTo>
                  <a:pt x="14934" y="19094"/>
                </a:lnTo>
                <a:lnTo>
                  <a:pt x="14756" y="19168"/>
                </a:lnTo>
                <a:lnTo>
                  <a:pt x="14667" y="19186"/>
                </a:lnTo>
                <a:lnTo>
                  <a:pt x="14619" y="19206"/>
                </a:lnTo>
                <a:lnTo>
                  <a:pt x="14589" y="19237"/>
                </a:lnTo>
                <a:lnTo>
                  <a:pt x="14488" y="19272"/>
                </a:lnTo>
                <a:lnTo>
                  <a:pt x="14348" y="19339"/>
                </a:lnTo>
                <a:lnTo>
                  <a:pt x="14306" y="19336"/>
                </a:lnTo>
                <a:lnTo>
                  <a:pt x="14229" y="19361"/>
                </a:lnTo>
                <a:lnTo>
                  <a:pt x="14094" y="19425"/>
                </a:lnTo>
                <a:lnTo>
                  <a:pt x="14003" y="19487"/>
                </a:lnTo>
                <a:lnTo>
                  <a:pt x="13860" y="19546"/>
                </a:lnTo>
                <a:lnTo>
                  <a:pt x="13776" y="19631"/>
                </a:lnTo>
                <a:lnTo>
                  <a:pt x="13779" y="19555"/>
                </a:lnTo>
                <a:lnTo>
                  <a:pt x="13695" y="19641"/>
                </a:lnTo>
                <a:lnTo>
                  <a:pt x="13700" y="19698"/>
                </a:lnTo>
                <a:lnTo>
                  <a:pt x="13667" y="19752"/>
                </a:lnTo>
                <a:lnTo>
                  <a:pt x="13628" y="19782"/>
                </a:lnTo>
                <a:lnTo>
                  <a:pt x="13598" y="19841"/>
                </a:lnTo>
                <a:lnTo>
                  <a:pt x="13628" y="19865"/>
                </a:lnTo>
                <a:lnTo>
                  <a:pt x="13638" y="19891"/>
                </a:lnTo>
                <a:lnTo>
                  <a:pt x="13700" y="19952"/>
                </a:lnTo>
                <a:lnTo>
                  <a:pt x="13690" y="19999"/>
                </a:lnTo>
                <a:lnTo>
                  <a:pt x="13651" y="19972"/>
                </a:lnTo>
                <a:lnTo>
                  <a:pt x="13577" y="19959"/>
                </a:lnTo>
                <a:lnTo>
                  <a:pt x="13609" y="20035"/>
                </a:lnTo>
                <a:lnTo>
                  <a:pt x="13549" y="20008"/>
                </a:lnTo>
                <a:lnTo>
                  <a:pt x="13562" y="20043"/>
                </a:lnTo>
                <a:lnTo>
                  <a:pt x="13635" y="20099"/>
                </a:lnTo>
                <a:lnTo>
                  <a:pt x="13635" y="20164"/>
                </a:lnTo>
                <a:lnTo>
                  <a:pt x="13694" y="20186"/>
                </a:lnTo>
                <a:lnTo>
                  <a:pt x="13690" y="20211"/>
                </a:lnTo>
                <a:lnTo>
                  <a:pt x="13734" y="20255"/>
                </a:lnTo>
                <a:lnTo>
                  <a:pt x="13710" y="20302"/>
                </a:lnTo>
                <a:lnTo>
                  <a:pt x="13719" y="20344"/>
                </a:lnTo>
                <a:lnTo>
                  <a:pt x="13769" y="20408"/>
                </a:lnTo>
                <a:lnTo>
                  <a:pt x="13768" y="20450"/>
                </a:lnTo>
                <a:lnTo>
                  <a:pt x="13727" y="20506"/>
                </a:lnTo>
                <a:lnTo>
                  <a:pt x="13721" y="20531"/>
                </a:lnTo>
                <a:lnTo>
                  <a:pt x="13687" y="20553"/>
                </a:lnTo>
                <a:lnTo>
                  <a:pt x="13608" y="20577"/>
                </a:lnTo>
                <a:lnTo>
                  <a:pt x="13586" y="20617"/>
                </a:lnTo>
                <a:lnTo>
                  <a:pt x="13660" y="20615"/>
                </a:lnTo>
                <a:lnTo>
                  <a:pt x="13793" y="20629"/>
                </a:lnTo>
                <a:lnTo>
                  <a:pt x="13891" y="20609"/>
                </a:lnTo>
                <a:lnTo>
                  <a:pt x="13995" y="20588"/>
                </a:lnTo>
                <a:lnTo>
                  <a:pt x="14076" y="20551"/>
                </a:lnTo>
                <a:lnTo>
                  <a:pt x="14160" y="20514"/>
                </a:lnTo>
                <a:lnTo>
                  <a:pt x="14200" y="20508"/>
                </a:lnTo>
                <a:lnTo>
                  <a:pt x="14308" y="20450"/>
                </a:lnTo>
                <a:lnTo>
                  <a:pt x="14409" y="20422"/>
                </a:lnTo>
                <a:lnTo>
                  <a:pt x="14517" y="20388"/>
                </a:lnTo>
                <a:lnTo>
                  <a:pt x="14635" y="20368"/>
                </a:lnTo>
                <a:lnTo>
                  <a:pt x="14727" y="20338"/>
                </a:lnTo>
                <a:lnTo>
                  <a:pt x="14847" y="20302"/>
                </a:lnTo>
                <a:lnTo>
                  <a:pt x="14917" y="20257"/>
                </a:lnTo>
                <a:lnTo>
                  <a:pt x="14970" y="20208"/>
                </a:lnTo>
                <a:lnTo>
                  <a:pt x="15102" y="20154"/>
                </a:lnTo>
                <a:lnTo>
                  <a:pt x="15276" y="20067"/>
                </a:lnTo>
                <a:lnTo>
                  <a:pt x="15404" y="20029"/>
                </a:lnTo>
                <a:lnTo>
                  <a:pt x="15577" y="19949"/>
                </a:lnTo>
                <a:lnTo>
                  <a:pt x="15772" y="19856"/>
                </a:lnTo>
                <a:lnTo>
                  <a:pt x="16018" y="19757"/>
                </a:lnTo>
                <a:lnTo>
                  <a:pt x="16118" y="19748"/>
                </a:lnTo>
                <a:lnTo>
                  <a:pt x="16207" y="19713"/>
                </a:lnTo>
                <a:lnTo>
                  <a:pt x="16336" y="19693"/>
                </a:lnTo>
                <a:lnTo>
                  <a:pt x="16298" y="19723"/>
                </a:lnTo>
                <a:lnTo>
                  <a:pt x="16341" y="19725"/>
                </a:lnTo>
                <a:lnTo>
                  <a:pt x="16372" y="19748"/>
                </a:lnTo>
                <a:lnTo>
                  <a:pt x="16333" y="19792"/>
                </a:lnTo>
                <a:lnTo>
                  <a:pt x="16400" y="19782"/>
                </a:lnTo>
                <a:lnTo>
                  <a:pt x="16500" y="19696"/>
                </a:lnTo>
                <a:lnTo>
                  <a:pt x="16599" y="19632"/>
                </a:lnTo>
                <a:lnTo>
                  <a:pt x="16754" y="19514"/>
                </a:lnTo>
                <a:lnTo>
                  <a:pt x="16713" y="19572"/>
                </a:lnTo>
                <a:lnTo>
                  <a:pt x="16634" y="19634"/>
                </a:lnTo>
                <a:lnTo>
                  <a:pt x="16575" y="19689"/>
                </a:lnTo>
                <a:lnTo>
                  <a:pt x="16476" y="19764"/>
                </a:lnTo>
                <a:lnTo>
                  <a:pt x="16594" y="19698"/>
                </a:lnTo>
                <a:lnTo>
                  <a:pt x="16700" y="19614"/>
                </a:lnTo>
                <a:lnTo>
                  <a:pt x="16675" y="19659"/>
                </a:lnTo>
                <a:lnTo>
                  <a:pt x="16602" y="19716"/>
                </a:lnTo>
                <a:lnTo>
                  <a:pt x="16703" y="19669"/>
                </a:lnTo>
                <a:lnTo>
                  <a:pt x="16729" y="19673"/>
                </a:lnTo>
                <a:lnTo>
                  <a:pt x="16717" y="19698"/>
                </a:lnTo>
                <a:lnTo>
                  <a:pt x="16678" y="19743"/>
                </a:lnTo>
                <a:lnTo>
                  <a:pt x="16700" y="19752"/>
                </a:lnTo>
                <a:lnTo>
                  <a:pt x="16781" y="19715"/>
                </a:lnTo>
                <a:lnTo>
                  <a:pt x="16835" y="19686"/>
                </a:lnTo>
                <a:cubicBezTo>
                  <a:pt x="15113" y="20859"/>
                  <a:pt x="13036" y="21546"/>
                  <a:pt x="10800" y="21546"/>
                </a:cubicBezTo>
                <a:cubicBezTo>
                  <a:pt x="7354" y="21546"/>
                  <a:pt x="4289" y="19910"/>
                  <a:pt x="2321" y="17380"/>
                </a:cubicBezTo>
                <a:lnTo>
                  <a:pt x="2321" y="17378"/>
                </a:lnTo>
                <a:lnTo>
                  <a:pt x="2301" y="17343"/>
                </a:lnTo>
                <a:lnTo>
                  <a:pt x="2321" y="17361"/>
                </a:lnTo>
                <a:lnTo>
                  <a:pt x="2276" y="17294"/>
                </a:lnTo>
                <a:lnTo>
                  <a:pt x="2271" y="17272"/>
                </a:lnTo>
                <a:lnTo>
                  <a:pt x="2202" y="17158"/>
                </a:lnTo>
                <a:lnTo>
                  <a:pt x="2188" y="17119"/>
                </a:lnTo>
                <a:lnTo>
                  <a:pt x="2165" y="17079"/>
                </a:lnTo>
                <a:lnTo>
                  <a:pt x="2163" y="17033"/>
                </a:lnTo>
                <a:lnTo>
                  <a:pt x="2146" y="16976"/>
                </a:lnTo>
                <a:lnTo>
                  <a:pt x="2165" y="16966"/>
                </a:lnTo>
                <a:lnTo>
                  <a:pt x="2151" y="16929"/>
                </a:lnTo>
                <a:lnTo>
                  <a:pt x="2099" y="16851"/>
                </a:lnTo>
                <a:lnTo>
                  <a:pt x="2087" y="16819"/>
                </a:lnTo>
                <a:lnTo>
                  <a:pt x="2027" y="16730"/>
                </a:lnTo>
                <a:lnTo>
                  <a:pt x="2040" y="16742"/>
                </a:lnTo>
                <a:lnTo>
                  <a:pt x="2008" y="16700"/>
                </a:lnTo>
                <a:lnTo>
                  <a:pt x="1948" y="16633"/>
                </a:lnTo>
                <a:lnTo>
                  <a:pt x="1872" y="16525"/>
                </a:lnTo>
                <a:lnTo>
                  <a:pt x="1863" y="16532"/>
                </a:lnTo>
                <a:lnTo>
                  <a:pt x="1831" y="16491"/>
                </a:lnTo>
                <a:lnTo>
                  <a:pt x="1818" y="16488"/>
                </a:lnTo>
                <a:lnTo>
                  <a:pt x="1852" y="16570"/>
                </a:lnTo>
                <a:lnTo>
                  <a:pt x="1936" y="16708"/>
                </a:lnTo>
                <a:lnTo>
                  <a:pt x="1988" y="16798"/>
                </a:lnTo>
                <a:lnTo>
                  <a:pt x="2006" y="16836"/>
                </a:lnTo>
                <a:lnTo>
                  <a:pt x="2018" y="16846"/>
                </a:lnTo>
                <a:lnTo>
                  <a:pt x="2079" y="16963"/>
                </a:lnTo>
                <a:lnTo>
                  <a:pt x="2096" y="17005"/>
                </a:lnTo>
                <a:lnTo>
                  <a:pt x="2126" y="17047"/>
                </a:lnTo>
                <a:lnTo>
                  <a:pt x="2141" y="17084"/>
                </a:lnTo>
                <a:lnTo>
                  <a:pt x="2133" y="17089"/>
                </a:lnTo>
                <a:lnTo>
                  <a:pt x="2091" y="17057"/>
                </a:lnTo>
                <a:lnTo>
                  <a:pt x="2067" y="17040"/>
                </a:lnTo>
                <a:cubicBezTo>
                  <a:pt x="1353" y="16043"/>
                  <a:pt x="806" y="14923"/>
                  <a:pt x="465" y="13714"/>
                </a:cubicBezTo>
                <a:lnTo>
                  <a:pt x="497" y="13795"/>
                </a:lnTo>
                <a:lnTo>
                  <a:pt x="532" y="13894"/>
                </a:lnTo>
                <a:lnTo>
                  <a:pt x="577" y="14012"/>
                </a:lnTo>
                <a:lnTo>
                  <a:pt x="648" y="14234"/>
                </a:lnTo>
                <a:lnTo>
                  <a:pt x="690" y="14345"/>
                </a:lnTo>
                <a:lnTo>
                  <a:pt x="778" y="14566"/>
                </a:lnTo>
                <a:lnTo>
                  <a:pt x="845" y="14732"/>
                </a:lnTo>
                <a:lnTo>
                  <a:pt x="882" y="14826"/>
                </a:lnTo>
                <a:lnTo>
                  <a:pt x="922" y="14914"/>
                </a:lnTo>
                <a:lnTo>
                  <a:pt x="1012" y="15079"/>
                </a:lnTo>
                <a:lnTo>
                  <a:pt x="1138" y="15318"/>
                </a:lnTo>
                <a:lnTo>
                  <a:pt x="1202" y="15437"/>
                </a:lnTo>
                <a:lnTo>
                  <a:pt x="1289" y="15586"/>
                </a:lnTo>
                <a:lnTo>
                  <a:pt x="1362" y="15717"/>
                </a:lnTo>
                <a:lnTo>
                  <a:pt x="1446" y="15884"/>
                </a:lnTo>
                <a:lnTo>
                  <a:pt x="1584" y="16114"/>
                </a:lnTo>
                <a:lnTo>
                  <a:pt x="1678" y="16264"/>
                </a:lnTo>
                <a:lnTo>
                  <a:pt x="1788" y="16437"/>
                </a:lnTo>
                <a:lnTo>
                  <a:pt x="1831" y="16491"/>
                </a:lnTo>
                <a:lnTo>
                  <a:pt x="1840" y="16495"/>
                </a:lnTo>
                <a:lnTo>
                  <a:pt x="1860" y="16466"/>
                </a:lnTo>
                <a:lnTo>
                  <a:pt x="1884" y="16478"/>
                </a:lnTo>
                <a:lnTo>
                  <a:pt x="1931" y="16439"/>
                </a:lnTo>
                <a:lnTo>
                  <a:pt x="2012" y="16476"/>
                </a:lnTo>
                <a:lnTo>
                  <a:pt x="2082" y="16506"/>
                </a:lnTo>
                <a:lnTo>
                  <a:pt x="2116" y="16481"/>
                </a:lnTo>
                <a:lnTo>
                  <a:pt x="2126" y="16424"/>
                </a:lnTo>
                <a:lnTo>
                  <a:pt x="2128" y="16355"/>
                </a:lnTo>
                <a:lnTo>
                  <a:pt x="2091" y="16274"/>
                </a:lnTo>
                <a:lnTo>
                  <a:pt x="2030" y="16059"/>
                </a:lnTo>
                <a:lnTo>
                  <a:pt x="1988" y="15927"/>
                </a:lnTo>
                <a:lnTo>
                  <a:pt x="1961" y="15793"/>
                </a:lnTo>
                <a:lnTo>
                  <a:pt x="1932" y="15715"/>
                </a:lnTo>
                <a:lnTo>
                  <a:pt x="1889" y="15651"/>
                </a:lnTo>
                <a:lnTo>
                  <a:pt x="1821" y="15475"/>
                </a:lnTo>
                <a:lnTo>
                  <a:pt x="1771" y="15353"/>
                </a:lnTo>
                <a:lnTo>
                  <a:pt x="1767" y="15291"/>
                </a:lnTo>
                <a:lnTo>
                  <a:pt x="1754" y="15242"/>
                </a:lnTo>
                <a:lnTo>
                  <a:pt x="1771" y="15180"/>
                </a:lnTo>
                <a:lnTo>
                  <a:pt x="1762" y="15140"/>
                </a:lnTo>
                <a:lnTo>
                  <a:pt x="1692" y="15027"/>
                </a:lnTo>
                <a:lnTo>
                  <a:pt x="1677" y="14939"/>
                </a:lnTo>
                <a:lnTo>
                  <a:pt x="1703" y="14800"/>
                </a:lnTo>
                <a:lnTo>
                  <a:pt x="1741" y="14788"/>
                </a:lnTo>
                <a:lnTo>
                  <a:pt x="1752" y="14705"/>
                </a:lnTo>
                <a:lnTo>
                  <a:pt x="1783" y="14675"/>
                </a:lnTo>
                <a:lnTo>
                  <a:pt x="1791" y="14581"/>
                </a:lnTo>
                <a:lnTo>
                  <a:pt x="1830" y="14604"/>
                </a:lnTo>
                <a:lnTo>
                  <a:pt x="1853" y="14564"/>
                </a:lnTo>
                <a:lnTo>
                  <a:pt x="1924" y="14566"/>
                </a:lnTo>
                <a:lnTo>
                  <a:pt x="1948" y="14549"/>
                </a:lnTo>
                <a:lnTo>
                  <a:pt x="1971" y="14490"/>
                </a:lnTo>
                <a:lnTo>
                  <a:pt x="2091" y="14401"/>
                </a:lnTo>
                <a:lnTo>
                  <a:pt x="2197" y="14364"/>
                </a:lnTo>
                <a:lnTo>
                  <a:pt x="2373" y="14338"/>
                </a:lnTo>
                <a:lnTo>
                  <a:pt x="2498" y="14296"/>
                </a:lnTo>
                <a:lnTo>
                  <a:pt x="2653" y="14178"/>
                </a:lnTo>
                <a:lnTo>
                  <a:pt x="2771" y="14069"/>
                </a:lnTo>
                <a:lnTo>
                  <a:pt x="2900" y="13902"/>
                </a:lnTo>
                <a:lnTo>
                  <a:pt x="3001" y="13746"/>
                </a:lnTo>
                <a:lnTo>
                  <a:pt x="3085" y="13601"/>
                </a:lnTo>
                <a:lnTo>
                  <a:pt x="3146" y="13446"/>
                </a:lnTo>
                <a:lnTo>
                  <a:pt x="3183" y="13402"/>
                </a:lnTo>
                <a:lnTo>
                  <a:pt x="3197" y="13315"/>
                </a:lnTo>
                <a:lnTo>
                  <a:pt x="3224" y="13226"/>
                </a:lnTo>
                <a:lnTo>
                  <a:pt x="3229" y="13178"/>
                </a:lnTo>
                <a:lnTo>
                  <a:pt x="3180" y="13150"/>
                </a:lnTo>
                <a:lnTo>
                  <a:pt x="3109" y="13170"/>
                </a:lnTo>
                <a:lnTo>
                  <a:pt x="3040" y="13147"/>
                </a:lnTo>
                <a:lnTo>
                  <a:pt x="2978" y="13135"/>
                </a:lnTo>
                <a:lnTo>
                  <a:pt x="2939" y="13113"/>
                </a:lnTo>
                <a:lnTo>
                  <a:pt x="2867" y="13072"/>
                </a:lnTo>
                <a:lnTo>
                  <a:pt x="2820" y="13074"/>
                </a:lnTo>
                <a:lnTo>
                  <a:pt x="2757" y="13046"/>
                </a:lnTo>
                <a:lnTo>
                  <a:pt x="2644" y="13025"/>
                </a:lnTo>
                <a:lnTo>
                  <a:pt x="2513" y="12955"/>
                </a:lnTo>
                <a:lnTo>
                  <a:pt x="2399" y="12918"/>
                </a:lnTo>
                <a:lnTo>
                  <a:pt x="2343" y="12875"/>
                </a:lnTo>
                <a:lnTo>
                  <a:pt x="2304" y="12768"/>
                </a:lnTo>
                <a:lnTo>
                  <a:pt x="2294" y="12684"/>
                </a:lnTo>
                <a:lnTo>
                  <a:pt x="2264" y="12626"/>
                </a:lnTo>
                <a:lnTo>
                  <a:pt x="2225" y="12546"/>
                </a:lnTo>
                <a:lnTo>
                  <a:pt x="2296" y="12554"/>
                </a:lnTo>
                <a:lnTo>
                  <a:pt x="2313" y="12490"/>
                </a:lnTo>
                <a:lnTo>
                  <a:pt x="2296" y="12419"/>
                </a:lnTo>
                <a:lnTo>
                  <a:pt x="2254" y="12327"/>
                </a:lnTo>
                <a:lnTo>
                  <a:pt x="2232" y="12244"/>
                </a:lnTo>
                <a:lnTo>
                  <a:pt x="2197" y="12103"/>
                </a:lnTo>
                <a:lnTo>
                  <a:pt x="2160" y="11961"/>
                </a:lnTo>
                <a:lnTo>
                  <a:pt x="2060" y="11689"/>
                </a:lnTo>
                <a:lnTo>
                  <a:pt x="2028" y="11561"/>
                </a:lnTo>
                <a:lnTo>
                  <a:pt x="2044" y="11386"/>
                </a:lnTo>
                <a:lnTo>
                  <a:pt x="2044" y="11145"/>
                </a:lnTo>
                <a:lnTo>
                  <a:pt x="2012" y="11037"/>
                </a:lnTo>
                <a:lnTo>
                  <a:pt x="1990" y="10963"/>
                </a:lnTo>
                <a:lnTo>
                  <a:pt x="2020" y="10736"/>
                </a:lnTo>
                <a:lnTo>
                  <a:pt x="2065" y="10556"/>
                </a:lnTo>
                <a:lnTo>
                  <a:pt x="2094" y="10546"/>
                </a:lnTo>
                <a:lnTo>
                  <a:pt x="2124" y="10357"/>
                </a:lnTo>
                <a:lnTo>
                  <a:pt x="2123" y="10310"/>
                </a:lnTo>
                <a:lnTo>
                  <a:pt x="2081" y="10063"/>
                </a:lnTo>
                <a:lnTo>
                  <a:pt x="2119" y="9955"/>
                </a:lnTo>
                <a:lnTo>
                  <a:pt x="2148" y="9943"/>
                </a:lnTo>
                <a:lnTo>
                  <a:pt x="2151" y="9687"/>
                </a:lnTo>
                <a:lnTo>
                  <a:pt x="2166" y="9570"/>
                </a:lnTo>
                <a:lnTo>
                  <a:pt x="2176" y="9450"/>
                </a:lnTo>
                <a:lnTo>
                  <a:pt x="2237" y="9137"/>
                </a:lnTo>
                <a:lnTo>
                  <a:pt x="2272" y="8926"/>
                </a:lnTo>
                <a:lnTo>
                  <a:pt x="2331" y="8726"/>
                </a:lnTo>
                <a:lnTo>
                  <a:pt x="2347" y="8719"/>
                </a:lnTo>
                <a:lnTo>
                  <a:pt x="2279" y="9006"/>
                </a:lnTo>
                <a:lnTo>
                  <a:pt x="2277" y="9115"/>
                </a:lnTo>
                <a:lnTo>
                  <a:pt x="2276" y="9194"/>
                </a:lnTo>
                <a:lnTo>
                  <a:pt x="2308" y="9187"/>
                </a:lnTo>
                <a:lnTo>
                  <a:pt x="2370" y="9127"/>
                </a:lnTo>
                <a:lnTo>
                  <a:pt x="2446" y="9026"/>
                </a:lnTo>
                <a:lnTo>
                  <a:pt x="2501" y="8985"/>
                </a:lnTo>
                <a:lnTo>
                  <a:pt x="2491" y="9011"/>
                </a:lnTo>
                <a:lnTo>
                  <a:pt x="2449" y="9065"/>
                </a:lnTo>
                <a:lnTo>
                  <a:pt x="2419" y="9117"/>
                </a:lnTo>
                <a:lnTo>
                  <a:pt x="2363" y="9191"/>
                </a:lnTo>
                <a:lnTo>
                  <a:pt x="2402" y="9231"/>
                </a:lnTo>
                <a:lnTo>
                  <a:pt x="2390" y="9384"/>
                </a:lnTo>
                <a:lnTo>
                  <a:pt x="2378" y="9564"/>
                </a:lnTo>
                <a:lnTo>
                  <a:pt x="2358" y="9718"/>
                </a:lnTo>
                <a:lnTo>
                  <a:pt x="2367" y="9780"/>
                </a:lnTo>
                <a:lnTo>
                  <a:pt x="2355" y="9886"/>
                </a:lnTo>
                <a:lnTo>
                  <a:pt x="2335" y="9918"/>
                </a:lnTo>
                <a:lnTo>
                  <a:pt x="2325" y="10039"/>
                </a:lnTo>
                <a:lnTo>
                  <a:pt x="2358" y="10120"/>
                </a:lnTo>
                <a:lnTo>
                  <a:pt x="2375" y="10223"/>
                </a:lnTo>
                <a:lnTo>
                  <a:pt x="2358" y="10453"/>
                </a:lnTo>
                <a:lnTo>
                  <a:pt x="2318" y="10546"/>
                </a:lnTo>
                <a:lnTo>
                  <a:pt x="2288" y="10670"/>
                </a:lnTo>
                <a:lnTo>
                  <a:pt x="2298" y="10882"/>
                </a:lnTo>
                <a:lnTo>
                  <a:pt x="2331" y="10948"/>
                </a:lnTo>
                <a:lnTo>
                  <a:pt x="2363" y="11120"/>
                </a:lnTo>
                <a:lnTo>
                  <a:pt x="2350" y="11278"/>
                </a:lnTo>
                <a:lnTo>
                  <a:pt x="2363" y="11462"/>
                </a:lnTo>
                <a:lnTo>
                  <a:pt x="2400" y="11564"/>
                </a:lnTo>
                <a:lnTo>
                  <a:pt x="2390" y="11637"/>
                </a:lnTo>
                <a:lnTo>
                  <a:pt x="2407" y="11712"/>
                </a:lnTo>
                <a:lnTo>
                  <a:pt x="2402" y="11793"/>
                </a:lnTo>
                <a:lnTo>
                  <a:pt x="2389" y="11869"/>
                </a:lnTo>
                <a:lnTo>
                  <a:pt x="2368" y="11891"/>
                </a:lnTo>
                <a:lnTo>
                  <a:pt x="2360" y="11975"/>
                </a:lnTo>
                <a:lnTo>
                  <a:pt x="2338" y="11965"/>
                </a:lnTo>
                <a:lnTo>
                  <a:pt x="2352" y="12057"/>
                </a:lnTo>
                <a:lnTo>
                  <a:pt x="2345" y="12195"/>
                </a:lnTo>
                <a:lnTo>
                  <a:pt x="2352" y="12258"/>
                </a:lnTo>
                <a:lnTo>
                  <a:pt x="2330" y="12345"/>
                </a:lnTo>
                <a:lnTo>
                  <a:pt x="2338" y="12463"/>
                </a:lnTo>
                <a:lnTo>
                  <a:pt x="2412" y="12530"/>
                </a:lnTo>
                <a:lnTo>
                  <a:pt x="2453" y="12534"/>
                </a:lnTo>
                <a:lnTo>
                  <a:pt x="2508" y="12579"/>
                </a:lnTo>
                <a:lnTo>
                  <a:pt x="2533" y="12551"/>
                </a:lnTo>
                <a:lnTo>
                  <a:pt x="2565" y="12561"/>
                </a:lnTo>
                <a:lnTo>
                  <a:pt x="2601" y="12534"/>
                </a:lnTo>
                <a:lnTo>
                  <a:pt x="2631" y="12546"/>
                </a:lnTo>
                <a:lnTo>
                  <a:pt x="2730" y="12606"/>
                </a:lnTo>
                <a:lnTo>
                  <a:pt x="2811" y="12625"/>
                </a:lnTo>
                <a:lnTo>
                  <a:pt x="2895" y="12603"/>
                </a:lnTo>
                <a:lnTo>
                  <a:pt x="2929" y="12636"/>
                </a:lnTo>
                <a:lnTo>
                  <a:pt x="2984" y="12662"/>
                </a:lnTo>
                <a:lnTo>
                  <a:pt x="3119" y="12615"/>
                </a:lnTo>
                <a:lnTo>
                  <a:pt x="3335" y="12657"/>
                </a:lnTo>
                <a:lnTo>
                  <a:pt x="3478" y="12660"/>
                </a:lnTo>
                <a:lnTo>
                  <a:pt x="3493" y="12604"/>
                </a:lnTo>
                <a:lnTo>
                  <a:pt x="3533" y="12544"/>
                </a:lnTo>
                <a:lnTo>
                  <a:pt x="3638" y="12551"/>
                </a:lnTo>
                <a:lnTo>
                  <a:pt x="3700" y="12574"/>
                </a:lnTo>
                <a:lnTo>
                  <a:pt x="3801" y="12564"/>
                </a:lnTo>
                <a:lnTo>
                  <a:pt x="3872" y="12620"/>
                </a:lnTo>
                <a:lnTo>
                  <a:pt x="3946" y="12604"/>
                </a:lnTo>
                <a:lnTo>
                  <a:pt x="3961" y="12535"/>
                </a:lnTo>
                <a:lnTo>
                  <a:pt x="4023" y="12519"/>
                </a:lnTo>
                <a:lnTo>
                  <a:pt x="4107" y="12562"/>
                </a:lnTo>
                <a:lnTo>
                  <a:pt x="4146" y="12542"/>
                </a:lnTo>
                <a:lnTo>
                  <a:pt x="4178" y="12465"/>
                </a:lnTo>
                <a:lnTo>
                  <a:pt x="4277" y="12441"/>
                </a:lnTo>
                <a:lnTo>
                  <a:pt x="4341" y="12473"/>
                </a:lnTo>
                <a:lnTo>
                  <a:pt x="4358" y="12458"/>
                </a:lnTo>
                <a:lnTo>
                  <a:pt x="4368" y="12333"/>
                </a:lnTo>
                <a:lnTo>
                  <a:pt x="4410" y="12256"/>
                </a:lnTo>
                <a:lnTo>
                  <a:pt x="4449" y="12229"/>
                </a:lnTo>
                <a:lnTo>
                  <a:pt x="4510" y="12266"/>
                </a:lnTo>
                <a:lnTo>
                  <a:pt x="4589" y="12172"/>
                </a:lnTo>
                <a:lnTo>
                  <a:pt x="4661" y="12142"/>
                </a:lnTo>
                <a:lnTo>
                  <a:pt x="4695" y="12103"/>
                </a:lnTo>
                <a:lnTo>
                  <a:pt x="4770" y="12020"/>
                </a:lnTo>
                <a:lnTo>
                  <a:pt x="4781" y="11982"/>
                </a:lnTo>
                <a:lnTo>
                  <a:pt x="4737" y="11938"/>
                </a:lnTo>
                <a:lnTo>
                  <a:pt x="4715" y="11864"/>
                </a:lnTo>
                <a:lnTo>
                  <a:pt x="4680" y="11736"/>
                </a:lnTo>
                <a:lnTo>
                  <a:pt x="4607" y="11667"/>
                </a:lnTo>
                <a:lnTo>
                  <a:pt x="4516" y="11598"/>
                </a:lnTo>
                <a:lnTo>
                  <a:pt x="4461" y="11500"/>
                </a:lnTo>
                <a:lnTo>
                  <a:pt x="4435" y="11352"/>
                </a:lnTo>
                <a:lnTo>
                  <a:pt x="4459" y="11207"/>
                </a:lnTo>
                <a:lnTo>
                  <a:pt x="4486" y="11184"/>
                </a:lnTo>
                <a:lnTo>
                  <a:pt x="4520" y="11118"/>
                </a:lnTo>
                <a:lnTo>
                  <a:pt x="4510" y="11095"/>
                </a:lnTo>
                <a:lnTo>
                  <a:pt x="4454" y="11135"/>
                </a:lnTo>
                <a:lnTo>
                  <a:pt x="4340" y="11202"/>
                </a:lnTo>
                <a:lnTo>
                  <a:pt x="4210" y="11265"/>
                </a:lnTo>
                <a:lnTo>
                  <a:pt x="4089" y="11335"/>
                </a:lnTo>
                <a:lnTo>
                  <a:pt x="4015" y="11290"/>
                </a:lnTo>
                <a:lnTo>
                  <a:pt x="3914" y="11228"/>
                </a:lnTo>
                <a:lnTo>
                  <a:pt x="3809" y="11201"/>
                </a:lnTo>
                <a:lnTo>
                  <a:pt x="3819" y="11150"/>
                </a:lnTo>
                <a:lnTo>
                  <a:pt x="3796" y="11147"/>
                </a:lnTo>
                <a:lnTo>
                  <a:pt x="3794" y="11068"/>
                </a:lnTo>
                <a:lnTo>
                  <a:pt x="3853" y="10982"/>
                </a:lnTo>
                <a:lnTo>
                  <a:pt x="3885" y="10881"/>
                </a:lnTo>
                <a:lnTo>
                  <a:pt x="3867" y="10807"/>
                </a:lnTo>
                <a:lnTo>
                  <a:pt x="3828" y="10805"/>
                </a:lnTo>
                <a:lnTo>
                  <a:pt x="3766" y="10876"/>
                </a:lnTo>
                <a:lnTo>
                  <a:pt x="3732" y="11005"/>
                </a:lnTo>
                <a:lnTo>
                  <a:pt x="3728" y="10953"/>
                </a:lnTo>
                <a:lnTo>
                  <a:pt x="3732" y="10888"/>
                </a:lnTo>
                <a:lnTo>
                  <a:pt x="3713" y="10819"/>
                </a:lnTo>
                <a:lnTo>
                  <a:pt x="3720" y="10753"/>
                </a:lnTo>
                <a:lnTo>
                  <a:pt x="3750" y="10702"/>
                </a:lnTo>
                <a:lnTo>
                  <a:pt x="3769" y="10628"/>
                </a:lnTo>
                <a:lnTo>
                  <a:pt x="3717" y="10509"/>
                </a:lnTo>
                <a:lnTo>
                  <a:pt x="3720" y="10436"/>
                </a:lnTo>
                <a:lnTo>
                  <a:pt x="3680" y="10362"/>
                </a:lnTo>
                <a:lnTo>
                  <a:pt x="3693" y="10189"/>
                </a:lnTo>
                <a:lnTo>
                  <a:pt x="3710" y="10039"/>
                </a:lnTo>
                <a:lnTo>
                  <a:pt x="3735" y="10007"/>
                </a:lnTo>
                <a:lnTo>
                  <a:pt x="3744" y="9916"/>
                </a:lnTo>
                <a:lnTo>
                  <a:pt x="3804" y="9967"/>
                </a:lnTo>
                <a:lnTo>
                  <a:pt x="3873" y="9928"/>
                </a:lnTo>
                <a:lnTo>
                  <a:pt x="3919" y="10027"/>
                </a:lnTo>
                <a:lnTo>
                  <a:pt x="3991" y="10037"/>
                </a:lnTo>
                <a:lnTo>
                  <a:pt x="3984" y="10315"/>
                </a:lnTo>
                <a:lnTo>
                  <a:pt x="4001" y="10522"/>
                </a:lnTo>
                <a:lnTo>
                  <a:pt x="4097" y="10637"/>
                </a:lnTo>
                <a:lnTo>
                  <a:pt x="4173" y="10837"/>
                </a:lnTo>
                <a:lnTo>
                  <a:pt x="4306" y="10973"/>
                </a:lnTo>
                <a:lnTo>
                  <a:pt x="4459" y="10955"/>
                </a:lnTo>
                <a:lnTo>
                  <a:pt x="4567" y="10973"/>
                </a:lnTo>
                <a:lnTo>
                  <a:pt x="4619" y="11034"/>
                </a:lnTo>
                <a:lnTo>
                  <a:pt x="4609" y="11273"/>
                </a:lnTo>
                <a:lnTo>
                  <a:pt x="4750" y="11366"/>
                </a:lnTo>
                <a:lnTo>
                  <a:pt x="4887" y="11472"/>
                </a:lnTo>
                <a:lnTo>
                  <a:pt x="5131" y="11635"/>
                </a:lnTo>
                <a:lnTo>
                  <a:pt x="5334" y="11689"/>
                </a:lnTo>
                <a:lnTo>
                  <a:pt x="5567" y="11773"/>
                </a:lnTo>
                <a:lnTo>
                  <a:pt x="5843" y="11834"/>
                </a:lnTo>
                <a:lnTo>
                  <a:pt x="5927" y="12007"/>
                </a:lnTo>
                <a:lnTo>
                  <a:pt x="5944" y="12150"/>
                </a:lnTo>
                <a:lnTo>
                  <a:pt x="6045" y="12231"/>
                </a:lnTo>
                <a:lnTo>
                  <a:pt x="6193" y="12438"/>
                </a:lnTo>
                <a:lnTo>
                  <a:pt x="6226" y="12522"/>
                </a:lnTo>
                <a:lnTo>
                  <a:pt x="6139" y="12564"/>
                </a:lnTo>
                <a:lnTo>
                  <a:pt x="6306" y="12840"/>
                </a:lnTo>
                <a:lnTo>
                  <a:pt x="6413" y="12892"/>
                </a:lnTo>
                <a:lnTo>
                  <a:pt x="6662" y="12847"/>
                </a:lnTo>
                <a:lnTo>
                  <a:pt x="6668" y="13024"/>
                </a:lnTo>
                <a:lnTo>
                  <a:pt x="6636" y="13237"/>
                </a:lnTo>
                <a:lnTo>
                  <a:pt x="6654" y="13476"/>
                </a:lnTo>
                <a:lnTo>
                  <a:pt x="6679" y="13835"/>
                </a:lnTo>
                <a:lnTo>
                  <a:pt x="6806" y="14111"/>
                </a:lnTo>
                <a:lnTo>
                  <a:pt x="6824" y="14225"/>
                </a:lnTo>
                <a:lnTo>
                  <a:pt x="6846" y="14451"/>
                </a:lnTo>
                <a:lnTo>
                  <a:pt x="6922" y="14638"/>
                </a:lnTo>
                <a:lnTo>
                  <a:pt x="6976" y="14732"/>
                </a:lnTo>
                <a:lnTo>
                  <a:pt x="7029" y="14917"/>
                </a:lnTo>
                <a:lnTo>
                  <a:pt x="7095" y="15170"/>
                </a:lnTo>
                <a:lnTo>
                  <a:pt x="7252" y="15360"/>
                </a:lnTo>
                <a:lnTo>
                  <a:pt x="7326" y="15326"/>
                </a:lnTo>
                <a:lnTo>
                  <a:pt x="7391" y="15225"/>
                </a:lnTo>
                <a:lnTo>
                  <a:pt x="7555" y="15207"/>
                </a:lnTo>
                <a:lnTo>
                  <a:pt x="7504" y="15143"/>
                </a:lnTo>
                <a:lnTo>
                  <a:pt x="7592" y="15028"/>
                </a:lnTo>
                <a:lnTo>
                  <a:pt x="7684" y="15037"/>
                </a:lnTo>
                <a:lnTo>
                  <a:pt x="7703" y="14747"/>
                </a:lnTo>
                <a:lnTo>
                  <a:pt x="7789" y="14596"/>
                </a:lnTo>
                <a:lnTo>
                  <a:pt x="7790" y="14451"/>
                </a:lnTo>
                <a:lnTo>
                  <a:pt x="7772" y="14217"/>
                </a:lnTo>
                <a:lnTo>
                  <a:pt x="7834" y="14093"/>
                </a:lnTo>
                <a:lnTo>
                  <a:pt x="7917" y="14098"/>
                </a:lnTo>
                <a:lnTo>
                  <a:pt x="8078" y="14061"/>
                </a:lnTo>
                <a:lnTo>
                  <a:pt x="8169" y="14030"/>
                </a:lnTo>
                <a:lnTo>
                  <a:pt x="8176" y="13948"/>
                </a:lnTo>
                <a:lnTo>
                  <a:pt x="8359" y="13857"/>
                </a:lnTo>
                <a:lnTo>
                  <a:pt x="8499" y="13763"/>
                </a:lnTo>
                <a:lnTo>
                  <a:pt x="8709" y="13577"/>
                </a:lnTo>
                <a:lnTo>
                  <a:pt x="8969" y="13483"/>
                </a:lnTo>
                <a:lnTo>
                  <a:pt x="9068" y="13387"/>
                </a:lnTo>
                <a:lnTo>
                  <a:pt x="9066" y="13249"/>
                </a:lnTo>
                <a:lnTo>
                  <a:pt x="9282" y="13231"/>
                </a:lnTo>
                <a:lnTo>
                  <a:pt x="9400" y="13244"/>
                </a:lnTo>
                <a:lnTo>
                  <a:pt x="9428" y="13178"/>
                </a:lnTo>
                <a:lnTo>
                  <a:pt x="9495" y="13200"/>
                </a:lnTo>
                <a:lnTo>
                  <a:pt x="9543" y="13224"/>
                </a:lnTo>
                <a:lnTo>
                  <a:pt x="9570" y="13194"/>
                </a:lnTo>
                <a:lnTo>
                  <a:pt x="9642" y="13236"/>
                </a:lnTo>
                <a:lnTo>
                  <a:pt x="9701" y="13136"/>
                </a:lnTo>
                <a:lnTo>
                  <a:pt x="9689" y="13061"/>
                </a:lnTo>
                <a:lnTo>
                  <a:pt x="9847" y="13077"/>
                </a:lnTo>
                <a:lnTo>
                  <a:pt x="9916" y="13189"/>
                </a:lnTo>
                <a:lnTo>
                  <a:pt x="9947" y="13278"/>
                </a:lnTo>
                <a:lnTo>
                  <a:pt x="9953" y="13370"/>
                </a:lnTo>
                <a:lnTo>
                  <a:pt x="10000" y="13468"/>
                </a:lnTo>
                <a:lnTo>
                  <a:pt x="10122" y="13621"/>
                </a:lnTo>
                <a:lnTo>
                  <a:pt x="10224" y="13648"/>
                </a:lnTo>
                <a:lnTo>
                  <a:pt x="10202" y="13712"/>
                </a:lnTo>
                <a:lnTo>
                  <a:pt x="10339" y="13924"/>
                </a:lnTo>
                <a:lnTo>
                  <a:pt x="10372" y="14093"/>
                </a:lnTo>
                <a:lnTo>
                  <a:pt x="10308" y="14311"/>
                </a:lnTo>
                <a:lnTo>
                  <a:pt x="10420" y="14357"/>
                </a:lnTo>
                <a:lnTo>
                  <a:pt x="10521" y="14374"/>
                </a:lnTo>
                <a:lnTo>
                  <a:pt x="10728" y="14251"/>
                </a:lnTo>
                <a:lnTo>
                  <a:pt x="10847" y="14162"/>
                </a:lnTo>
                <a:lnTo>
                  <a:pt x="10926" y="14308"/>
                </a:lnTo>
                <a:lnTo>
                  <a:pt x="10960" y="14530"/>
                </a:lnTo>
                <a:lnTo>
                  <a:pt x="11021" y="14741"/>
                </a:lnTo>
                <a:lnTo>
                  <a:pt x="11095" y="14830"/>
                </a:lnTo>
                <a:lnTo>
                  <a:pt x="11081" y="15018"/>
                </a:lnTo>
                <a:lnTo>
                  <a:pt x="11143" y="15119"/>
                </a:lnTo>
                <a:lnTo>
                  <a:pt x="11088" y="15251"/>
                </a:lnTo>
                <a:lnTo>
                  <a:pt x="11106" y="15377"/>
                </a:lnTo>
                <a:lnTo>
                  <a:pt x="11052" y="15540"/>
                </a:lnTo>
                <a:lnTo>
                  <a:pt x="11032" y="15646"/>
                </a:lnTo>
                <a:lnTo>
                  <a:pt x="11068" y="15737"/>
                </a:lnTo>
                <a:lnTo>
                  <a:pt x="11098" y="15639"/>
                </a:lnTo>
                <a:lnTo>
                  <a:pt x="11189" y="15717"/>
                </a:lnTo>
                <a:lnTo>
                  <a:pt x="11288" y="15808"/>
                </a:lnTo>
                <a:lnTo>
                  <a:pt x="11322" y="15890"/>
                </a:lnTo>
                <a:lnTo>
                  <a:pt x="11396" y="15951"/>
                </a:lnTo>
                <a:lnTo>
                  <a:pt x="11438" y="16020"/>
                </a:lnTo>
                <a:lnTo>
                  <a:pt x="11418" y="16139"/>
                </a:lnTo>
                <a:lnTo>
                  <a:pt x="11485" y="16225"/>
                </a:lnTo>
                <a:lnTo>
                  <a:pt x="11512" y="16358"/>
                </a:lnTo>
                <a:lnTo>
                  <a:pt x="11621" y="16461"/>
                </a:lnTo>
                <a:lnTo>
                  <a:pt x="11643" y="16540"/>
                </a:lnTo>
                <a:lnTo>
                  <a:pt x="11866" y="16654"/>
                </a:lnTo>
                <a:lnTo>
                  <a:pt x="12044" y="16759"/>
                </a:lnTo>
                <a:lnTo>
                  <a:pt x="12177" y="16740"/>
                </a:lnTo>
                <a:lnTo>
                  <a:pt x="12180" y="16686"/>
                </a:lnTo>
                <a:lnTo>
                  <a:pt x="12106" y="16553"/>
                </a:lnTo>
                <a:lnTo>
                  <a:pt x="12039" y="16513"/>
                </a:lnTo>
                <a:lnTo>
                  <a:pt x="12025" y="16421"/>
                </a:lnTo>
                <a:lnTo>
                  <a:pt x="12007" y="16367"/>
                </a:lnTo>
                <a:lnTo>
                  <a:pt x="12025" y="16293"/>
                </a:lnTo>
                <a:lnTo>
                  <a:pt x="12014" y="16185"/>
                </a:lnTo>
                <a:lnTo>
                  <a:pt x="11935" y="16080"/>
                </a:lnTo>
                <a:lnTo>
                  <a:pt x="11823" y="15988"/>
                </a:lnTo>
                <a:lnTo>
                  <a:pt x="11780" y="15974"/>
                </a:lnTo>
                <a:lnTo>
                  <a:pt x="11682" y="15894"/>
                </a:lnTo>
                <a:lnTo>
                  <a:pt x="11569" y="15880"/>
                </a:lnTo>
                <a:lnTo>
                  <a:pt x="11463" y="15789"/>
                </a:lnTo>
                <a:lnTo>
                  <a:pt x="11430" y="15646"/>
                </a:lnTo>
                <a:lnTo>
                  <a:pt x="11352" y="15495"/>
                </a:lnTo>
                <a:lnTo>
                  <a:pt x="11231" y="15493"/>
                </a:lnTo>
                <a:lnTo>
                  <a:pt x="11217" y="15370"/>
                </a:lnTo>
                <a:lnTo>
                  <a:pt x="11276" y="15219"/>
                </a:lnTo>
                <a:lnTo>
                  <a:pt x="11374" y="14964"/>
                </a:lnTo>
                <a:lnTo>
                  <a:pt x="11386" y="14773"/>
                </a:lnTo>
                <a:lnTo>
                  <a:pt x="11547" y="14766"/>
                </a:lnTo>
                <a:lnTo>
                  <a:pt x="11522" y="14904"/>
                </a:lnTo>
                <a:lnTo>
                  <a:pt x="11679" y="14894"/>
                </a:lnTo>
                <a:lnTo>
                  <a:pt x="11845" y="14964"/>
                </a:lnTo>
                <a:lnTo>
                  <a:pt x="11943" y="15138"/>
                </a:lnTo>
                <a:lnTo>
                  <a:pt x="12019" y="15222"/>
                </a:lnTo>
                <a:lnTo>
                  <a:pt x="12174" y="15235"/>
                </a:lnTo>
                <a:lnTo>
                  <a:pt x="12313" y="15321"/>
                </a:lnTo>
                <a:lnTo>
                  <a:pt x="12264" y="15441"/>
                </a:lnTo>
                <a:lnTo>
                  <a:pt x="12333" y="15544"/>
                </a:lnTo>
                <a:lnTo>
                  <a:pt x="12559" y="15365"/>
                </a:lnTo>
                <a:lnTo>
                  <a:pt x="12704" y="15210"/>
                </a:lnTo>
                <a:lnTo>
                  <a:pt x="12907" y="15077"/>
                </a:lnTo>
                <a:lnTo>
                  <a:pt x="13054" y="14946"/>
                </a:lnTo>
                <a:lnTo>
                  <a:pt x="13064" y="14640"/>
                </a:lnTo>
                <a:lnTo>
                  <a:pt x="12963" y="14326"/>
                </a:lnTo>
                <a:lnTo>
                  <a:pt x="12847" y="14197"/>
                </a:lnTo>
                <a:lnTo>
                  <a:pt x="12680" y="14106"/>
                </a:lnTo>
                <a:lnTo>
                  <a:pt x="12502" y="13889"/>
                </a:lnTo>
                <a:lnTo>
                  <a:pt x="12357" y="13712"/>
                </a:lnTo>
                <a:lnTo>
                  <a:pt x="12389" y="13584"/>
                </a:lnTo>
                <a:lnTo>
                  <a:pt x="12524" y="13399"/>
                </a:lnTo>
                <a:lnTo>
                  <a:pt x="12744" y="13221"/>
                </a:lnTo>
                <a:lnTo>
                  <a:pt x="12823" y="13182"/>
                </a:lnTo>
                <a:lnTo>
                  <a:pt x="13059" y="13210"/>
                </a:lnTo>
                <a:lnTo>
                  <a:pt x="13024" y="13286"/>
                </a:lnTo>
                <a:lnTo>
                  <a:pt x="13079" y="13411"/>
                </a:lnTo>
                <a:lnTo>
                  <a:pt x="13173" y="13387"/>
                </a:lnTo>
                <a:lnTo>
                  <a:pt x="13216" y="13189"/>
                </a:lnTo>
                <a:lnTo>
                  <a:pt x="13394" y="13135"/>
                </a:lnTo>
                <a:lnTo>
                  <a:pt x="13620" y="13007"/>
                </a:lnTo>
                <a:lnTo>
                  <a:pt x="13705" y="12901"/>
                </a:lnTo>
                <a:lnTo>
                  <a:pt x="13769" y="12950"/>
                </a:lnTo>
                <a:lnTo>
                  <a:pt x="13862" y="12850"/>
                </a:lnTo>
                <a:lnTo>
                  <a:pt x="14045" y="12795"/>
                </a:lnTo>
                <a:lnTo>
                  <a:pt x="14251" y="12594"/>
                </a:lnTo>
                <a:lnTo>
                  <a:pt x="14448" y="12379"/>
                </a:lnTo>
                <a:lnTo>
                  <a:pt x="14559" y="12128"/>
                </a:lnTo>
                <a:lnTo>
                  <a:pt x="14641" y="11859"/>
                </a:lnTo>
                <a:lnTo>
                  <a:pt x="14715" y="11633"/>
                </a:lnTo>
                <a:lnTo>
                  <a:pt x="14796" y="11596"/>
                </a:lnTo>
                <a:lnTo>
                  <a:pt x="14805" y="11441"/>
                </a:lnTo>
                <a:lnTo>
                  <a:pt x="14796" y="11286"/>
                </a:lnTo>
                <a:lnTo>
                  <a:pt x="14697" y="11253"/>
                </a:lnTo>
                <a:lnTo>
                  <a:pt x="14640" y="11165"/>
                </a:lnTo>
                <a:lnTo>
                  <a:pt x="14722" y="11091"/>
                </a:lnTo>
                <a:lnTo>
                  <a:pt x="14693" y="10955"/>
                </a:lnTo>
                <a:lnTo>
                  <a:pt x="14562" y="10840"/>
                </a:lnTo>
                <a:lnTo>
                  <a:pt x="14438" y="10696"/>
                </a:lnTo>
                <a:lnTo>
                  <a:pt x="14340" y="10531"/>
                </a:lnTo>
                <a:lnTo>
                  <a:pt x="14163" y="10467"/>
                </a:lnTo>
                <a:lnTo>
                  <a:pt x="14207" y="10320"/>
                </a:lnTo>
                <a:lnTo>
                  <a:pt x="14321" y="10196"/>
                </a:lnTo>
                <a:lnTo>
                  <a:pt x="14362" y="10081"/>
                </a:lnTo>
                <a:lnTo>
                  <a:pt x="14544" y="9979"/>
                </a:lnTo>
                <a:lnTo>
                  <a:pt x="14497" y="9889"/>
                </a:lnTo>
                <a:lnTo>
                  <a:pt x="14407" y="9908"/>
                </a:lnTo>
                <a:lnTo>
                  <a:pt x="14268" y="9867"/>
                </a:lnTo>
                <a:lnTo>
                  <a:pt x="14145" y="10036"/>
                </a:lnTo>
                <a:lnTo>
                  <a:pt x="14024" y="10009"/>
                </a:lnTo>
                <a:lnTo>
                  <a:pt x="13998" y="9928"/>
                </a:lnTo>
                <a:lnTo>
                  <a:pt x="13879" y="9923"/>
                </a:lnTo>
                <a:lnTo>
                  <a:pt x="13778" y="9815"/>
                </a:lnTo>
                <a:lnTo>
                  <a:pt x="13828" y="9714"/>
                </a:lnTo>
                <a:lnTo>
                  <a:pt x="13960" y="9676"/>
                </a:lnTo>
                <a:lnTo>
                  <a:pt x="14013" y="9538"/>
                </a:lnTo>
                <a:lnTo>
                  <a:pt x="14130" y="9374"/>
                </a:lnTo>
                <a:lnTo>
                  <a:pt x="14225" y="9282"/>
                </a:lnTo>
                <a:lnTo>
                  <a:pt x="14321" y="9357"/>
                </a:lnTo>
                <a:lnTo>
                  <a:pt x="14251" y="9507"/>
                </a:lnTo>
                <a:lnTo>
                  <a:pt x="14298" y="9571"/>
                </a:lnTo>
                <a:lnTo>
                  <a:pt x="14251" y="9674"/>
                </a:lnTo>
                <a:lnTo>
                  <a:pt x="14380" y="9586"/>
                </a:lnTo>
                <a:lnTo>
                  <a:pt x="14453" y="9475"/>
                </a:lnTo>
                <a:lnTo>
                  <a:pt x="14619" y="9371"/>
                </a:lnTo>
                <a:lnTo>
                  <a:pt x="14695" y="9401"/>
                </a:lnTo>
                <a:lnTo>
                  <a:pt x="14776" y="9398"/>
                </a:lnTo>
                <a:lnTo>
                  <a:pt x="14793" y="9423"/>
                </a:lnTo>
                <a:lnTo>
                  <a:pt x="14791" y="9531"/>
                </a:lnTo>
                <a:lnTo>
                  <a:pt x="14813" y="9559"/>
                </a:lnTo>
                <a:lnTo>
                  <a:pt x="14788" y="9590"/>
                </a:lnTo>
                <a:lnTo>
                  <a:pt x="14776" y="9681"/>
                </a:lnTo>
                <a:lnTo>
                  <a:pt x="14821" y="9699"/>
                </a:lnTo>
                <a:lnTo>
                  <a:pt x="14860" y="9704"/>
                </a:lnTo>
                <a:lnTo>
                  <a:pt x="14875" y="9738"/>
                </a:lnTo>
                <a:lnTo>
                  <a:pt x="14909" y="9711"/>
                </a:lnTo>
                <a:lnTo>
                  <a:pt x="14914" y="9672"/>
                </a:lnTo>
                <a:lnTo>
                  <a:pt x="14988" y="9686"/>
                </a:lnTo>
                <a:lnTo>
                  <a:pt x="15126" y="9810"/>
                </a:lnTo>
                <a:lnTo>
                  <a:pt x="15037" y="9873"/>
                </a:lnTo>
                <a:lnTo>
                  <a:pt x="15153" y="10041"/>
                </a:lnTo>
                <a:lnTo>
                  <a:pt x="15168" y="10184"/>
                </a:lnTo>
                <a:lnTo>
                  <a:pt x="15212" y="10276"/>
                </a:lnTo>
                <a:lnTo>
                  <a:pt x="15328" y="10221"/>
                </a:lnTo>
                <a:lnTo>
                  <a:pt x="15412" y="10110"/>
                </a:lnTo>
                <a:lnTo>
                  <a:pt x="15520" y="10034"/>
                </a:lnTo>
                <a:lnTo>
                  <a:pt x="15538" y="9918"/>
                </a:lnTo>
                <a:lnTo>
                  <a:pt x="15468" y="9713"/>
                </a:lnTo>
                <a:lnTo>
                  <a:pt x="15397" y="9610"/>
                </a:lnTo>
                <a:lnTo>
                  <a:pt x="15217" y="9438"/>
                </a:lnTo>
                <a:lnTo>
                  <a:pt x="15118" y="9384"/>
                </a:lnTo>
                <a:lnTo>
                  <a:pt x="15059" y="9373"/>
                </a:lnTo>
                <a:lnTo>
                  <a:pt x="15065" y="9349"/>
                </a:lnTo>
                <a:lnTo>
                  <a:pt x="15044" y="9270"/>
                </a:lnTo>
                <a:lnTo>
                  <a:pt x="15081" y="9204"/>
                </a:lnTo>
                <a:lnTo>
                  <a:pt x="15153" y="9145"/>
                </a:lnTo>
                <a:lnTo>
                  <a:pt x="15180" y="9076"/>
                </a:lnTo>
                <a:lnTo>
                  <a:pt x="15190" y="9038"/>
                </a:lnTo>
                <a:lnTo>
                  <a:pt x="15239" y="8977"/>
                </a:lnTo>
                <a:lnTo>
                  <a:pt x="15185" y="8852"/>
                </a:lnTo>
                <a:lnTo>
                  <a:pt x="15198" y="8780"/>
                </a:lnTo>
                <a:lnTo>
                  <a:pt x="15225" y="8701"/>
                </a:lnTo>
                <a:lnTo>
                  <a:pt x="15274" y="8694"/>
                </a:lnTo>
                <a:lnTo>
                  <a:pt x="15269" y="8630"/>
                </a:lnTo>
                <a:lnTo>
                  <a:pt x="15368" y="8442"/>
                </a:lnTo>
                <a:lnTo>
                  <a:pt x="15475" y="8497"/>
                </a:lnTo>
                <a:lnTo>
                  <a:pt x="15545" y="8465"/>
                </a:lnTo>
                <a:lnTo>
                  <a:pt x="15645" y="8300"/>
                </a:lnTo>
                <a:lnTo>
                  <a:pt x="15666" y="8169"/>
                </a:lnTo>
                <a:lnTo>
                  <a:pt x="15712" y="7908"/>
                </a:lnTo>
                <a:lnTo>
                  <a:pt x="15746" y="7649"/>
                </a:lnTo>
                <a:lnTo>
                  <a:pt x="15715" y="7518"/>
                </a:lnTo>
                <a:lnTo>
                  <a:pt x="15720" y="7208"/>
                </a:lnTo>
                <a:lnTo>
                  <a:pt x="15606" y="6930"/>
                </a:lnTo>
                <a:lnTo>
                  <a:pt x="15493" y="6737"/>
                </a:lnTo>
                <a:lnTo>
                  <a:pt x="15456" y="6543"/>
                </a:lnTo>
                <a:lnTo>
                  <a:pt x="15363" y="6413"/>
                </a:lnTo>
                <a:lnTo>
                  <a:pt x="15131" y="6307"/>
                </a:lnTo>
                <a:lnTo>
                  <a:pt x="15035" y="6344"/>
                </a:lnTo>
                <a:lnTo>
                  <a:pt x="15032" y="6449"/>
                </a:lnTo>
                <a:lnTo>
                  <a:pt x="14927" y="6454"/>
                </a:lnTo>
                <a:lnTo>
                  <a:pt x="14825" y="6376"/>
                </a:lnTo>
                <a:lnTo>
                  <a:pt x="14678" y="6418"/>
                </a:lnTo>
                <a:lnTo>
                  <a:pt x="14752" y="5902"/>
                </a:lnTo>
                <a:lnTo>
                  <a:pt x="14773" y="5484"/>
                </a:lnTo>
                <a:lnTo>
                  <a:pt x="14954" y="5309"/>
                </a:lnTo>
                <a:lnTo>
                  <a:pt x="15166" y="5203"/>
                </a:lnTo>
                <a:lnTo>
                  <a:pt x="15177" y="5082"/>
                </a:lnTo>
                <a:lnTo>
                  <a:pt x="15284" y="5035"/>
                </a:lnTo>
                <a:lnTo>
                  <a:pt x="15375" y="5134"/>
                </a:lnTo>
                <a:lnTo>
                  <a:pt x="15448" y="5048"/>
                </a:lnTo>
                <a:lnTo>
                  <a:pt x="15532" y="4910"/>
                </a:lnTo>
                <a:lnTo>
                  <a:pt x="15405" y="4870"/>
                </a:lnTo>
                <a:lnTo>
                  <a:pt x="15291" y="4547"/>
                </a:lnTo>
                <a:lnTo>
                  <a:pt x="15355" y="4390"/>
                </a:lnTo>
                <a:lnTo>
                  <a:pt x="15569" y="4496"/>
                </a:lnTo>
                <a:lnTo>
                  <a:pt x="15506" y="4250"/>
                </a:lnTo>
                <a:lnTo>
                  <a:pt x="15402" y="4131"/>
                </a:lnTo>
                <a:lnTo>
                  <a:pt x="15431" y="4065"/>
                </a:lnTo>
                <a:lnTo>
                  <a:pt x="15619" y="4259"/>
                </a:lnTo>
                <a:lnTo>
                  <a:pt x="15671" y="4435"/>
                </a:lnTo>
                <a:lnTo>
                  <a:pt x="15751" y="4643"/>
                </a:lnTo>
                <a:lnTo>
                  <a:pt x="15848" y="4887"/>
                </a:lnTo>
                <a:lnTo>
                  <a:pt x="15803" y="4993"/>
                </a:lnTo>
                <a:lnTo>
                  <a:pt x="15863" y="5057"/>
                </a:lnTo>
                <a:lnTo>
                  <a:pt x="15900" y="5176"/>
                </a:lnTo>
                <a:lnTo>
                  <a:pt x="16060" y="5387"/>
                </a:lnTo>
                <a:lnTo>
                  <a:pt x="16383" y="5658"/>
                </a:lnTo>
                <a:lnTo>
                  <a:pt x="16596" y="5834"/>
                </a:lnTo>
                <a:lnTo>
                  <a:pt x="16705" y="5908"/>
                </a:lnTo>
                <a:lnTo>
                  <a:pt x="16670" y="5696"/>
                </a:lnTo>
                <a:lnTo>
                  <a:pt x="16552" y="5541"/>
                </a:lnTo>
                <a:lnTo>
                  <a:pt x="16599" y="5422"/>
                </a:lnTo>
                <a:lnTo>
                  <a:pt x="16461" y="5254"/>
                </a:lnTo>
                <a:lnTo>
                  <a:pt x="16473" y="5090"/>
                </a:lnTo>
                <a:lnTo>
                  <a:pt x="16394" y="5058"/>
                </a:lnTo>
                <a:lnTo>
                  <a:pt x="16296" y="4930"/>
                </a:lnTo>
                <a:lnTo>
                  <a:pt x="16330" y="4875"/>
                </a:lnTo>
                <a:lnTo>
                  <a:pt x="16126" y="4691"/>
                </a:lnTo>
                <a:lnTo>
                  <a:pt x="16045" y="4725"/>
                </a:lnTo>
                <a:lnTo>
                  <a:pt x="15986" y="4678"/>
                </a:lnTo>
                <a:lnTo>
                  <a:pt x="15892" y="4501"/>
                </a:lnTo>
                <a:lnTo>
                  <a:pt x="15806" y="4409"/>
                </a:lnTo>
                <a:lnTo>
                  <a:pt x="15877" y="4358"/>
                </a:lnTo>
                <a:lnTo>
                  <a:pt x="15845" y="4260"/>
                </a:lnTo>
                <a:lnTo>
                  <a:pt x="15917" y="4279"/>
                </a:lnTo>
                <a:lnTo>
                  <a:pt x="15877" y="4062"/>
                </a:lnTo>
                <a:lnTo>
                  <a:pt x="16025" y="4060"/>
                </a:lnTo>
                <a:lnTo>
                  <a:pt x="15964" y="3994"/>
                </a:lnTo>
                <a:lnTo>
                  <a:pt x="15902" y="3858"/>
                </a:lnTo>
                <a:lnTo>
                  <a:pt x="15823" y="3712"/>
                </a:lnTo>
                <a:lnTo>
                  <a:pt x="15823" y="3656"/>
                </a:lnTo>
                <a:lnTo>
                  <a:pt x="15747" y="3449"/>
                </a:lnTo>
                <a:lnTo>
                  <a:pt x="15808" y="3375"/>
                </a:lnTo>
                <a:lnTo>
                  <a:pt x="15766" y="3340"/>
                </a:lnTo>
                <a:lnTo>
                  <a:pt x="15697" y="3311"/>
                </a:lnTo>
                <a:lnTo>
                  <a:pt x="15646" y="3311"/>
                </a:lnTo>
                <a:lnTo>
                  <a:pt x="15500" y="3272"/>
                </a:lnTo>
                <a:lnTo>
                  <a:pt x="15399" y="3269"/>
                </a:lnTo>
                <a:lnTo>
                  <a:pt x="15427" y="3217"/>
                </a:lnTo>
                <a:lnTo>
                  <a:pt x="15367" y="3123"/>
                </a:lnTo>
                <a:lnTo>
                  <a:pt x="15367" y="3121"/>
                </a:lnTo>
                <a:lnTo>
                  <a:pt x="15299" y="3064"/>
                </a:lnTo>
                <a:lnTo>
                  <a:pt x="15215" y="3048"/>
                </a:lnTo>
                <a:lnTo>
                  <a:pt x="15185" y="2978"/>
                </a:lnTo>
                <a:lnTo>
                  <a:pt x="15247" y="3015"/>
                </a:lnTo>
                <a:lnTo>
                  <a:pt x="15311" y="3016"/>
                </a:lnTo>
                <a:lnTo>
                  <a:pt x="15296" y="2956"/>
                </a:lnTo>
                <a:lnTo>
                  <a:pt x="15330" y="2922"/>
                </a:lnTo>
                <a:lnTo>
                  <a:pt x="15404" y="2942"/>
                </a:lnTo>
                <a:lnTo>
                  <a:pt x="15458" y="2900"/>
                </a:lnTo>
                <a:lnTo>
                  <a:pt x="15520" y="2890"/>
                </a:lnTo>
                <a:lnTo>
                  <a:pt x="15525" y="2848"/>
                </a:lnTo>
                <a:lnTo>
                  <a:pt x="15490" y="2814"/>
                </a:lnTo>
                <a:lnTo>
                  <a:pt x="15321" y="2751"/>
                </a:lnTo>
                <a:lnTo>
                  <a:pt x="15301" y="2670"/>
                </a:lnTo>
                <a:lnTo>
                  <a:pt x="15222" y="2601"/>
                </a:lnTo>
                <a:lnTo>
                  <a:pt x="15067" y="2631"/>
                </a:lnTo>
                <a:lnTo>
                  <a:pt x="15040" y="2737"/>
                </a:lnTo>
                <a:lnTo>
                  <a:pt x="15166" y="2772"/>
                </a:lnTo>
                <a:lnTo>
                  <a:pt x="15121" y="2786"/>
                </a:lnTo>
                <a:lnTo>
                  <a:pt x="15013" y="2742"/>
                </a:lnTo>
                <a:lnTo>
                  <a:pt x="14830" y="2786"/>
                </a:lnTo>
                <a:lnTo>
                  <a:pt x="14678" y="2831"/>
                </a:lnTo>
                <a:lnTo>
                  <a:pt x="14591" y="2855"/>
                </a:lnTo>
                <a:lnTo>
                  <a:pt x="14475" y="2929"/>
                </a:lnTo>
                <a:lnTo>
                  <a:pt x="14456" y="3010"/>
                </a:lnTo>
                <a:lnTo>
                  <a:pt x="14355" y="3102"/>
                </a:lnTo>
                <a:lnTo>
                  <a:pt x="14422" y="3154"/>
                </a:lnTo>
                <a:lnTo>
                  <a:pt x="14545" y="3178"/>
                </a:lnTo>
                <a:lnTo>
                  <a:pt x="14576" y="3252"/>
                </a:lnTo>
                <a:lnTo>
                  <a:pt x="14389" y="3239"/>
                </a:lnTo>
                <a:lnTo>
                  <a:pt x="14364" y="3316"/>
                </a:lnTo>
                <a:lnTo>
                  <a:pt x="14286" y="3363"/>
                </a:lnTo>
                <a:lnTo>
                  <a:pt x="14242" y="3427"/>
                </a:lnTo>
                <a:lnTo>
                  <a:pt x="14237" y="3493"/>
                </a:lnTo>
                <a:lnTo>
                  <a:pt x="14156" y="3506"/>
                </a:lnTo>
                <a:lnTo>
                  <a:pt x="14044" y="3431"/>
                </a:lnTo>
                <a:lnTo>
                  <a:pt x="13954" y="3415"/>
                </a:lnTo>
                <a:lnTo>
                  <a:pt x="13869" y="3461"/>
                </a:lnTo>
                <a:lnTo>
                  <a:pt x="13766" y="3602"/>
                </a:lnTo>
                <a:lnTo>
                  <a:pt x="13562" y="3594"/>
                </a:lnTo>
                <a:lnTo>
                  <a:pt x="13446" y="3550"/>
                </a:lnTo>
                <a:lnTo>
                  <a:pt x="13017" y="3693"/>
                </a:lnTo>
                <a:lnTo>
                  <a:pt x="13015" y="3776"/>
                </a:lnTo>
                <a:lnTo>
                  <a:pt x="13158" y="3875"/>
                </a:lnTo>
                <a:lnTo>
                  <a:pt x="13069" y="3895"/>
                </a:lnTo>
                <a:lnTo>
                  <a:pt x="13069" y="3947"/>
                </a:lnTo>
                <a:lnTo>
                  <a:pt x="12945" y="3949"/>
                </a:lnTo>
                <a:lnTo>
                  <a:pt x="12892" y="4021"/>
                </a:lnTo>
                <a:lnTo>
                  <a:pt x="12768" y="3993"/>
                </a:lnTo>
                <a:lnTo>
                  <a:pt x="12827" y="4153"/>
                </a:lnTo>
                <a:lnTo>
                  <a:pt x="12705" y="4129"/>
                </a:lnTo>
                <a:lnTo>
                  <a:pt x="12567" y="4045"/>
                </a:lnTo>
                <a:lnTo>
                  <a:pt x="12557" y="3978"/>
                </a:lnTo>
                <a:lnTo>
                  <a:pt x="12475" y="3900"/>
                </a:lnTo>
                <a:lnTo>
                  <a:pt x="12350" y="3855"/>
                </a:lnTo>
                <a:lnTo>
                  <a:pt x="12276" y="3880"/>
                </a:lnTo>
                <a:lnTo>
                  <a:pt x="12162" y="3885"/>
                </a:lnTo>
                <a:lnTo>
                  <a:pt x="12219" y="3991"/>
                </a:lnTo>
                <a:lnTo>
                  <a:pt x="11999" y="4025"/>
                </a:lnTo>
                <a:lnTo>
                  <a:pt x="11955" y="3961"/>
                </a:lnTo>
                <a:lnTo>
                  <a:pt x="11783" y="3973"/>
                </a:lnTo>
                <a:lnTo>
                  <a:pt x="11711" y="4010"/>
                </a:lnTo>
                <a:lnTo>
                  <a:pt x="11702" y="4050"/>
                </a:lnTo>
                <a:lnTo>
                  <a:pt x="11643" y="3962"/>
                </a:lnTo>
                <a:lnTo>
                  <a:pt x="11608" y="3998"/>
                </a:lnTo>
                <a:lnTo>
                  <a:pt x="11520" y="3973"/>
                </a:lnTo>
                <a:lnTo>
                  <a:pt x="11453" y="3961"/>
                </a:lnTo>
                <a:lnTo>
                  <a:pt x="11478" y="3912"/>
                </a:lnTo>
                <a:lnTo>
                  <a:pt x="11579" y="3814"/>
                </a:lnTo>
                <a:lnTo>
                  <a:pt x="11615" y="3766"/>
                </a:lnTo>
                <a:lnTo>
                  <a:pt x="11600" y="3691"/>
                </a:lnTo>
                <a:lnTo>
                  <a:pt x="11544" y="3644"/>
                </a:lnTo>
                <a:lnTo>
                  <a:pt x="11425" y="3592"/>
                </a:lnTo>
                <a:lnTo>
                  <a:pt x="11300" y="3607"/>
                </a:lnTo>
                <a:lnTo>
                  <a:pt x="11268" y="3644"/>
                </a:lnTo>
                <a:lnTo>
                  <a:pt x="11241" y="3577"/>
                </a:lnTo>
                <a:lnTo>
                  <a:pt x="11142" y="3564"/>
                </a:lnTo>
                <a:lnTo>
                  <a:pt x="11192" y="3525"/>
                </a:lnTo>
                <a:lnTo>
                  <a:pt x="11113" y="3486"/>
                </a:lnTo>
                <a:lnTo>
                  <a:pt x="11026" y="3550"/>
                </a:lnTo>
                <a:lnTo>
                  <a:pt x="10992" y="3611"/>
                </a:lnTo>
                <a:lnTo>
                  <a:pt x="10985" y="3671"/>
                </a:lnTo>
                <a:lnTo>
                  <a:pt x="10903" y="3671"/>
                </a:lnTo>
                <a:lnTo>
                  <a:pt x="10803" y="3749"/>
                </a:lnTo>
                <a:lnTo>
                  <a:pt x="10766" y="3717"/>
                </a:lnTo>
                <a:lnTo>
                  <a:pt x="10647" y="3727"/>
                </a:lnTo>
                <a:lnTo>
                  <a:pt x="10628" y="3766"/>
                </a:lnTo>
                <a:lnTo>
                  <a:pt x="10502" y="3777"/>
                </a:lnTo>
                <a:lnTo>
                  <a:pt x="10398" y="3841"/>
                </a:lnTo>
                <a:lnTo>
                  <a:pt x="10342" y="3840"/>
                </a:lnTo>
                <a:lnTo>
                  <a:pt x="10265" y="3929"/>
                </a:lnTo>
                <a:lnTo>
                  <a:pt x="10288" y="4008"/>
                </a:lnTo>
                <a:lnTo>
                  <a:pt x="10172" y="4015"/>
                </a:lnTo>
                <a:lnTo>
                  <a:pt x="10051" y="3991"/>
                </a:lnTo>
                <a:lnTo>
                  <a:pt x="9952" y="4006"/>
                </a:lnTo>
                <a:lnTo>
                  <a:pt x="9903" y="4161"/>
                </a:lnTo>
                <a:lnTo>
                  <a:pt x="9911" y="4291"/>
                </a:lnTo>
                <a:lnTo>
                  <a:pt x="9837" y="4190"/>
                </a:lnTo>
                <a:lnTo>
                  <a:pt x="9721" y="4176"/>
                </a:lnTo>
                <a:lnTo>
                  <a:pt x="9605" y="4213"/>
                </a:lnTo>
                <a:lnTo>
                  <a:pt x="9583" y="4324"/>
                </a:lnTo>
                <a:lnTo>
                  <a:pt x="9534" y="4284"/>
                </a:lnTo>
                <a:lnTo>
                  <a:pt x="9620" y="4149"/>
                </a:lnTo>
                <a:lnTo>
                  <a:pt x="9628" y="4063"/>
                </a:lnTo>
                <a:lnTo>
                  <a:pt x="9601" y="4062"/>
                </a:lnTo>
                <a:lnTo>
                  <a:pt x="9566" y="4166"/>
                </a:lnTo>
                <a:lnTo>
                  <a:pt x="9421" y="4239"/>
                </a:lnTo>
                <a:lnTo>
                  <a:pt x="9437" y="4375"/>
                </a:lnTo>
                <a:lnTo>
                  <a:pt x="9320" y="4510"/>
                </a:lnTo>
                <a:lnTo>
                  <a:pt x="9295" y="4595"/>
                </a:lnTo>
                <a:lnTo>
                  <a:pt x="9359" y="4624"/>
                </a:lnTo>
                <a:lnTo>
                  <a:pt x="9285" y="4717"/>
                </a:lnTo>
                <a:lnTo>
                  <a:pt x="9285" y="4811"/>
                </a:lnTo>
                <a:lnTo>
                  <a:pt x="9196" y="4870"/>
                </a:lnTo>
                <a:lnTo>
                  <a:pt x="9144" y="4940"/>
                </a:lnTo>
                <a:lnTo>
                  <a:pt x="9051" y="4961"/>
                </a:lnTo>
                <a:lnTo>
                  <a:pt x="8997" y="5008"/>
                </a:lnTo>
                <a:lnTo>
                  <a:pt x="8930" y="4964"/>
                </a:lnTo>
                <a:lnTo>
                  <a:pt x="9164" y="4786"/>
                </a:lnTo>
                <a:lnTo>
                  <a:pt x="9238" y="4691"/>
                </a:lnTo>
                <a:lnTo>
                  <a:pt x="9213" y="4584"/>
                </a:lnTo>
                <a:lnTo>
                  <a:pt x="9327" y="4387"/>
                </a:lnTo>
                <a:lnTo>
                  <a:pt x="9359" y="4281"/>
                </a:lnTo>
                <a:lnTo>
                  <a:pt x="9349" y="4225"/>
                </a:lnTo>
                <a:lnTo>
                  <a:pt x="9462" y="4124"/>
                </a:lnTo>
                <a:lnTo>
                  <a:pt x="9492" y="4043"/>
                </a:lnTo>
                <a:lnTo>
                  <a:pt x="9379" y="3969"/>
                </a:lnTo>
                <a:lnTo>
                  <a:pt x="9327" y="3986"/>
                </a:lnTo>
                <a:lnTo>
                  <a:pt x="9216" y="4101"/>
                </a:lnTo>
                <a:lnTo>
                  <a:pt x="9039" y="4195"/>
                </a:lnTo>
                <a:lnTo>
                  <a:pt x="9012" y="4240"/>
                </a:lnTo>
                <a:lnTo>
                  <a:pt x="8974" y="4360"/>
                </a:lnTo>
                <a:lnTo>
                  <a:pt x="8913" y="4420"/>
                </a:lnTo>
                <a:lnTo>
                  <a:pt x="8974" y="4457"/>
                </a:lnTo>
                <a:lnTo>
                  <a:pt x="8957" y="4489"/>
                </a:lnTo>
                <a:lnTo>
                  <a:pt x="8974" y="4584"/>
                </a:lnTo>
                <a:lnTo>
                  <a:pt x="8889" y="4648"/>
                </a:lnTo>
                <a:lnTo>
                  <a:pt x="8775" y="4412"/>
                </a:lnTo>
                <a:lnTo>
                  <a:pt x="8728" y="4340"/>
                </a:lnTo>
                <a:lnTo>
                  <a:pt x="8600" y="4233"/>
                </a:lnTo>
                <a:lnTo>
                  <a:pt x="8538" y="4267"/>
                </a:lnTo>
                <a:lnTo>
                  <a:pt x="8533" y="4370"/>
                </a:lnTo>
                <a:lnTo>
                  <a:pt x="8401" y="4434"/>
                </a:lnTo>
                <a:lnTo>
                  <a:pt x="8403" y="4324"/>
                </a:lnTo>
                <a:lnTo>
                  <a:pt x="8278" y="4343"/>
                </a:lnTo>
                <a:lnTo>
                  <a:pt x="8176" y="4299"/>
                </a:lnTo>
                <a:lnTo>
                  <a:pt x="8098" y="4324"/>
                </a:lnTo>
                <a:lnTo>
                  <a:pt x="8048" y="4277"/>
                </a:lnTo>
                <a:lnTo>
                  <a:pt x="8171" y="4225"/>
                </a:lnTo>
                <a:lnTo>
                  <a:pt x="8139" y="4198"/>
                </a:lnTo>
                <a:lnTo>
                  <a:pt x="7859" y="4210"/>
                </a:lnTo>
                <a:lnTo>
                  <a:pt x="7698" y="4207"/>
                </a:lnTo>
                <a:lnTo>
                  <a:pt x="7602" y="4279"/>
                </a:lnTo>
                <a:lnTo>
                  <a:pt x="7499" y="4255"/>
                </a:lnTo>
                <a:lnTo>
                  <a:pt x="7509" y="4186"/>
                </a:lnTo>
                <a:lnTo>
                  <a:pt x="7583" y="4119"/>
                </a:lnTo>
                <a:lnTo>
                  <a:pt x="7659" y="4144"/>
                </a:lnTo>
                <a:lnTo>
                  <a:pt x="7708" y="4057"/>
                </a:lnTo>
                <a:lnTo>
                  <a:pt x="7634" y="3930"/>
                </a:lnTo>
                <a:lnTo>
                  <a:pt x="7576" y="4028"/>
                </a:lnTo>
                <a:lnTo>
                  <a:pt x="7472" y="4084"/>
                </a:lnTo>
                <a:lnTo>
                  <a:pt x="7427" y="4183"/>
                </a:lnTo>
                <a:lnTo>
                  <a:pt x="7305" y="4247"/>
                </a:lnTo>
                <a:lnTo>
                  <a:pt x="7312" y="4171"/>
                </a:lnTo>
                <a:lnTo>
                  <a:pt x="7279" y="4132"/>
                </a:lnTo>
                <a:lnTo>
                  <a:pt x="7040" y="4163"/>
                </a:lnTo>
                <a:lnTo>
                  <a:pt x="6962" y="4276"/>
                </a:lnTo>
                <a:lnTo>
                  <a:pt x="6891" y="4272"/>
                </a:lnTo>
                <a:lnTo>
                  <a:pt x="6880" y="4104"/>
                </a:lnTo>
                <a:lnTo>
                  <a:pt x="6801" y="4119"/>
                </a:lnTo>
                <a:lnTo>
                  <a:pt x="6760" y="4195"/>
                </a:lnTo>
                <a:lnTo>
                  <a:pt x="6683" y="4247"/>
                </a:lnTo>
                <a:lnTo>
                  <a:pt x="6689" y="4185"/>
                </a:lnTo>
                <a:lnTo>
                  <a:pt x="6684" y="4095"/>
                </a:lnTo>
                <a:lnTo>
                  <a:pt x="6905" y="3925"/>
                </a:lnTo>
                <a:lnTo>
                  <a:pt x="6960" y="3784"/>
                </a:lnTo>
                <a:lnTo>
                  <a:pt x="7006" y="3799"/>
                </a:lnTo>
                <a:lnTo>
                  <a:pt x="7055" y="4052"/>
                </a:lnTo>
                <a:lnTo>
                  <a:pt x="7161" y="4082"/>
                </a:lnTo>
                <a:lnTo>
                  <a:pt x="7284" y="4060"/>
                </a:lnTo>
                <a:lnTo>
                  <a:pt x="7376" y="3981"/>
                </a:lnTo>
                <a:lnTo>
                  <a:pt x="7415" y="3900"/>
                </a:lnTo>
                <a:lnTo>
                  <a:pt x="7449" y="3649"/>
                </a:lnTo>
                <a:lnTo>
                  <a:pt x="7398" y="3532"/>
                </a:lnTo>
                <a:lnTo>
                  <a:pt x="7447" y="3415"/>
                </a:lnTo>
                <a:lnTo>
                  <a:pt x="7363" y="3414"/>
                </a:lnTo>
                <a:lnTo>
                  <a:pt x="7437" y="3318"/>
                </a:lnTo>
                <a:lnTo>
                  <a:pt x="7513" y="3336"/>
                </a:lnTo>
                <a:lnTo>
                  <a:pt x="7558" y="3166"/>
                </a:lnTo>
                <a:lnTo>
                  <a:pt x="7487" y="3124"/>
                </a:lnTo>
                <a:lnTo>
                  <a:pt x="7459" y="3060"/>
                </a:lnTo>
                <a:lnTo>
                  <a:pt x="7290" y="3074"/>
                </a:lnTo>
                <a:lnTo>
                  <a:pt x="7272" y="3011"/>
                </a:lnTo>
                <a:lnTo>
                  <a:pt x="7162" y="2966"/>
                </a:lnTo>
                <a:lnTo>
                  <a:pt x="6912" y="2954"/>
                </a:lnTo>
                <a:lnTo>
                  <a:pt x="6763" y="2942"/>
                </a:lnTo>
                <a:lnTo>
                  <a:pt x="6408" y="2979"/>
                </a:lnTo>
                <a:lnTo>
                  <a:pt x="6159" y="2998"/>
                </a:lnTo>
                <a:lnTo>
                  <a:pt x="5977" y="2979"/>
                </a:lnTo>
                <a:lnTo>
                  <a:pt x="5836" y="2909"/>
                </a:lnTo>
                <a:lnTo>
                  <a:pt x="5730" y="2907"/>
                </a:lnTo>
                <a:lnTo>
                  <a:pt x="5350" y="3091"/>
                </a:lnTo>
                <a:lnTo>
                  <a:pt x="5174" y="3193"/>
                </a:lnTo>
                <a:lnTo>
                  <a:pt x="5090" y="3313"/>
                </a:lnTo>
                <a:lnTo>
                  <a:pt x="5129" y="3368"/>
                </a:lnTo>
                <a:lnTo>
                  <a:pt x="5324" y="3383"/>
                </a:lnTo>
                <a:lnTo>
                  <a:pt x="5230" y="3473"/>
                </a:lnTo>
                <a:lnTo>
                  <a:pt x="5009" y="3641"/>
                </a:lnTo>
                <a:lnTo>
                  <a:pt x="4838" y="3796"/>
                </a:lnTo>
                <a:lnTo>
                  <a:pt x="4695" y="3905"/>
                </a:lnTo>
                <a:lnTo>
                  <a:pt x="4717" y="3973"/>
                </a:lnTo>
                <a:lnTo>
                  <a:pt x="4846" y="3929"/>
                </a:lnTo>
                <a:lnTo>
                  <a:pt x="4850" y="4010"/>
                </a:lnTo>
                <a:lnTo>
                  <a:pt x="5004" y="3951"/>
                </a:lnTo>
                <a:lnTo>
                  <a:pt x="5275" y="3808"/>
                </a:lnTo>
                <a:lnTo>
                  <a:pt x="5331" y="3843"/>
                </a:lnTo>
                <a:lnTo>
                  <a:pt x="5528" y="3784"/>
                </a:lnTo>
                <a:lnTo>
                  <a:pt x="5600" y="3681"/>
                </a:lnTo>
                <a:lnTo>
                  <a:pt x="5703" y="3579"/>
                </a:lnTo>
                <a:lnTo>
                  <a:pt x="5945" y="3488"/>
                </a:lnTo>
                <a:lnTo>
                  <a:pt x="6120" y="3505"/>
                </a:lnTo>
                <a:lnTo>
                  <a:pt x="6285" y="3505"/>
                </a:lnTo>
                <a:lnTo>
                  <a:pt x="6383" y="3442"/>
                </a:lnTo>
                <a:lnTo>
                  <a:pt x="6518" y="3422"/>
                </a:lnTo>
                <a:lnTo>
                  <a:pt x="6602" y="3469"/>
                </a:lnTo>
                <a:lnTo>
                  <a:pt x="6556" y="3574"/>
                </a:lnTo>
                <a:lnTo>
                  <a:pt x="6491" y="3617"/>
                </a:lnTo>
                <a:lnTo>
                  <a:pt x="6440" y="3609"/>
                </a:lnTo>
                <a:lnTo>
                  <a:pt x="6210" y="3609"/>
                </a:lnTo>
                <a:lnTo>
                  <a:pt x="6087" y="3626"/>
                </a:lnTo>
                <a:lnTo>
                  <a:pt x="5982" y="3658"/>
                </a:lnTo>
                <a:lnTo>
                  <a:pt x="5848" y="3769"/>
                </a:lnTo>
                <a:lnTo>
                  <a:pt x="5684" y="3853"/>
                </a:lnTo>
                <a:lnTo>
                  <a:pt x="5654" y="3936"/>
                </a:lnTo>
                <a:lnTo>
                  <a:pt x="5583" y="4021"/>
                </a:lnTo>
                <a:lnTo>
                  <a:pt x="5661" y="4085"/>
                </a:lnTo>
                <a:lnTo>
                  <a:pt x="5770" y="4136"/>
                </a:lnTo>
                <a:lnTo>
                  <a:pt x="5841" y="4218"/>
                </a:lnTo>
                <a:lnTo>
                  <a:pt x="5804" y="4323"/>
                </a:lnTo>
                <a:lnTo>
                  <a:pt x="5681" y="4328"/>
                </a:lnTo>
                <a:lnTo>
                  <a:pt x="5641" y="4277"/>
                </a:lnTo>
                <a:lnTo>
                  <a:pt x="5632" y="4203"/>
                </a:lnTo>
                <a:lnTo>
                  <a:pt x="5572" y="4153"/>
                </a:lnTo>
                <a:lnTo>
                  <a:pt x="5493" y="4116"/>
                </a:lnTo>
                <a:lnTo>
                  <a:pt x="5407" y="4181"/>
                </a:lnTo>
                <a:lnTo>
                  <a:pt x="5370" y="4254"/>
                </a:lnTo>
                <a:lnTo>
                  <a:pt x="5400" y="4260"/>
                </a:lnTo>
                <a:lnTo>
                  <a:pt x="5306" y="4318"/>
                </a:lnTo>
                <a:lnTo>
                  <a:pt x="5185" y="4392"/>
                </a:lnTo>
                <a:lnTo>
                  <a:pt x="5158" y="4350"/>
                </a:lnTo>
                <a:lnTo>
                  <a:pt x="5249" y="4223"/>
                </a:lnTo>
                <a:lnTo>
                  <a:pt x="5171" y="4207"/>
                </a:lnTo>
                <a:lnTo>
                  <a:pt x="5063" y="4245"/>
                </a:lnTo>
                <a:lnTo>
                  <a:pt x="4947" y="4324"/>
                </a:lnTo>
                <a:lnTo>
                  <a:pt x="4826" y="4429"/>
                </a:lnTo>
                <a:lnTo>
                  <a:pt x="4742" y="4382"/>
                </a:lnTo>
                <a:lnTo>
                  <a:pt x="4671" y="4415"/>
                </a:lnTo>
                <a:lnTo>
                  <a:pt x="4651" y="4355"/>
                </a:lnTo>
                <a:lnTo>
                  <a:pt x="4685" y="4323"/>
                </a:lnTo>
                <a:lnTo>
                  <a:pt x="4690" y="4244"/>
                </a:lnTo>
                <a:lnTo>
                  <a:pt x="4616" y="4201"/>
                </a:lnTo>
                <a:lnTo>
                  <a:pt x="4520" y="4153"/>
                </a:lnTo>
                <a:lnTo>
                  <a:pt x="4464" y="4139"/>
                </a:lnTo>
                <a:lnTo>
                  <a:pt x="4506" y="4077"/>
                </a:lnTo>
                <a:lnTo>
                  <a:pt x="4553" y="3966"/>
                </a:lnTo>
                <a:lnTo>
                  <a:pt x="4506" y="3957"/>
                </a:lnTo>
                <a:lnTo>
                  <a:pt x="4469" y="3912"/>
                </a:lnTo>
                <a:lnTo>
                  <a:pt x="4523" y="3878"/>
                </a:lnTo>
                <a:lnTo>
                  <a:pt x="4552" y="3792"/>
                </a:lnTo>
                <a:lnTo>
                  <a:pt x="4612" y="3755"/>
                </a:lnTo>
                <a:lnTo>
                  <a:pt x="4685" y="3693"/>
                </a:lnTo>
                <a:lnTo>
                  <a:pt x="4802" y="3671"/>
                </a:lnTo>
                <a:lnTo>
                  <a:pt x="4787" y="3700"/>
                </a:lnTo>
                <a:lnTo>
                  <a:pt x="4848" y="3680"/>
                </a:lnTo>
                <a:lnTo>
                  <a:pt x="4868" y="3633"/>
                </a:lnTo>
                <a:lnTo>
                  <a:pt x="4910" y="3601"/>
                </a:lnTo>
                <a:lnTo>
                  <a:pt x="4964" y="3589"/>
                </a:lnTo>
                <a:lnTo>
                  <a:pt x="5047" y="3545"/>
                </a:lnTo>
                <a:lnTo>
                  <a:pt x="4996" y="3523"/>
                </a:lnTo>
                <a:lnTo>
                  <a:pt x="4951" y="3526"/>
                </a:lnTo>
                <a:lnTo>
                  <a:pt x="4939" y="3481"/>
                </a:lnTo>
                <a:lnTo>
                  <a:pt x="4890" y="3489"/>
                </a:lnTo>
                <a:lnTo>
                  <a:pt x="4848" y="3503"/>
                </a:lnTo>
                <a:lnTo>
                  <a:pt x="4688" y="3596"/>
                </a:lnTo>
                <a:lnTo>
                  <a:pt x="4602" y="3670"/>
                </a:lnTo>
                <a:lnTo>
                  <a:pt x="4515" y="3725"/>
                </a:lnTo>
                <a:lnTo>
                  <a:pt x="4459" y="3774"/>
                </a:lnTo>
                <a:lnTo>
                  <a:pt x="4382" y="3777"/>
                </a:lnTo>
                <a:lnTo>
                  <a:pt x="4415" y="3745"/>
                </a:lnTo>
                <a:lnTo>
                  <a:pt x="4405" y="3697"/>
                </a:lnTo>
                <a:lnTo>
                  <a:pt x="4373" y="3703"/>
                </a:lnTo>
                <a:lnTo>
                  <a:pt x="4378" y="3646"/>
                </a:lnTo>
                <a:lnTo>
                  <a:pt x="4319" y="3596"/>
                </a:lnTo>
                <a:lnTo>
                  <a:pt x="4106" y="3671"/>
                </a:lnTo>
                <a:lnTo>
                  <a:pt x="4069" y="3661"/>
                </a:lnTo>
                <a:lnTo>
                  <a:pt x="4047" y="3624"/>
                </a:lnTo>
                <a:lnTo>
                  <a:pt x="4026" y="3584"/>
                </a:lnTo>
                <a:lnTo>
                  <a:pt x="3910" y="3636"/>
                </a:lnTo>
                <a:lnTo>
                  <a:pt x="3833" y="3545"/>
                </a:lnTo>
                <a:lnTo>
                  <a:pt x="3910" y="3441"/>
                </a:lnTo>
                <a:lnTo>
                  <a:pt x="3745" y="3564"/>
                </a:lnTo>
                <a:lnTo>
                  <a:pt x="3816" y="3422"/>
                </a:lnTo>
                <a:lnTo>
                  <a:pt x="3816" y="3350"/>
                </a:lnTo>
                <a:lnTo>
                  <a:pt x="3713" y="3420"/>
                </a:lnTo>
                <a:lnTo>
                  <a:pt x="3624" y="3564"/>
                </a:lnTo>
                <a:lnTo>
                  <a:pt x="3540" y="3665"/>
                </a:lnTo>
                <a:lnTo>
                  <a:pt x="3377" y="3838"/>
                </a:lnTo>
                <a:lnTo>
                  <a:pt x="3119" y="4020"/>
                </a:lnTo>
                <a:lnTo>
                  <a:pt x="3052" y="4040"/>
                </a:lnTo>
                <a:lnTo>
                  <a:pt x="3094" y="3910"/>
                </a:lnTo>
                <a:lnTo>
                  <a:pt x="3109" y="3851"/>
                </a:lnTo>
                <a:lnTo>
                  <a:pt x="3160" y="3754"/>
                </a:lnTo>
                <a:lnTo>
                  <a:pt x="3200" y="3651"/>
                </a:lnTo>
                <a:lnTo>
                  <a:pt x="3266" y="3542"/>
                </a:lnTo>
                <a:lnTo>
                  <a:pt x="3227" y="3501"/>
                </a:lnTo>
                <a:lnTo>
                  <a:pt x="3158" y="3572"/>
                </a:lnTo>
                <a:lnTo>
                  <a:pt x="3074" y="3636"/>
                </a:lnTo>
                <a:lnTo>
                  <a:pt x="3032" y="3671"/>
                </a:lnTo>
                <a:lnTo>
                  <a:pt x="2981" y="3722"/>
                </a:lnTo>
                <a:lnTo>
                  <a:pt x="2929" y="3764"/>
                </a:lnTo>
                <a:lnTo>
                  <a:pt x="2867" y="3806"/>
                </a:lnTo>
                <a:lnTo>
                  <a:pt x="2823" y="3841"/>
                </a:lnTo>
                <a:lnTo>
                  <a:pt x="2798" y="3845"/>
                </a:lnTo>
                <a:lnTo>
                  <a:pt x="2727" y="3904"/>
                </a:lnTo>
                <a:lnTo>
                  <a:pt x="2675" y="3962"/>
                </a:lnTo>
                <a:lnTo>
                  <a:pt x="2644" y="4008"/>
                </a:lnTo>
                <a:lnTo>
                  <a:pt x="2574" y="4080"/>
                </a:lnTo>
                <a:lnTo>
                  <a:pt x="2493" y="4149"/>
                </a:lnTo>
                <a:lnTo>
                  <a:pt x="2485" y="4180"/>
                </a:lnTo>
                <a:lnTo>
                  <a:pt x="2449" y="4239"/>
                </a:lnTo>
                <a:lnTo>
                  <a:pt x="2461" y="4245"/>
                </a:lnTo>
                <a:lnTo>
                  <a:pt x="2410" y="4340"/>
                </a:lnTo>
                <a:lnTo>
                  <a:pt x="2338" y="4427"/>
                </a:lnTo>
                <a:lnTo>
                  <a:pt x="2288" y="4496"/>
                </a:lnTo>
                <a:lnTo>
                  <a:pt x="2262" y="4547"/>
                </a:lnTo>
                <a:lnTo>
                  <a:pt x="2291" y="4536"/>
                </a:lnTo>
                <a:lnTo>
                  <a:pt x="2311" y="4552"/>
                </a:lnTo>
                <a:lnTo>
                  <a:pt x="2283" y="4634"/>
                </a:lnTo>
                <a:lnTo>
                  <a:pt x="2251" y="4742"/>
                </a:lnTo>
                <a:lnTo>
                  <a:pt x="2321" y="4715"/>
                </a:lnTo>
                <a:lnTo>
                  <a:pt x="2328" y="4757"/>
                </a:lnTo>
                <a:lnTo>
                  <a:pt x="2397" y="4701"/>
                </a:lnTo>
                <a:lnTo>
                  <a:pt x="2439" y="4701"/>
                </a:lnTo>
                <a:lnTo>
                  <a:pt x="2513" y="4604"/>
                </a:lnTo>
                <a:lnTo>
                  <a:pt x="2604" y="4547"/>
                </a:lnTo>
                <a:lnTo>
                  <a:pt x="2660" y="4536"/>
                </a:lnTo>
                <a:lnTo>
                  <a:pt x="2700" y="4508"/>
                </a:lnTo>
                <a:lnTo>
                  <a:pt x="2708" y="4589"/>
                </a:lnTo>
                <a:lnTo>
                  <a:pt x="2781" y="4592"/>
                </a:lnTo>
                <a:lnTo>
                  <a:pt x="2855" y="4525"/>
                </a:lnTo>
                <a:lnTo>
                  <a:pt x="2931" y="4467"/>
                </a:lnTo>
                <a:lnTo>
                  <a:pt x="2961" y="4548"/>
                </a:lnTo>
                <a:lnTo>
                  <a:pt x="2919" y="4733"/>
                </a:lnTo>
                <a:lnTo>
                  <a:pt x="2993" y="4742"/>
                </a:lnTo>
                <a:lnTo>
                  <a:pt x="3003" y="4765"/>
                </a:lnTo>
                <a:lnTo>
                  <a:pt x="3065" y="4759"/>
                </a:lnTo>
                <a:lnTo>
                  <a:pt x="3084" y="4779"/>
                </a:lnTo>
                <a:lnTo>
                  <a:pt x="3045" y="4880"/>
                </a:lnTo>
                <a:lnTo>
                  <a:pt x="3033" y="4932"/>
                </a:lnTo>
                <a:lnTo>
                  <a:pt x="2909" y="5072"/>
                </a:lnTo>
                <a:lnTo>
                  <a:pt x="2841" y="5193"/>
                </a:lnTo>
                <a:lnTo>
                  <a:pt x="2771" y="5344"/>
                </a:lnTo>
                <a:lnTo>
                  <a:pt x="2725" y="5464"/>
                </a:lnTo>
                <a:lnTo>
                  <a:pt x="2729" y="5531"/>
                </a:lnTo>
                <a:lnTo>
                  <a:pt x="2687" y="5617"/>
                </a:lnTo>
                <a:lnTo>
                  <a:pt x="2676" y="5691"/>
                </a:lnTo>
                <a:lnTo>
                  <a:pt x="2629" y="5770"/>
                </a:lnTo>
                <a:lnTo>
                  <a:pt x="2624" y="5821"/>
                </a:lnTo>
                <a:lnTo>
                  <a:pt x="2570" y="5910"/>
                </a:lnTo>
                <a:lnTo>
                  <a:pt x="2511" y="6018"/>
                </a:lnTo>
                <a:lnTo>
                  <a:pt x="2481" y="6028"/>
                </a:lnTo>
                <a:lnTo>
                  <a:pt x="2414" y="6082"/>
                </a:lnTo>
                <a:lnTo>
                  <a:pt x="2378" y="6120"/>
                </a:lnTo>
                <a:lnTo>
                  <a:pt x="2397" y="6146"/>
                </a:lnTo>
                <a:lnTo>
                  <a:pt x="2510" y="6078"/>
                </a:lnTo>
                <a:lnTo>
                  <a:pt x="2527" y="6105"/>
                </a:lnTo>
                <a:lnTo>
                  <a:pt x="2591" y="6046"/>
                </a:lnTo>
                <a:lnTo>
                  <a:pt x="2616" y="5939"/>
                </a:lnTo>
                <a:lnTo>
                  <a:pt x="2703" y="5888"/>
                </a:lnTo>
                <a:lnTo>
                  <a:pt x="2707" y="5981"/>
                </a:lnTo>
                <a:lnTo>
                  <a:pt x="2666" y="6087"/>
                </a:lnTo>
                <a:lnTo>
                  <a:pt x="2715" y="6055"/>
                </a:lnTo>
                <a:lnTo>
                  <a:pt x="2734" y="6023"/>
                </a:lnTo>
                <a:lnTo>
                  <a:pt x="2772" y="5885"/>
                </a:lnTo>
                <a:lnTo>
                  <a:pt x="2791" y="5787"/>
                </a:lnTo>
                <a:lnTo>
                  <a:pt x="2814" y="5669"/>
                </a:lnTo>
                <a:lnTo>
                  <a:pt x="2846" y="5666"/>
                </a:lnTo>
                <a:lnTo>
                  <a:pt x="2868" y="5619"/>
                </a:lnTo>
                <a:lnTo>
                  <a:pt x="2851" y="5558"/>
                </a:lnTo>
                <a:lnTo>
                  <a:pt x="2932" y="5370"/>
                </a:lnTo>
                <a:lnTo>
                  <a:pt x="3030" y="5230"/>
                </a:lnTo>
                <a:lnTo>
                  <a:pt x="3080" y="5097"/>
                </a:lnTo>
                <a:lnTo>
                  <a:pt x="3143" y="5011"/>
                </a:lnTo>
                <a:lnTo>
                  <a:pt x="3183" y="4988"/>
                </a:lnTo>
                <a:lnTo>
                  <a:pt x="3247" y="4927"/>
                </a:lnTo>
                <a:lnTo>
                  <a:pt x="3306" y="4947"/>
                </a:lnTo>
                <a:lnTo>
                  <a:pt x="3299" y="5023"/>
                </a:lnTo>
                <a:lnTo>
                  <a:pt x="3282" y="5018"/>
                </a:lnTo>
                <a:lnTo>
                  <a:pt x="3281" y="5016"/>
                </a:lnTo>
                <a:lnTo>
                  <a:pt x="3234" y="5055"/>
                </a:lnTo>
                <a:lnTo>
                  <a:pt x="3195" y="5117"/>
                </a:lnTo>
                <a:lnTo>
                  <a:pt x="3255" y="5090"/>
                </a:lnTo>
                <a:lnTo>
                  <a:pt x="3247" y="5158"/>
                </a:lnTo>
                <a:lnTo>
                  <a:pt x="3203" y="5200"/>
                </a:lnTo>
                <a:lnTo>
                  <a:pt x="3156" y="5286"/>
                </a:lnTo>
                <a:lnTo>
                  <a:pt x="3143" y="5279"/>
                </a:lnTo>
                <a:lnTo>
                  <a:pt x="3065" y="5434"/>
                </a:lnTo>
                <a:lnTo>
                  <a:pt x="3048" y="5541"/>
                </a:lnTo>
                <a:lnTo>
                  <a:pt x="3016" y="5632"/>
                </a:lnTo>
                <a:lnTo>
                  <a:pt x="2995" y="5752"/>
                </a:lnTo>
                <a:lnTo>
                  <a:pt x="2983" y="5812"/>
                </a:lnTo>
                <a:lnTo>
                  <a:pt x="2951" y="5876"/>
                </a:lnTo>
                <a:lnTo>
                  <a:pt x="2947" y="5903"/>
                </a:lnTo>
                <a:lnTo>
                  <a:pt x="2932" y="5937"/>
                </a:lnTo>
                <a:lnTo>
                  <a:pt x="2890" y="5966"/>
                </a:lnTo>
                <a:lnTo>
                  <a:pt x="2806" y="6050"/>
                </a:lnTo>
                <a:lnTo>
                  <a:pt x="2752" y="6119"/>
                </a:lnTo>
                <a:lnTo>
                  <a:pt x="2730" y="6208"/>
                </a:lnTo>
                <a:lnTo>
                  <a:pt x="2705" y="6240"/>
                </a:lnTo>
                <a:lnTo>
                  <a:pt x="2702" y="6264"/>
                </a:lnTo>
                <a:lnTo>
                  <a:pt x="2671" y="6307"/>
                </a:lnTo>
                <a:lnTo>
                  <a:pt x="2623" y="6427"/>
                </a:lnTo>
                <a:lnTo>
                  <a:pt x="2584" y="6521"/>
                </a:lnTo>
                <a:lnTo>
                  <a:pt x="2517" y="6627"/>
                </a:lnTo>
                <a:lnTo>
                  <a:pt x="2442" y="6770"/>
                </a:lnTo>
                <a:lnTo>
                  <a:pt x="2427" y="6900"/>
                </a:lnTo>
                <a:lnTo>
                  <a:pt x="2456" y="6954"/>
                </a:lnTo>
                <a:lnTo>
                  <a:pt x="2537" y="6797"/>
                </a:lnTo>
                <a:lnTo>
                  <a:pt x="2574" y="6836"/>
                </a:lnTo>
                <a:lnTo>
                  <a:pt x="2618" y="6740"/>
                </a:lnTo>
                <a:lnTo>
                  <a:pt x="2628" y="6853"/>
                </a:lnTo>
                <a:lnTo>
                  <a:pt x="2690" y="6772"/>
                </a:lnTo>
                <a:lnTo>
                  <a:pt x="2702" y="6691"/>
                </a:lnTo>
                <a:lnTo>
                  <a:pt x="2730" y="6582"/>
                </a:lnTo>
                <a:lnTo>
                  <a:pt x="2771" y="6582"/>
                </a:lnTo>
                <a:lnTo>
                  <a:pt x="2804" y="6476"/>
                </a:lnTo>
                <a:lnTo>
                  <a:pt x="2865" y="6376"/>
                </a:lnTo>
                <a:lnTo>
                  <a:pt x="2899" y="6361"/>
                </a:lnTo>
                <a:lnTo>
                  <a:pt x="2858" y="6474"/>
                </a:lnTo>
                <a:lnTo>
                  <a:pt x="2882" y="6518"/>
                </a:lnTo>
                <a:lnTo>
                  <a:pt x="2922" y="6536"/>
                </a:lnTo>
                <a:lnTo>
                  <a:pt x="2959" y="6403"/>
                </a:lnTo>
                <a:lnTo>
                  <a:pt x="3040" y="6464"/>
                </a:lnTo>
                <a:lnTo>
                  <a:pt x="3053" y="6516"/>
                </a:lnTo>
                <a:lnTo>
                  <a:pt x="3077" y="6568"/>
                </a:lnTo>
                <a:lnTo>
                  <a:pt x="3053" y="6595"/>
                </a:lnTo>
                <a:lnTo>
                  <a:pt x="3015" y="6686"/>
                </a:lnTo>
                <a:lnTo>
                  <a:pt x="3117" y="6674"/>
                </a:lnTo>
                <a:lnTo>
                  <a:pt x="3173" y="6664"/>
                </a:lnTo>
                <a:lnTo>
                  <a:pt x="3242" y="6747"/>
                </a:lnTo>
                <a:lnTo>
                  <a:pt x="3279" y="6725"/>
                </a:lnTo>
                <a:lnTo>
                  <a:pt x="3271" y="6614"/>
                </a:lnTo>
                <a:lnTo>
                  <a:pt x="3309" y="6550"/>
                </a:lnTo>
                <a:lnTo>
                  <a:pt x="3362" y="6447"/>
                </a:lnTo>
                <a:lnTo>
                  <a:pt x="3466" y="6375"/>
                </a:lnTo>
                <a:lnTo>
                  <a:pt x="3542" y="6354"/>
                </a:lnTo>
                <a:lnTo>
                  <a:pt x="3702" y="6208"/>
                </a:lnTo>
                <a:lnTo>
                  <a:pt x="3707" y="6242"/>
                </a:lnTo>
                <a:lnTo>
                  <a:pt x="3757" y="6247"/>
                </a:lnTo>
                <a:lnTo>
                  <a:pt x="3787" y="6210"/>
                </a:lnTo>
                <a:lnTo>
                  <a:pt x="3919" y="6161"/>
                </a:lnTo>
                <a:lnTo>
                  <a:pt x="4008" y="6110"/>
                </a:lnTo>
                <a:lnTo>
                  <a:pt x="4072" y="6157"/>
                </a:lnTo>
                <a:lnTo>
                  <a:pt x="4030" y="6213"/>
                </a:lnTo>
                <a:lnTo>
                  <a:pt x="4085" y="6354"/>
                </a:lnTo>
                <a:lnTo>
                  <a:pt x="4075" y="6407"/>
                </a:lnTo>
                <a:lnTo>
                  <a:pt x="3979" y="6388"/>
                </a:lnTo>
                <a:lnTo>
                  <a:pt x="3946" y="6403"/>
                </a:lnTo>
                <a:lnTo>
                  <a:pt x="3974" y="6519"/>
                </a:lnTo>
                <a:lnTo>
                  <a:pt x="3905" y="6572"/>
                </a:lnTo>
                <a:lnTo>
                  <a:pt x="3915" y="6639"/>
                </a:lnTo>
                <a:lnTo>
                  <a:pt x="4067" y="6649"/>
                </a:lnTo>
                <a:lnTo>
                  <a:pt x="4158" y="6696"/>
                </a:lnTo>
                <a:lnTo>
                  <a:pt x="4213" y="6657"/>
                </a:lnTo>
                <a:lnTo>
                  <a:pt x="4139" y="6599"/>
                </a:lnTo>
                <a:lnTo>
                  <a:pt x="4138" y="6531"/>
                </a:lnTo>
                <a:lnTo>
                  <a:pt x="4208" y="6437"/>
                </a:lnTo>
                <a:lnTo>
                  <a:pt x="4306" y="6440"/>
                </a:lnTo>
                <a:lnTo>
                  <a:pt x="4372" y="6494"/>
                </a:lnTo>
                <a:lnTo>
                  <a:pt x="4454" y="6489"/>
                </a:lnTo>
                <a:lnTo>
                  <a:pt x="4516" y="6529"/>
                </a:lnTo>
                <a:lnTo>
                  <a:pt x="4595" y="6561"/>
                </a:lnTo>
                <a:lnTo>
                  <a:pt x="4572" y="6595"/>
                </a:lnTo>
                <a:lnTo>
                  <a:pt x="4425" y="6561"/>
                </a:lnTo>
                <a:lnTo>
                  <a:pt x="4415" y="6656"/>
                </a:lnTo>
                <a:lnTo>
                  <a:pt x="4262" y="6725"/>
                </a:lnTo>
                <a:lnTo>
                  <a:pt x="4196" y="6700"/>
                </a:lnTo>
                <a:lnTo>
                  <a:pt x="4186" y="6844"/>
                </a:lnTo>
                <a:lnTo>
                  <a:pt x="4223" y="6976"/>
                </a:lnTo>
                <a:lnTo>
                  <a:pt x="4223" y="7188"/>
                </a:lnTo>
                <a:lnTo>
                  <a:pt x="4217" y="7258"/>
                </a:lnTo>
                <a:lnTo>
                  <a:pt x="4247" y="7314"/>
                </a:lnTo>
                <a:lnTo>
                  <a:pt x="4254" y="7408"/>
                </a:lnTo>
                <a:lnTo>
                  <a:pt x="4201" y="7531"/>
                </a:lnTo>
                <a:lnTo>
                  <a:pt x="4146" y="7587"/>
                </a:lnTo>
                <a:lnTo>
                  <a:pt x="3998" y="7588"/>
                </a:lnTo>
                <a:lnTo>
                  <a:pt x="3941" y="7516"/>
                </a:lnTo>
                <a:lnTo>
                  <a:pt x="3836" y="7459"/>
                </a:lnTo>
                <a:lnTo>
                  <a:pt x="3774" y="7299"/>
                </a:lnTo>
                <a:lnTo>
                  <a:pt x="3732" y="7070"/>
                </a:lnTo>
                <a:lnTo>
                  <a:pt x="3622" y="6955"/>
                </a:lnTo>
                <a:lnTo>
                  <a:pt x="3520" y="6912"/>
                </a:lnTo>
                <a:lnTo>
                  <a:pt x="3375" y="6917"/>
                </a:lnTo>
                <a:lnTo>
                  <a:pt x="3282" y="6755"/>
                </a:lnTo>
                <a:lnTo>
                  <a:pt x="3175" y="6832"/>
                </a:lnTo>
                <a:lnTo>
                  <a:pt x="3091" y="6720"/>
                </a:lnTo>
                <a:lnTo>
                  <a:pt x="2927" y="6769"/>
                </a:lnTo>
                <a:lnTo>
                  <a:pt x="2904" y="6886"/>
                </a:lnTo>
                <a:lnTo>
                  <a:pt x="2794" y="6959"/>
                </a:lnTo>
                <a:lnTo>
                  <a:pt x="2771" y="7097"/>
                </a:lnTo>
                <a:lnTo>
                  <a:pt x="2695" y="7289"/>
                </a:lnTo>
                <a:lnTo>
                  <a:pt x="2757" y="7375"/>
                </a:lnTo>
                <a:lnTo>
                  <a:pt x="2757" y="7533"/>
                </a:lnTo>
                <a:lnTo>
                  <a:pt x="2811" y="7570"/>
                </a:lnTo>
                <a:lnTo>
                  <a:pt x="2868" y="7526"/>
                </a:lnTo>
                <a:lnTo>
                  <a:pt x="2931" y="7617"/>
                </a:lnTo>
                <a:lnTo>
                  <a:pt x="2929" y="7762"/>
                </a:lnTo>
                <a:lnTo>
                  <a:pt x="3043" y="7864"/>
                </a:lnTo>
                <a:lnTo>
                  <a:pt x="3148" y="7829"/>
                </a:lnTo>
                <a:lnTo>
                  <a:pt x="3185" y="7928"/>
                </a:lnTo>
                <a:lnTo>
                  <a:pt x="3237" y="7962"/>
                </a:lnTo>
                <a:lnTo>
                  <a:pt x="3173" y="7991"/>
                </a:lnTo>
                <a:lnTo>
                  <a:pt x="3156" y="8090"/>
                </a:lnTo>
                <a:lnTo>
                  <a:pt x="3099" y="8135"/>
                </a:lnTo>
                <a:lnTo>
                  <a:pt x="3033" y="8262"/>
                </a:lnTo>
                <a:lnTo>
                  <a:pt x="3028" y="8265"/>
                </a:lnTo>
                <a:lnTo>
                  <a:pt x="2926" y="8336"/>
                </a:lnTo>
                <a:lnTo>
                  <a:pt x="2825" y="8435"/>
                </a:lnTo>
                <a:lnTo>
                  <a:pt x="2823" y="8435"/>
                </a:lnTo>
                <a:lnTo>
                  <a:pt x="2789" y="8464"/>
                </a:lnTo>
                <a:lnTo>
                  <a:pt x="2707" y="8565"/>
                </a:lnTo>
                <a:lnTo>
                  <a:pt x="2646" y="8617"/>
                </a:lnTo>
                <a:lnTo>
                  <a:pt x="2646" y="8632"/>
                </a:lnTo>
                <a:lnTo>
                  <a:pt x="2596" y="8659"/>
                </a:lnTo>
                <a:lnTo>
                  <a:pt x="2538" y="8659"/>
                </a:lnTo>
                <a:lnTo>
                  <a:pt x="2486" y="8585"/>
                </a:lnTo>
                <a:lnTo>
                  <a:pt x="2451" y="8480"/>
                </a:lnTo>
                <a:lnTo>
                  <a:pt x="2407" y="8512"/>
                </a:lnTo>
                <a:lnTo>
                  <a:pt x="2432" y="8413"/>
                </a:lnTo>
                <a:lnTo>
                  <a:pt x="2395" y="8332"/>
                </a:lnTo>
                <a:lnTo>
                  <a:pt x="2331" y="8272"/>
                </a:lnTo>
                <a:lnTo>
                  <a:pt x="2281" y="8280"/>
                </a:lnTo>
                <a:lnTo>
                  <a:pt x="2205" y="8262"/>
                </a:lnTo>
                <a:lnTo>
                  <a:pt x="2192" y="8199"/>
                </a:lnTo>
                <a:lnTo>
                  <a:pt x="2160" y="8068"/>
                </a:lnTo>
                <a:lnTo>
                  <a:pt x="2133" y="7945"/>
                </a:lnTo>
                <a:lnTo>
                  <a:pt x="2062" y="7831"/>
                </a:lnTo>
                <a:lnTo>
                  <a:pt x="2081" y="7760"/>
                </a:lnTo>
                <a:lnTo>
                  <a:pt x="2044" y="7656"/>
                </a:lnTo>
                <a:lnTo>
                  <a:pt x="2045" y="7603"/>
                </a:lnTo>
                <a:lnTo>
                  <a:pt x="2028" y="7570"/>
                </a:lnTo>
                <a:lnTo>
                  <a:pt x="2057" y="7474"/>
                </a:lnTo>
                <a:lnTo>
                  <a:pt x="2022" y="7326"/>
                </a:lnTo>
                <a:lnTo>
                  <a:pt x="1981" y="7285"/>
                </a:lnTo>
                <a:lnTo>
                  <a:pt x="1907" y="7289"/>
                </a:lnTo>
                <a:lnTo>
                  <a:pt x="1850" y="7329"/>
                </a:lnTo>
                <a:lnTo>
                  <a:pt x="1784" y="7460"/>
                </a:lnTo>
                <a:lnTo>
                  <a:pt x="1724" y="7484"/>
                </a:lnTo>
                <a:lnTo>
                  <a:pt x="1683" y="7477"/>
                </a:lnTo>
                <a:lnTo>
                  <a:pt x="1695" y="7309"/>
                </a:lnTo>
                <a:lnTo>
                  <a:pt x="1693" y="7120"/>
                </a:lnTo>
                <a:lnTo>
                  <a:pt x="1690" y="7011"/>
                </a:lnTo>
                <a:lnTo>
                  <a:pt x="1766" y="6844"/>
                </a:lnTo>
                <a:lnTo>
                  <a:pt x="1783" y="6662"/>
                </a:lnTo>
                <a:lnTo>
                  <a:pt x="1784" y="6565"/>
                </a:lnTo>
                <a:lnTo>
                  <a:pt x="1769" y="6538"/>
                </a:lnTo>
                <a:lnTo>
                  <a:pt x="1788" y="6386"/>
                </a:lnTo>
                <a:lnTo>
                  <a:pt x="1799" y="6331"/>
                </a:lnTo>
                <a:lnTo>
                  <a:pt x="1845" y="6245"/>
                </a:lnTo>
                <a:lnTo>
                  <a:pt x="1842" y="6196"/>
                </a:lnTo>
                <a:lnTo>
                  <a:pt x="1897" y="6109"/>
                </a:lnTo>
                <a:lnTo>
                  <a:pt x="1958" y="6100"/>
                </a:lnTo>
                <a:lnTo>
                  <a:pt x="2052" y="5999"/>
                </a:lnTo>
                <a:lnTo>
                  <a:pt x="2077" y="5937"/>
                </a:lnTo>
                <a:lnTo>
                  <a:pt x="2128" y="5878"/>
                </a:lnTo>
                <a:lnTo>
                  <a:pt x="2188" y="5860"/>
                </a:lnTo>
                <a:lnTo>
                  <a:pt x="2208" y="5829"/>
                </a:lnTo>
                <a:lnTo>
                  <a:pt x="2160" y="5802"/>
                </a:lnTo>
                <a:lnTo>
                  <a:pt x="2217" y="5740"/>
                </a:lnTo>
                <a:lnTo>
                  <a:pt x="2225" y="5666"/>
                </a:lnTo>
                <a:lnTo>
                  <a:pt x="2173" y="5622"/>
                </a:lnTo>
                <a:lnTo>
                  <a:pt x="2165" y="5570"/>
                </a:lnTo>
                <a:lnTo>
                  <a:pt x="2190" y="5506"/>
                </a:lnTo>
                <a:lnTo>
                  <a:pt x="2190" y="5415"/>
                </a:lnTo>
                <a:lnTo>
                  <a:pt x="2148" y="5381"/>
                </a:lnTo>
                <a:lnTo>
                  <a:pt x="2168" y="5319"/>
                </a:lnTo>
                <a:lnTo>
                  <a:pt x="2171" y="5186"/>
                </a:lnTo>
                <a:lnTo>
                  <a:pt x="2173" y="5060"/>
                </a:lnTo>
                <a:lnTo>
                  <a:pt x="2155" y="5013"/>
                </a:lnTo>
                <a:lnTo>
                  <a:pt x="2121" y="5006"/>
                </a:lnTo>
                <a:lnTo>
                  <a:pt x="2124" y="4932"/>
                </a:lnTo>
                <a:lnTo>
                  <a:pt x="2087" y="4912"/>
                </a:lnTo>
                <a:lnTo>
                  <a:pt x="2099" y="4873"/>
                </a:lnTo>
                <a:lnTo>
                  <a:pt x="2151" y="4757"/>
                </a:lnTo>
                <a:lnTo>
                  <a:pt x="2171" y="4683"/>
                </a:lnTo>
                <a:lnTo>
                  <a:pt x="2235" y="4584"/>
                </a:lnTo>
                <a:lnTo>
                  <a:pt x="2261" y="4520"/>
                </a:lnTo>
                <a:lnTo>
                  <a:pt x="2207" y="4560"/>
                </a:lnTo>
                <a:lnTo>
                  <a:pt x="2124" y="4619"/>
                </a:lnTo>
                <a:lnTo>
                  <a:pt x="2111" y="4600"/>
                </a:lnTo>
                <a:lnTo>
                  <a:pt x="2106" y="4565"/>
                </a:lnTo>
                <a:lnTo>
                  <a:pt x="2067" y="4585"/>
                </a:lnTo>
                <a:lnTo>
                  <a:pt x="2023" y="4634"/>
                </a:lnTo>
                <a:lnTo>
                  <a:pt x="1981" y="4676"/>
                </a:lnTo>
                <a:cubicBezTo>
                  <a:pt x="3406" y="2631"/>
                  <a:pt x="5521" y="1111"/>
                  <a:pt x="7987" y="441"/>
                </a:cubicBezTo>
                <a:lnTo>
                  <a:pt x="7949" y="461"/>
                </a:lnTo>
                <a:lnTo>
                  <a:pt x="7851" y="493"/>
                </a:lnTo>
                <a:lnTo>
                  <a:pt x="7969" y="481"/>
                </a:lnTo>
                <a:lnTo>
                  <a:pt x="8218" y="443"/>
                </a:lnTo>
                <a:lnTo>
                  <a:pt x="8326" y="434"/>
                </a:lnTo>
                <a:lnTo>
                  <a:pt x="8442" y="436"/>
                </a:lnTo>
                <a:lnTo>
                  <a:pt x="8543" y="414"/>
                </a:lnTo>
                <a:lnTo>
                  <a:pt x="8580" y="380"/>
                </a:lnTo>
                <a:lnTo>
                  <a:pt x="8393" y="391"/>
                </a:lnTo>
                <a:lnTo>
                  <a:pt x="8593" y="355"/>
                </a:lnTo>
                <a:lnTo>
                  <a:pt x="8684" y="264"/>
                </a:lnTo>
                <a:cubicBezTo>
                  <a:pt x="8756" y="250"/>
                  <a:pt x="8829" y="239"/>
                  <a:pt x="8901" y="226"/>
                </a:cubicBezTo>
                <a:lnTo>
                  <a:pt x="9007" y="217"/>
                </a:lnTo>
                <a:lnTo>
                  <a:pt x="9046" y="212"/>
                </a:lnTo>
                <a:lnTo>
                  <a:pt x="9159" y="217"/>
                </a:lnTo>
                <a:lnTo>
                  <a:pt x="9160" y="342"/>
                </a:lnTo>
                <a:lnTo>
                  <a:pt x="9255" y="214"/>
                </a:lnTo>
                <a:lnTo>
                  <a:pt x="9290" y="210"/>
                </a:lnTo>
                <a:lnTo>
                  <a:pt x="9258" y="209"/>
                </a:lnTo>
                <a:lnTo>
                  <a:pt x="9293" y="162"/>
                </a:lnTo>
                <a:cubicBezTo>
                  <a:pt x="9372" y="151"/>
                  <a:pt x="9450" y="141"/>
                  <a:pt x="9529" y="131"/>
                </a:cubicBezTo>
                <a:lnTo>
                  <a:pt x="9573" y="138"/>
                </a:lnTo>
                <a:lnTo>
                  <a:pt x="9601" y="151"/>
                </a:lnTo>
                <a:lnTo>
                  <a:pt x="9763" y="133"/>
                </a:lnTo>
                <a:lnTo>
                  <a:pt x="9803" y="136"/>
                </a:lnTo>
                <a:lnTo>
                  <a:pt x="9930" y="136"/>
                </a:lnTo>
                <a:lnTo>
                  <a:pt x="10021" y="136"/>
                </a:lnTo>
                <a:lnTo>
                  <a:pt x="10085" y="125"/>
                </a:lnTo>
                <a:lnTo>
                  <a:pt x="10177" y="120"/>
                </a:lnTo>
                <a:lnTo>
                  <a:pt x="10332" y="116"/>
                </a:lnTo>
                <a:lnTo>
                  <a:pt x="10388" y="108"/>
                </a:lnTo>
                <a:lnTo>
                  <a:pt x="10335" y="76"/>
                </a:lnTo>
                <a:lnTo>
                  <a:pt x="10302" y="67"/>
                </a:lnTo>
                <a:cubicBezTo>
                  <a:pt x="10467" y="60"/>
                  <a:pt x="10633" y="54"/>
                  <a:pt x="10800" y="54"/>
                </a:cubicBezTo>
                <a:close/>
                <a:moveTo>
                  <a:pt x="10517" y="86"/>
                </a:moveTo>
                <a:lnTo>
                  <a:pt x="10489" y="99"/>
                </a:lnTo>
                <a:lnTo>
                  <a:pt x="10512" y="103"/>
                </a:lnTo>
                <a:lnTo>
                  <a:pt x="10549" y="103"/>
                </a:lnTo>
                <a:lnTo>
                  <a:pt x="10579" y="94"/>
                </a:lnTo>
                <a:lnTo>
                  <a:pt x="10585" y="93"/>
                </a:lnTo>
                <a:lnTo>
                  <a:pt x="10558" y="88"/>
                </a:lnTo>
                <a:lnTo>
                  <a:pt x="10517" y="86"/>
                </a:lnTo>
                <a:close/>
                <a:moveTo>
                  <a:pt x="10824" y="93"/>
                </a:moveTo>
                <a:lnTo>
                  <a:pt x="10723" y="108"/>
                </a:lnTo>
                <a:lnTo>
                  <a:pt x="10721" y="113"/>
                </a:lnTo>
                <a:lnTo>
                  <a:pt x="10839" y="111"/>
                </a:lnTo>
                <a:lnTo>
                  <a:pt x="10904" y="101"/>
                </a:lnTo>
                <a:lnTo>
                  <a:pt x="10886" y="94"/>
                </a:lnTo>
                <a:lnTo>
                  <a:pt x="10824" y="93"/>
                </a:lnTo>
                <a:close/>
                <a:moveTo>
                  <a:pt x="11034" y="118"/>
                </a:moveTo>
                <a:lnTo>
                  <a:pt x="10911" y="130"/>
                </a:lnTo>
                <a:lnTo>
                  <a:pt x="10827" y="145"/>
                </a:lnTo>
                <a:lnTo>
                  <a:pt x="10780" y="131"/>
                </a:lnTo>
                <a:lnTo>
                  <a:pt x="10649" y="126"/>
                </a:lnTo>
                <a:lnTo>
                  <a:pt x="10576" y="138"/>
                </a:lnTo>
                <a:lnTo>
                  <a:pt x="10637" y="146"/>
                </a:lnTo>
                <a:lnTo>
                  <a:pt x="10697" y="143"/>
                </a:lnTo>
                <a:lnTo>
                  <a:pt x="10707" y="157"/>
                </a:lnTo>
                <a:lnTo>
                  <a:pt x="10800" y="165"/>
                </a:lnTo>
                <a:lnTo>
                  <a:pt x="10888" y="177"/>
                </a:lnTo>
                <a:lnTo>
                  <a:pt x="10933" y="187"/>
                </a:lnTo>
                <a:lnTo>
                  <a:pt x="10975" y="182"/>
                </a:lnTo>
                <a:lnTo>
                  <a:pt x="10987" y="197"/>
                </a:lnTo>
                <a:lnTo>
                  <a:pt x="11042" y="202"/>
                </a:lnTo>
                <a:lnTo>
                  <a:pt x="11078" y="172"/>
                </a:lnTo>
                <a:lnTo>
                  <a:pt x="11095" y="148"/>
                </a:lnTo>
                <a:lnTo>
                  <a:pt x="11174" y="136"/>
                </a:lnTo>
                <a:lnTo>
                  <a:pt x="11059" y="135"/>
                </a:lnTo>
                <a:lnTo>
                  <a:pt x="11034" y="118"/>
                </a:lnTo>
                <a:close/>
                <a:moveTo>
                  <a:pt x="10384" y="160"/>
                </a:moveTo>
                <a:lnTo>
                  <a:pt x="10152" y="182"/>
                </a:lnTo>
                <a:lnTo>
                  <a:pt x="10160" y="190"/>
                </a:lnTo>
                <a:lnTo>
                  <a:pt x="10029" y="185"/>
                </a:lnTo>
                <a:lnTo>
                  <a:pt x="9891" y="185"/>
                </a:lnTo>
                <a:lnTo>
                  <a:pt x="9911" y="173"/>
                </a:lnTo>
                <a:lnTo>
                  <a:pt x="9793" y="173"/>
                </a:lnTo>
                <a:lnTo>
                  <a:pt x="9590" y="185"/>
                </a:lnTo>
                <a:lnTo>
                  <a:pt x="9341" y="214"/>
                </a:lnTo>
                <a:lnTo>
                  <a:pt x="9373" y="217"/>
                </a:lnTo>
                <a:lnTo>
                  <a:pt x="9487" y="215"/>
                </a:lnTo>
                <a:lnTo>
                  <a:pt x="9640" y="219"/>
                </a:lnTo>
                <a:lnTo>
                  <a:pt x="9400" y="232"/>
                </a:lnTo>
                <a:lnTo>
                  <a:pt x="9282" y="246"/>
                </a:lnTo>
                <a:lnTo>
                  <a:pt x="9292" y="266"/>
                </a:lnTo>
                <a:lnTo>
                  <a:pt x="9394" y="281"/>
                </a:lnTo>
                <a:lnTo>
                  <a:pt x="9440" y="281"/>
                </a:lnTo>
                <a:lnTo>
                  <a:pt x="9568" y="278"/>
                </a:lnTo>
                <a:lnTo>
                  <a:pt x="9674" y="283"/>
                </a:lnTo>
                <a:lnTo>
                  <a:pt x="9691" y="303"/>
                </a:lnTo>
                <a:lnTo>
                  <a:pt x="9601" y="322"/>
                </a:lnTo>
                <a:lnTo>
                  <a:pt x="9437" y="311"/>
                </a:lnTo>
                <a:lnTo>
                  <a:pt x="9320" y="318"/>
                </a:lnTo>
                <a:lnTo>
                  <a:pt x="9260" y="377"/>
                </a:lnTo>
                <a:lnTo>
                  <a:pt x="9282" y="404"/>
                </a:lnTo>
                <a:lnTo>
                  <a:pt x="9394" y="384"/>
                </a:lnTo>
                <a:lnTo>
                  <a:pt x="9546" y="396"/>
                </a:lnTo>
                <a:lnTo>
                  <a:pt x="9665" y="385"/>
                </a:lnTo>
                <a:lnTo>
                  <a:pt x="9854" y="387"/>
                </a:lnTo>
                <a:lnTo>
                  <a:pt x="9755" y="424"/>
                </a:lnTo>
                <a:lnTo>
                  <a:pt x="9859" y="456"/>
                </a:lnTo>
                <a:lnTo>
                  <a:pt x="9930" y="468"/>
                </a:lnTo>
                <a:lnTo>
                  <a:pt x="10093" y="466"/>
                </a:lnTo>
                <a:lnTo>
                  <a:pt x="10177" y="492"/>
                </a:lnTo>
                <a:lnTo>
                  <a:pt x="10282" y="470"/>
                </a:lnTo>
                <a:lnTo>
                  <a:pt x="10300" y="492"/>
                </a:lnTo>
                <a:lnTo>
                  <a:pt x="10393" y="512"/>
                </a:lnTo>
                <a:lnTo>
                  <a:pt x="10527" y="532"/>
                </a:lnTo>
                <a:lnTo>
                  <a:pt x="10576" y="507"/>
                </a:lnTo>
                <a:lnTo>
                  <a:pt x="10687" y="486"/>
                </a:lnTo>
                <a:lnTo>
                  <a:pt x="10682" y="524"/>
                </a:lnTo>
                <a:lnTo>
                  <a:pt x="10781" y="584"/>
                </a:lnTo>
                <a:lnTo>
                  <a:pt x="10918" y="559"/>
                </a:lnTo>
                <a:lnTo>
                  <a:pt x="10975" y="513"/>
                </a:lnTo>
                <a:lnTo>
                  <a:pt x="11014" y="552"/>
                </a:lnTo>
                <a:lnTo>
                  <a:pt x="10967" y="589"/>
                </a:lnTo>
                <a:lnTo>
                  <a:pt x="11108" y="579"/>
                </a:lnTo>
                <a:lnTo>
                  <a:pt x="11170" y="557"/>
                </a:lnTo>
                <a:lnTo>
                  <a:pt x="11233" y="510"/>
                </a:lnTo>
                <a:lnTo>
                  <a:pt x="11236" y="454"/>
                </a:lnTo>
                <a:lnTo>
                  <a:pt x="11150" y="449"/>
                </a:lnTo>
                <a:lnTo>
                  <a:pt x="11223" y="429"/>
                </a:lnTo>
                <a:lnTo>
                  <a:pt x="11177" y="409"/>
                </a:lnTo>
                <a:lnTo>
                  <a:pt x="11078" y="396"/>
                </a:lnTo>
                <a:lnTo>
                  <a:pt x="10943" y="377"/>
                </a:lnTo>
                <a:lnTo>
                  <a:pt x="10707" y="365"/>
                </a:lnTo>
                <a:lnTo>
                  <a:pt x="10590" y="375"/>
                </a:lnTo>
                <a:lnTo>
                  <a:pt x="10559" y="391"/>
                </a:lnTo>
                <a:lnTo>
                  <a:pt x="10504" y="377"/>
                </a:lnTo>
                <a:lnTo>
                  <a:pt x="10445" y="377"/>
                </a:lnTo>
                <a:lnTo>
                  <a:pt x="10362" y="352"/>
                </a:lnTo>
                <a:lnTo>
                  <a:pt x="10401" y="338"/>
                </a:lnTo>
                <a:lnTo>
                  <a:pt x="10256" y="333"/>
                </a:lnTo>
                <a:lnTo>
                  <a:pt x="10137" y="322"/>
                </a:lnTo>
                <a:lnTo>
                  <a:pt x="10100" y="311"/>
                </a:lnTo>
                <a:lnTo>
                  <a:pt x="10066" y="296"/>
                </a:lnTo>
                <a:lnTo>
                  <a:pt x="10132" y="251"/>
                </a:lnTo>
                <a:lnTo>
                  <a:pt x="10145" y="231"/>
                </a:lnTo>
                <a:lnTo>
                  <a:pt x="10110" y="221"/>
                </a:lnTo>
                <a:lnTo>
                  <a:pt x="10268" y="204"/>
                </a:lnTo>
                <a:lnTo>
                  <a:pt x="10415" y="194"/>
                </a:lnTo>
                <a:lnTo>
                  <a:pt x="10457" y="168"/>
                </a:lnTo>
                <a:lnTo>
                  <a:pt x="10384" y="160"/>
                </a:lnTo>
                <a:close/>
                <a:moveTo>
                  <a:pt x="9142" y="182"/>
                </a:moveTo>
                <a:cubicBezTo>
                  <a:pt x="9130" y="188"/>
                  <a:pt x="9104" y="195"/>
                  <a:pt x="9098" y="199"/>
                </a:cubicBezTo>
                <a:lnTo>
                  <a:pt x="9065" y="197"/>
                </a:lnTo>
                <a:cubicBezTo>
                  <a:pt x="9091" y="193"/>
                  <a:pt x="9116" y="186"/>
                  <a:pt x="9142" y="182"/>
                </a:cubicBezTo>
                <a:close/>
                <a:moveTo>
                  <a:pt x="9159" y="197"/>
                </a:moveTo>
                <a:lnTo>
                  <a:pt x="9159" y="202"/>
                </a:lnTo>
                <a:lnTo>
                  <a:pt x="9132" y="200"/>
                </a:lnTo>
                <a:lnTo>
                  <a:pt x="9159" y="197"/>
                </a:lnTo>
                <a:close/>
                <a:moveTo>
                  <a:pt x="10376" y="263"/>
                </a:moveTo>
                <a:lnTo>
                  <a:pt x="10295" y="269"/>
                </a:lnTo>
                <a:lnTo>
                  <a:pt x="10255" y="284"/>
                </a:lnTo>
                <a:lnTo>
                  <a:pt x="10250" y="291"/>
                </a:lnTo>
                <a:lnTo>
                  <a:pt x="10261" y="308"/>
                </a:lnTo>
                <a:lnTo>
                  <a:pt x="10322" y="316"/>
                </a:lnTo>
                <a:lnTo>
                  <a:pt x="10383" y="306"/>
                </a:lnTo>
                <a:lnTo>
                  <a:pt x="10403" y="281"/>
                </a:lnTo>
                <a:lnTo>
                  <a:pt x="10376" y="263"/>
                </a:lnTo>
                <a:close/>
                <a:moveTo>
                  <a:pt x="8597" y="288"/>
                </a:moveTo>
                <a:lnTo>
                  <a:pt x="8511" y="327"/>
                </a:lnTo>
                <a:lnTo>
                  <a:pt x="8438" y="357"/>
                </a:lnTo>
                <a:lnTo>
                  <a:pt x="8255" y="406"/>
                </a:lnTo>
                <a:lnTo>
                  <a:pt x="8058" y="446"/>
                </a:lnTo>
                <a:lnTo>
                  <a:pt x="8001" y="438"/>
                </a:lnTo>
                <a:cubicBezTo>
                  <a:pt x="8190" y="386"/>
                  <a:pt x="8379" y="331"/>
                  <a:pt x="8573" y="290"/>
                </a:cubicBezTo>
                <a:lnTo>
                  <a:pt x="8597" y="288"/>
                </a:lnTo>
                <a:close/>
                <a:moveTo>
                  <a:pt x="8418" y="343"/>
                </a:moveTo>
                <a:lnTo>
                  <a:pt x="8352" y="367"/>
                </a:lnTo>
                <a:lnTo>
                  <a:pt x="8258" y="389"/>
                </a:lnTo>
                <a:lnTo>
                  <a:pt x="8145" y="412"/>
                </a:lnTo>
                <a:lnTo>
                  <a:pt x="8186" y="414"/>
                </a:lnTo>
                <a:lnTo>
                  <a:pt x="8230" y="406"/>
                </a:lnTo>
                <a:lnTo>
                  <a:pt x="8405" y="360"/>
                </a:lnTo>
                <a:lnTo>
                  <a:pt x="8450" y="343"/>
                </a:lnTo>
                <a:lnTo>
                  <a:pt x="8418" y="343"/>
                </a:lnTo>
                <a:close/>
                <a:moveTo>
                  <a:pt x="11719" y="379"/>
                </a:moveTo>
                <a:lnTo>
                  <a:pt x="11664" y="389"/>
                </a:lnTo>
                <a:lnTo>
                  <a:pt x="11689" y="411"/>
                </a:lnTo>
                <a:lnTo>
                  <a:pt x="11701" y="423"/>
                </a:lnTo>
                <a:lnTo>
                  <a:pt x="11731" y="436"/>
                </a:lnTo>
                <a:lnTo>
                  <a:pt x="11785" y="460"/>
                </a:lnTo>
                <a:lnTo>
                  <a:pt x="11849" y="446"/>
                </a:lnTo>
                <a:lnTo>
                  <a:pt x="11919" y="443"/>
                </a:lnTo>
                <a:lnTo>
                  <a:pt x="11854" y="409"/>
                </a:lnTo>
                <a:lnTo>
                  <a:pt x="11795" y="406"/>
                </a:lnTo>
                <a:lnTo>
                  <a:pt x="11719" y="379"/>
                </a:lnTo>
                <a:close/>
                <a:moveTo>
                  <a:pt x="12125" y="448"/>
                </a:moveTo>
                <a:lnTo>
                  <a:pt x="12081" y="458"/>
                </a:lnTo>
                <a:lnTo>
                  <a:pt x="12100" y="481"/>
                </a:lnTo>
                <a:lnTo>
                  <a:pt x="11992" y="465"/>
                </a:lnTo>
                <a:lnTo>
                  <a:pt x="11961" y="483"/>
                </a:lnTo>
                <a:lnTo>
                  <a:pt x="12042" y="525"/>
                </a:lnTo>
                <a:lnTo>
                  <a:pt x="12110" y="569"/>
                </a:lnTo>
                <a:lnTo>
                  <a:pt x="12081" y="604"/>
                </a:lnTo>
                <a:lnTo>
                  <a:pt x="12047" y="660"/>
                </a:lnTo>
                <a:lnTo>
                  <a:pt x="12078" y="694"/>
                </a:lnTo>
                <a:lnTo>
                  <a:pt x="12115" y="714"/>
                </a:lnTo>
                <a:lnTo>
                  <a:pt x="12170" y="719"/>
                </a:lnTo>
                <a:lnTo>
                  <a:pt x="12212" y="660"/>
                </a:lnTo>
                <a:lnTo>
                  <a:pt x="12270" y="648"/>
                </a:lnTo>
                <a:lnTo>
                  <a:pt x="12236" y="705"/>
                </a:lnTo>
                <a:lnTo>
                  <a:pt x="12256" y="734"/>
                </a:lnTo>
                <a:lnTo>
                  <a:pt x="12355" y="727"/>
                </a:lnTo>
                <a:lnTo>
                  <a:pt x="12379" y="771"/>
                </a:lnTo>
                <a:lnTo>
                  <a:pt x="12515" y="795"/>
                </a:lnTo>
                <a:lnTo>
                  <a:pt x="12446" y="806"/>
                </a:lnTo>
                <a:lnTo>
                  <a:pt x="12475" y="832"/>
                </a:lnTo>
                <a:lnTo>
                  <a:pt x="12660" y="853"/>
                </a:lnTo>
                <a:lnTo>
                  <a:pt x="12734" y="852"/>
                </a:lnTo>
                <a:lnTo>
                  <a:pt x="12852" y="842"/>
                </a:lnTo>
                <a:lnTo>
                  <a:pt x="12795" y="798"/>
                </a:lnTo>
                <a:lnTo>
                  <a:pt x="12716" y="768"/>
                </a:lnTo>
                <a:lnTo>
                  <a:pt x="12872" y="800"/>
                </a:lnTo>
                <a:lnTo>
                  <a:pt x="12884" y="778"/>
                </a:lnTo>
                <a:lnTo>
                  <a:pt x="12812" y="747"/>
                </a:lnTo>
                <a:lnTo>
                  <a:pt x="12690" y="709"/>
                </a:lnTo>
                <a:lnTo>
                  <a:pt x="12606" y="665"/>
                </a:lnTo>
                <a:lnTo>
                  <a:pt x="12694" y="683"/>
                </a:lnTo>
                <a:lnTo>
                  <a:pt x="12766" y="712"/>
                </a:lnTo>
                <a:lnTo>
                  <a:pt x="12867" y="737"/>
                </a:lnTo>
                <a:lnTo>
                  <a:pt x="12913" y="747"/>
                </a:lnTo>
                <a:lnTo>
                  <a:pt x="12923" y="697"/>
                </a:lnTo>
                <a:lnTo>
                  <a:pt x="12862" y="682"/>
                </a:lnTo>
                <a:lnTo>
                  <a:pt x="12810" y="646"/>
                </a:lnTo>
                <a:lnTo>
                  <a:pt x="12820" y="621"/>
                </a:lnTo>
                <a:lnTo>
                  <a:pt x="12732" y="596"/>
                </a:lnTo>
                <a:lnTo>
                  <a:pt x="12537" y="549"/>
                </a:lnTo>
                <a:lnTo>
                  <a:pt x="12396" y="529"/>
                </a:lnTo>
                <a:lnTo>
                  <a:pt x="12320" y="513"/>
                </a:lnTo>
                <a:lnTo>
                  <a:pt x="12231" y="478"/>
                </a:lnTo>
                <a:lnTo>
                  <a:pt x="12125" y="448"/>
                </a:lnTo>
                <a:close/>
                <a:moveTo>
                  <a:pt x="11739" y="513"/>
                </a:moveTo>
                <a:lnTo>
                  <a:pt x="11626" y="518"/>
                </a:lnTo>
                <a:lnTo>
                  <a:pt x="11578" y="566"/>
                </a:lnTo>
                <a:lnTo>
                  <a:pt x="11642" y="601"/>
                </a:lnTo>
                <a:lnTo>
                  <a:pt x="11571" y="619"/>
                </a:lnTo>
                <a:lnTo>
                  <a:pt x="11571" y="638"/>
                </a:lnTo>
                <a:lnTo>
                  <a:pt x="11669" y="646"/>
                </a:lnTo>
                <a:lnTo>
                  <a:pt x="11717" y="668"/>
                </a:lnTo>
                <a:lnTo>
                  <a:pt x="11805" y="653"/>
                </a:lnTo>
                <a:lnTo>
                  <a:pt x="11783" y="606"/>
                </a:lnTo>
                <a:lnTo>
                  <a:pt x="11886" y="635"/>
                </a:lnTo>
                <a:lnTo>
                  <a:pt x="11906" y="618"/>
                </a:lnTo>
                <a:lnTo>
                  <a:pt x="11812" y="552"/>
                </a:lnTo>
                <a:lnTo>
                  <a:pt x="11791" y="527"/>
                </a:lnTo>
                <a:lnTo>
                  <a:pt x="11739" y="513"/>
                </a:lnTo>
                <a:close/>
                <a:moveTo>
                  <a:pt x="11472" y="520"/>
                </a:moveTo>
                <a:lnTo>
                  <a:pt x="11386" y="554"/>
                </a:lnTo>
                <a:lnTo>
                  <a:pt x="11315" y="559"/>
                </a:lnTo>
                <a:lnTo>
                  <a:pt x="11212" y="604"/>
                </a:lnTo>
                <a:lnTo>
                  <a:pt x="11303" y="628"/>
                </a:lnTo>
                <a:lnTo>
                  <a:pt x="11409" y="641"/>
                </a:lnTo>
                <a:lnTo>
                  <a:pt x="11470" y="631"/>
                </a:lnTo>
                <a:lnTo>
                  <a:pt x="11514" y="609"/>
                </a:lnTo>
                <a:lnTo>
                  <a:pt x="11536" y="582"/>
                </a:lnTo>
                <a:lnTo>
                  <a:pt x="11536" y="530"/>
                </a:lnTo>
                <a:lnTo>
                  <a:pt x="11472" y="520"/>
                </a:lnTo>
                <a:close/>
                <a:moveTo>
                  <a:pt x="10622" y="527"/>
                </a:moveTo>
                <a:lnTo>
                  <a:pt x="10561" y="537"/>
                </a:lnTo>
                <a:lnTo>
                  <a:pt x="10502" y="539"/>
                </a:lnTo>
                <a:lnTo>
                  <a:pt x="10441" y="542"/>
                </a:lnTo>
                <a:lnTo>
                  <a:pt x="10453" y="557"/>
                </a:lnTo>
                <a:lnTo>
                  <a:pt x="10556" y="584"/>
                </a:lnTo>
                <a:lnTo>
                  <a:pt x="10677" y="586"/>
                </a:lnTo>
                <a:lnTo>
                  <a:pt x="10702" y="581"/>
                </a:lnTo>
                <a:lnTo>
                  <a:pt x="10702" y="559"/>
                </a:lnTo>
                <a:lnTo>
                  <a:pt x="10637" y="530"/>
                </a:lnTo>
                <a:lnTo>
                  <a:pt x="10622" y="527"/>
                </a:lnTo>
                <a:close/>
                <a:moveTo>
                  <a:pt x="8406" y="532"/>
                </a:moveTo>
                <a:lnTo>
                  <a:pt x="8312" y="535"/>
                </a:lnTo>
                <a:lnTo>
                  <a:pt x="8075" y="566"/>
                </a:lnTo>
                <a:lnTo>
                  <a:pt x="7937" y="577"/>
                </a:lnTo>
                <a:lnTo>
                  <a:pt x="7812" y="604"/>
                </a:lnTo>
                <a:lnTo>
                  <a:pt x="7662" y="667"/>
                </a:lnTo>
                <a:lnTo>
                  <a:pt x="7470" y="715"/>
                </a:lnTo>
                <a:lnTo>
                  <a:pt x="7375" y="763"/>
                </a:lnTo>
                <a:lnTo>
                  <a:pt x="7440" y="778"/>
                </a:lnTo>
                <a:lnTo>
                  <a:pt x="7497" y="791"/>
                </a:lnTo>
                <a:lnTo>
                  <a:pt x="7610" y="779"/>
                </a:lnTo>
                <a:lnTo>
                  <a:pt x="7593" y="833"/>
                </a:lnTo>
                <a:lnTo>
                  <a:pt x="7635" y="852"/>
                </a:lnTo>
                <a:lnTo>
                  <a:pt x="7716" y="857"/>
                </a:lnTo>
                <a:lnTo>
                  <a:pt x="7738" y="887"/>
                </a:lnTo>
                <a:lnTo>
                  <a:pt x="7684" y="934"/>
                </a:lnTo>
                <a:lnTo>
                  <a:pt x="7642" y="978"/>
                </a:lnTo>
                <a:lnTo>
                  <a:pt x="7610" y="1000"/>
                </a:lnTo>
                <a:lnTo>
                  <a:pt x="7590" y="1072"/>
                </a:lnTo>
                <a:lnTo>
                  <a:pt x="7664" y="1123"/>
                </a:lnTo>
                <a:lnTo>
                  <a:pt x="7669" y="1156"/>
                </a:lnTo>
                <a:lnTo>
                  <a:pt x="7622" y="1192"/>
                </a:lnTo>
                <a:lnTo>
                  <a:pt x="7550" y="1288"/>
                </a:lnTo>
                <a:lnTo>
                  <a:pt x="7565" y="1377"/>
                </a:lnTo>
                <a:lnTo>
                  <a:pt x="7607" y="1461"/>
                </a:lnTo>
                <a:lnTo>
                  <a:pt x="7659" y="1417"/>
                </a:lnTo>
                <a:lnTo>
                  <a:pt x="7755" y="1335"/>
                </a:lnTo>
                <a:lnTo>
                  <a:pt x="7794" y="1372"/>
                </a:lnTo>
                <a:lnTo>
                  <a:pt x="7908" y="1365"/>
                </a:lnTo>
                <a:lnTo>
                  <a:pt x="7782" y="1401"/>
                </a:lnTo>
                <a:lnTo>
                  <a:pt x="7698" y="1424"/>
                </a:lnTo>
                <a:lnTo>
                  <a:pt x="7671" y="1480"/>
                </a:lnTo>
                <a:lnTo>
                  <a:pt x="7809" y="1466"/>
                </a:lnTo>
                <a:lnTo>
                  <a:pt x="7942" y="1429"/>
                </a:lnTo>
                <a:lnTo>
                  <a:pt x="8021" y="1394"/>
                </a:lnTo>
                <a:lnTo>
                  <a:pt x="8048" y="1409"/>
                </a:lnTo>
                <a:lnTo>
                  <a:pt x="7925" y="1463"/>
                </a:lnTo>
                <a:lnTo>
                  <a:pt x="7996" y="1464"/>
                </a:lnTo>
                <a:lnTo>
                  <a:pt x="8137" y="1434"/>
                </a:lnTo>
                <a:lnTo>
                  <a:pt x="8100" y="1473"/>
                </a:lnTo>
                <a:lnTo>
                  <a:pt x="8088" y="1512"/>
                </a:lnTo>
                <a:lnTo>
                  <a:pt x="8137" y="1522"/>
                </a:lnTo>
                <a:lnTo>
                  <a:pt x="8230" y="1493"/>
                </a:lnTo>
                <a:lnTo>
                  <a:pt x="8189" y="1552"/>
                </a:lnTo>
                <a:lnTo>
                  <a:pt x="8358" y="1525"/>
                </a:lnTo>
                <a:lnTo>
                  <a:pt x="8349" y="1552"/>
                </a:lnTo>
                <a:lnTo>
                  <a:pt x="8494" y="1554"/>
                </a:lnTo>
                <a:lnTo>
                  <a:pt x="8618" y="1518"/>
                </a:lnTo>
                <a:lnTo>
                  <a:pt x="8637" y="1559"/>
                </a:lnTo>
                <a:lnTo>
                  <a:pt x="8613" y="1594"/>
                </a:lnTo>
                <a:lnTo>
                  <a:pt x="8745" y="1577"/>
                </a:lnTo>
                <a:lnTo>
                  <a:pt x="8928" y="1594"/>
                </a:lnTo>
                <a:lnTo>
                  <a:pt x="9024" y="1621"/>
                </a:lnTo>
                <a:lnTo>
                  <a:pt x="9130" y="1655"/>
                </a:lnTo>
                <a:lnTo>
                  <a:pt x="9171" y="1616"/>
                </a:lnTo>
                <a:lnTo>
                  <a:pt x="9155" y="1673"/>
                </a:lnTo>
                <a:lnTo>
                  <a:pt x="9187" y="1687"/>
                </a:lnTo>
                <a:lnTo>
                  <a:pt x="9268" y="1761"/>
                </a:lnTo>
                <a:lnTo>
                  <a:pt x="9349" y="1757"/>
                </a:lnTo>
                <a:lnTo>
                  <a:pt x="9411" y="1719"/>
                </a:lnTo>
                <a:lnTo>
                  <a:pt x="9403" y="1641"/>
                </a:lnTo>
                <a:lnTo>
                  <a:pt x="9376" y="1594"/>
                </a:lnTo>
                <a:lnTo>
                  <a:pt x="9455" y="1626"/>
                </a:lnTo>
                <a:lnTo>
                  <a:pt x="9526" y="1626"/>
                </a:lnTo>
                <a:lnTo>
                  <a:pt x="9502" y="1591"/>
                </a:lnTo>
                <a:lnTo>
                  <a:pt x="9600" y="1565"/>
                </a:lnTo>
                <a:lnTo>
                  <a:pt x="9639" y="1518"/>
                </a:lnTo>
                <a:lnTo>
                  <a:pt x="9672" y="1520"/>
                </a:lnTo>
                <a:lnTo>
                  <a:pt x="9607" y="1589"/>
                </a:lnTo>
                <a:lnTo>
                  <a:pt x="9563" y="1638"/>
                </a:lnTo>
                <a:lnTo>
                  <a:pt x="9605" y="1672"/>
                </a:lnTo>
                <a:lnTo>
                  <a:pt x="9805" y="1631"/>
                </a:lnTo>
                <a:lnTo>
                  <a:pt x="9928" y="1562"/>
                </a:lnTo>
                <a:lnTo>
                  <a:pt x="9965" y="1525"/>
                </a:lnTo>
                <a:lnTo>
                  <a:pt x="9938" y="1491"/>
                </a:lnTo>
                <a:lnTo>
                  <a:pt x="10002" y="1464"/>
                </a:lnTo>
                <a:lnTo>
                  <a:pt x="9995" y="1399"/>
                </a:lnTo>
                <a:lnTo>
                  <a:pt x="9952" y="1369"/>
                </a:lnTo>
                <a:lnTo>
                  <a:pt x="9839" y="1357"/>
                </a:lnTo>
                <a:lnTo>
                  <a:pt x="9921" y="1357"/>
                </a:lnTo>
                <a:lnTo>
                  <a:pt x="9960" y="1350"/>
                </a:lnTo>
                <a:lnTo>
                  <a:pt x="10049" y="1357"/>
                </a:lnTo>
                <a:lnTo>
                  <a:pt x="10054" y="1298"/>
                </a:lnTo>
                <a:lnTo>
                  <a:pt x="10108" y="1311"/>
                </a:lnTo>
                <a:lnTo>
                  <a:pt x="10177" y="1289"/>
                </a:lnTo>
                <a:lnTo>
                  <a:pt x="10238" y="1259"/>
                </a:lnTo>
                <a:lnTo>
                  <a:pt x="10278" y="1225"/>
                </a:lnTo>
                <a:lnTo>
                  <a:pt x="10238" y="1193"/>
                </a:lnTo>
                <a:lnTo>
                  <a:pt x="10270" y="1177"/>
                </a:lnTo>
                <a:lnTo>
                  <a:pt x="10330" y="1104"/>
                </a:lnTo>
                <a:lnTo>
                  <a:pt x="10337" y="1069"/>
                </a:lnTo>
                <a:lnTo>
                  <a:pt x="10233" y="1057"/>
                </a:lnTo>
                <a:lnTo>
                  <a:pt x="10224" y="1027"/>
                </a:lnTo>
                <a:lnTo>
                  <a:pt x="10327" y="973"/>
                </a:lnTo>
                <a:lnTo>
                  <a:pt x="10447" y="921"/>
                </a:lnTo>
                <a:lnTo>
                  <a:pt x="10440" y="892"/>
                </a:lnTo>
                <a:lnTo>
                  <a:pt x="10337" y="872"/>
                </a:lnTo>
                <a:lnTo>
                  <a:pt x="10155" y="879"/>
                </a:lnTo>
                <a:lnTo>
                  <a:pt x="10233" y="862"/>
                </a:lnTo>
                <a:lnTo>
                  <a:pt x="10329" y="826"/>
                </a:lnTo>
                <a:lnTo>
                  <a:pt x="10229" y="793"/>
                </a:lnTo>
                <a:lnTo>
                  <a:pt x="10164" y="779"/>
                </a:lnTo>
                <a:lnTo>
                  <a:pt x="10061" y="801"/>
                </a:lnTo>
                <a:lnTo>
                  <a:pt x="9948" y="826"/>
                </a:lnTo>
                <a:lnTo>
                  <a:pt x="9854" y="842"/>
                </a:lnTo>
                <a:lnTo>
                  <a:pt x="9697" y="835"/>
                </a:lnTo>
                <a:lnTo>
                  <a:pt x="9665" y="811"/>
                </a:lnTo>
                <a:lnTo>
                  <a:pt x="9580" y="805"/>
                </a:lnTo>
                <a:lnTo>
                  <a:pt x="9438" y="766"/>
                </a:lnTo>
                <a:lnTo>
                  <a:pt x="9342" y="744"/>
                </a:lnTo>
                <a:lnTo>
                  <a:pt x="9282" y="737"/>
                </a:lnTo>
                <a:lnTo>
                  <a:pt x="9260" y="678"/>
                </a:lnTo>
                <a:lnTo>
                  <a:pt x="9196" y="682"/>
                </a:lnTo>
                <a:lnTo>
                  <a:pt x="9155" y="704"/>
                </a:lnTo>
                <a:lnTo>
                  <a:pt x="9078" y="705"/>
                </a:lnTo>
                <a:lnTo>
                  <a:pt x="8928" y="712"/>
                </a:lnTo>
                <a:lnTo>
                  <a:pt x="9063" y="685"/>
                </a:lnTo>
                <a:lnTo>
                  <a:pt x="9112" y="668"/>
                </a:lnTo>
                <a:lnTo>
                  <a:pt x="9088" y="641"/>
                </a:lnTo>
                <a:lnTo>
                  <a:pt x="9027" y="618"/>
                </a:lnTo>
                <a:lnTo>
                  <a:pt x="8928" y="630"/>
                </a:lnTo>
                <a:lnTo>
                  <a:pt x="8888" y="651"/>
                </a:lnTo>
                <a:lnTo>
                  <a:pt x="8871" y="667"/>
                </a:lnTo>
                <a:lnTo>
                  <a:pt x="8839" y="700"/>
                </a:lnTo>
                <a:lnTo>
                  <a:pt x="8778" y="672"/>
                </a:lnTo>
                <a:lnTo>
                  <a:pt x="8762" y="651"/>
                </a:lnTo>
                <a:lnTo>
                  <a:pt x="8819" y="609"/>
                </a:lnTo>
                <a:lnTo>
                  <a:pt x="8778" y="555"/>
                </a:lnTo>
                <a:lnTo>
                  <a:pt x="8706" y="561"/>
                </a:lnTo>
                <a:lnTo>
                  <a:pt x="8667" y="534"/>
                </a:lnTo>
                <a:lnTo>
                  <a:pt x="8494" y="545"/>
                </a:lnTo>
                <a:lnTo>
                  <a:pt x="8406" y="532"/>
                </a:lnTo>
                <a:close/>
                <a:moveTo>
                  <a:pt x="10765" y="626"/>
                </a:moveTo>
                <a:lnTo>
                  <a:pt x="10691" y="641"/>
                </a:lnTo>
                <a:lnTo>
                  <a:pt x="10662" y="660"/>
                </a:lnTo>
                <a:lnTo>
                  <a:pt x="10677" y="685"/>
                </a:lnTo>
                <a:lnTo>
                  <a:pt x="10731" y="710"/>
                </a:lnTo>
                <a:lnTo>
                  <a:pt x="10807" y="714"/>
                </a:lnTo>
                <a:lnTo>
                  <a:pt x="10901" y="709"/>
                </a:lnTo>
                <a:lnTo>
                  <a:pt x="10978" y="697"/>
                </a:lnTo>
                <a:lnTo>
                  <a:pt x="11046" y="704"/>
                </a:lnTo>
                <a:lnTo>
                  <a:pt x="11108" y="710"/>
                </a:lnTo>
                <a:lnTo>
                  <a:pt x="11133" y="729"/>
                </a:lnTo>
                <a:lnTo>
                  <a:pt x="11179" y="747"/>
                </a:lnTo>
                <a:lnTo>
                  <a:pt x="11160" y="773"/>
                </a:lnTo>
                <a:lnTo>
                  <a:pt x="11189" y="798"/>
                </a:lnTo>
                <a:lnTo>
                  <a:pt x="11273" y="806"/>
                </a:lnTo>
                <a:lnTo>
                  <a:pt x="11308" y="833"/>
                </a:lnTo>
                <a:lnTo>
                  <a:pt x="11391" y="848"/>
                </a:lnTo>
                <a:lnTo>
                  <a:pt x="11425" y="823"/>
                </a:lnTo>
                <a:lnTo>
                  <a:pt x="11387" y="796"/>
                </a:lnTo>
                <a:lnTo>
                  <a:pt x="11302" y="776"/>
                </a:lnTo>
                <a:lnTo>
                  <a:pt x="11271" y="742"/>
                </a:lnTo>
                <a:lnTo>
                  <a:pt x="11281" y="710"/>
                </a:lnTo>
                <a:lnTo>
                  <a:pt x="11281" y="673"/>
                </a:lnTo>
                <a:lnTo>
                  <a:pt x="11159" y="643"/>
                </a:lnTo>
                <a:lnTo>
                  <a:pt x="11079" y="630"/>
                </a:lnTo>
                <a:lnTo>
                  <a:pt x="10975" y="626"/>
                </a:lnTo>
                <a:lnTo>
                  <a:pt x="10829" y="635"/>
                </a:lnTo>
                <a:lnTo>
                  <a:pt x="10765" y="626"/>
                </a:lnTo>
                <a:close/>
                <a:moveTo>
                  <a:pt x="12041" y="663"/>
                </a:moveTo>
                <a:lnTo>
                  <a:pt x="11951" y="687"/>
                </a:lnTo>
                <a:lnTo>
                  <a:pt x="11975" y="707"/>
                </a:lnTo>
                <a:lnTo>
                  <a:pt x="12042" y="720"/>
                </a:lnTo>
                <a:lnTo>
                  <a:pt x="12069" y="719"/>
                </a:lnTo>
                <a:lnTo>
                  <a:pt x="12041" y="663"/>
                </a:lnTo>
                <a:close/>
                <a:moveTo>
                  <a:pt x="11376" y="667"/>
                </a:moveTo>
                <a:lnTo>
                  <a:pt x="11335" y="688"/>
                </a:lnTo>
                <a:lnTo>
                  <a:pt x="11342" y="710"/>
                </a:lnTo>
                <a:lnTo>
                  <a:pt x="11369" y="737"/>
                </a:lnTo>
                <a:lnTo>
                  <a:pt x="11446" y="729"/>
                </a:lnTo>
                <a:lnTo>
                  <a:pt x="11492" y="704"/>
                </a:lnTo>
                <a:lnTo>
                  <a:pt x="11443" y="680"/>
                </a:lnTo>
                <a:lnTo>
                  <a:pt x="11376" y="667"/>
                </a:lnTo>
                <a:close/>
                <a:moveTo>
                  <a:pt x="11551" y="717"/>
                </a:moveTo>
                <a:lnTo>
                  <a:pt x="11495" y="761"/>
                </a:lnTo>
                <a:lnTo>
                  <a:pt x="11473" y="795"/>
                </a:lnTo>
                <a:lnTo>
                  <a:pt x="11483" y="830"/>
                </a:lnTo>
                <a:lnTo>
                  <a:pt x="11494" y="821"/>
                </a:lnTo>
                <a:lnTo>
                  <a:pt x="11549" y="835"/>
                </a:lnTo>
                <a:lnTo>
                  <a:pt x="11632" y="825"/>
                </a:lnTo>
                <a:lnTo>
                  <a:pt x="11675" y="837"/>
                </a:lnTo>
                <a:lnTo>
                  <a:pt x="11721" y="788"/>
                </a:lnTo>
                <a:lnTo>
                  <a:pt x="11642" y="778"/>
                </a:lnTo>
                <a:lnTo>
                  <a:pt x="11675" y="742"/>
                </a:lnTo>
                <a:lnTo>
                  <a:pt x="11635" y="724"/>
                </a:lnTo>
                <a:lnTo>
                  <a:pt x="11551" y="717"/>
                </a:lnTo>
                <a:close/>
                <a:moveTo>
                  <a:pt x="10707" y="742"/>
                </a:moveTo>
                <a:lnTo>
                  <a:pt x="10596" y="788"/>
                </a:lnTo>
                <a:lnTo>
                  <a:pt x="10601" y="805"/>
                </a:lnTo>
                <a:lnTo>
                  <a:pt x="10674" y="798"/>
                </a:lnTo>
                <a:lnTo>
                  <a:pt x="10682" y="815"/>
                </a:lnTo>
                <a:lnTo>
                  <a:pt x="10628" y="838"/>
                </a:lnTo>
                <a:lnTo>
                  <a:pt x="10615" y="867"/>
                </a:lnTo>
                <a:lnTo>
                  <a:pt x="10561" y="892"/>
                </a:lnTo>
                <a:lnTo>
                  <a:pt x="10532" y="919"/>
                </a:lnTo>
                <a:lnTo>
                  <a:pt x="10574" y="954"/>
                </a:lnTo>
                <a:lnTo>
                  <a:pt x="10554" y="970"/>
                </a:lnTo>
                <a:lnTo>
                  <a:pt x="10605" y="976"/>
                </a:lnTo>
                <a:lnTo>
                  <a:pt x="10502" y="993"/>
                </a:lnTo>
                <a:lnTo>
                  <a:pt x="10487" y="1010"/>
                </a:lnTo>
                <a:lnTo>
                  <a:pt x="10425" y="1032"/>
                </a:lnTo>
                <a:lnTo>
                  <a:pt x="10404" y="1101"/>
                </a:lnTo>
                <a:lnTo>
                  <a:pt x="10369" y="1131"/>
                </a:lnTo>
                <a:lnTo>
                  <a:pt x="10335" y="1190"/>
                </a:lnTo>
                <a:lnTo>
                  <a:pt x="10394" y="1180"/>
                </a:lnTo>
                <a:lnTo>
                  <a:pt x="10381" y="1202"/>
                </a:lnTo>
                <a:lnTo>
                  <a:pt x="10330" y="1229"/>
                </a:lnTo>
                <a:lnTo>
                  <a:pt x="10298" y="1276"/>
                </a:lnTo>
                <a:lnTo>
                  <a:pt x="10315" y="1298"/>
                </a:lnTo>
                <a:lnTo>
                  <a:pt x="10374" y="1311"/>
                </a:lnTo>
                <a:lnTo>
                  <a:pt x="10430" y="1313"/>
                </a:lnTo>
                <a:lnTo>
                  <a:pt x="10492" y="1310"/>
                </a:lnTo>
                <a:lnTo>
                  <a:pt x="10542" y="1310"/>
                </a:lnTo>
                <a:lnTo>
                  <a:pt x="10593" y="1310"/>
                </a:lnTo>
                <a:lnTo>
                  <a:pt x="10652" y="1288"/>
                </a:lnTo>
                <a:lnTo>
                  <a:pt x="10667" y="1298"/>
                </a:lnTo>
                <a:lnTo>
                  <a:pt x="10734" y="1289"/>
                </a:lnTo>
                <a:lnTo>
                  <a:pt x="10775" y="1279"/>
                </a:lnTo>
                <a:lnTo>
                  <a:pt x="10803" y="1264"/>
                </a:lnTo>
                <a:lnTo>
                  <a:pt x="10822" y="1217"/>
                </a:lnTo>
                <a:lnTo>
                  <a:pt x="10849" y="1242"/>
                </a:lnTo>
                <a:lnTo>
                  <a:pt x="10879" y="1247"/>
                </a:lnTo>
                <a:lnTo>
                  <a:pt x="10920" y="1215"/>
                </a:lnTo>
                <a:lnTo>
                  <a:pt x="10972" y="1204"/>
                </a:lnTo>
                <a:lnTo>
                  <a:pt x="11002" y="1204"/>
                </a:lnTo>
                <a:lnTo>
                  <a:pt x="11046" y="1190"/>
                </a:lnTo>
                <a:lnTo>
                  <a:pt x="11049" y="1161"/>
                </a:lnTo>
                <a:lnTo>
                  <a:pt x="11024" y="1135"/>
                </a:lnTo>
                <a:lnTo>
                  <a:pt x="11009" y="1099"/>
                </a:lnTo>
                <a:lnTo>
                  <a:pt x="10962" y="1069"/>
                </a:lnTo>
                <a:lnTo>
                  <a:pt x="10852" y="1071"/>
                </a:lnTo>
                <a:lnTo>
                  <a:pt x="10781" y="1060"/>
                </a:lnTo>
                <a:lnTo>
                  <a:pt x="10830" y="1032"/>
                </a:lnTo>
                <a:lnTo>
                  <a:pt x="10856" y="1040"/>
                </a:lnTo>
                <a:lnTo>
                  <a:pt x="10943" y="1047"/>
                </a:lnTo>
                <a:lnTo>
                  <a:pt x="10936" y="1005"/>
                </a:lnTo>
                <a:lnTo>
                  <a:pt x="10891" y="973"/>
                </a:lnTo>
                <a:lnTo>
                  <a:pt x="10904" y="946"/>
                </a:lnTo>
                <a:lnTo>
                  <a:pt x="10970" y="929"/>
                </a:lnTo>
                <a:lnTo>
                  <a:pt x="11007" y="902"/>
                </a:lnTo>
                <a:lnTo>
                  <a:pt x="10946" y="885"/>
                </a:lnTo>
                <a:lnTo>
                  <a:pt x="10899" y="837"/>
                </a:lnTo>
                <a:lnTo>
                  <a:pt x="11000" y="872"/>
                </a:lnTo>
                <a:lnTo>
                  <a:pt x="11026" y="869"/>
                </a:lnTo>
                <a:lnTo>
                  <a:pt x="11017" y="815"/>
                </a:lnTo>
                <a:lnTo>
                  <a:pt x="11100" y="803"/>
                </a:lnTo>
                <a:lnTo>
                  <a:pt x="11105" y="769"/>
                </a:lnTo>
                <a:lnTo>
                  <a:pt x="11022" y="761"/>
                </a:lnTo>
                <a:lnTo>
                  <a:pt x="10957" y="751"/>
                </a:lnTo>
                <a:lnTo>
                  <a:pt x="10825" y="759"/>
                </a:lnTo>
                <a:lnTo>
                  <a:pt x="10707" y="742"/>
                </a:lnTo>
                <a:close/>
                <a:moveTo>
                  <a:pt x="11928" y="793"/>
                </a:moveTo>
                <a:lnTo>
                  <a:pt x="11867" y="815"/>
                </a:lnTo>
                <a:lnTo>
                  <a:pt x="11840" y="845"/>
                </a:lnTo>
                <a:lnTo>
                  <a:pt x="11881" y="858"/>
                </a:lnTo>
                <a:lnTo>
                  <a:pt x="11931" y="858"/>
                </a:lnTo>
                <a:lnTo>
                  <a:pt x="11919" y="884"/>
                </a:lnTo>
                <a:lnTo>
                  <a:pt x="11896" y="914"/>
                </a:lnTo>
                <a:lnTo>
                  <a:pt x="11926" y="933"/>
                </a:lnTo>
                <a:lnTo>
                  <a:pt x="11992" y="922"/>
                </a:lnTo>
                <a:lnTo>
                  <a:pt x="12012" y="852"/>
                </a:lnTo>
                <a:lnTo>
                  <a:pt x="12079" y="877"/>
                </a:lnTo>
                <a:lnTo>
                  <a:pt x="12100" y="933"/>
                </a:lnTo>
                <a:lnTo>
                  <a:pt x="12175" y="986"/>
                </a:lnTo>
                <a:lnTo>
                  <a:pt x="12239" y="986"/>
                </a:lnTo>
                <a:lnTo>
                  <a:pt x="12392" y="958"/>
                </a:lnTo>
                <a:lnTo>
                  <a:pt x="12354" y="927"/>
                </a:lnTo>
                <a:lnTo>
                  <a:pt x="12155" y="869"/>
                </a:lnTo>
                <a:lnTo>
                  <a:pt x="12283" y="875"/>
                </a:lnTo>
                <a:lnTo>
                  <a:pt x="12308" y="858"/>
                </a:lnTo>
                <a:lnTo>
                  <a:pt x="12239" y="837"/>
                </a:lnTo>
                <a:lnTo>
                  <a:pt x="12091" y="825"/>
                </a:lnTo>
                <a:lnTo>
                  <a:pt x="11928" y="793"/>
                </a:lnTo>
                <a:close/>
                <a:moveTo>
                  <a:pt x="12475" y="843"/>
                </a:moveTo>
                <a:lnTo>
                  <a:pt x="12482" y="880"/>
                </a:lnTo>
                <a:lnTo>
                  <a:pt x="12493" y="909"/>
                </a:lnTo>
                <a:lnTo>
                  <a:pt x="12594" y="956"/>
                </a:lnTo>
                <a:lnTo>
                  <a:pt x="12628" y="990"/>
                </a:lnTo>
                <a:lnTo>
                  <a:pt x="12778" y="1047"/>
                </a:lnTo>
                <a:lnTo>
                  <a:pt x="12813" y="1007"/>
                </a:lnTo>
                <a:lnTo>
                  <a:pt x="12928" y="1002"/>
                </a:lnTo>
                <a:lnTo>
                  <a:pt x="13061" y="995"/>
                </a:lnTo>
                <a:lnTo>
                  <a:pt x="13115" y="993"/>
                </a:lnTo>
                <a:lnTo>
                  <a:pt x="13076" y="926"/>
                </a:lnTo>
                <a:lnTo>
                  <a:pt x="13101" y="901"/>
                </a:lnTo>
                <a:lnTo>
                  <a:pt x="12921" y="858"/>
                </a:lnTo>
                <a:lnTo>
                  <a:pt x="12874" y="872"/>
                </a:lnTo>
                <a:lnTo>
                  <a:pt x="12741" y="872"/>
                </a:lnTo>
                <a:lnTo>
                  <a:pt x="12557" y="855"/>
                </a:lnTo>
                <a:lnTo>
                  <a:pt x="12475" y="843"/>
                </a:lnTo>
                <a:close/>
                <a:moveTo>
                  <a:pt x="11258" y="858"/>
                </a:moveTo>
                <a:lnTo>
                  <a:pt x="11249" y="867"/>
                </a:lnTo>
                <a:lnTo>
                  <a:pt x="11271" y="882"/>
                </a:lnTo>
                <a:lnTo>
                  <a:pt x="11349" y="894"/>
                </a:lnTo>
                <a:lnTo>
                  <a:pt x="11350" y="872"/>
                </a:lnTo>
                <a:lnTo>
                  <a:pt x="11278" y="858"/>
                </a:lnTo>
                <a:lnTo>
                  <a:pt x="11258" y="858"/>
                </a:lnTo>
                <a:close/>
                <a:moveTo>
                  <a:pt x="11118" y="897"/>
                </a:moveTo>
                <a:lnTo>
                  <a:pt x="11049" y="899"/>
                </a:lnTo>
                <a:lnTo>
                  <a:pt x="10968" y="951"/>
                </a:lnTo>
                <a:lnTo>
                  <a:pt x="10916" y="973"/>
                </a:lnTo>
                <a:lnTo>
                  <a:pt x="10955" y="1000"/>
                </a:lnTo>
                <a:lnTo>
                  <a:pt x="10970" y="1054"/>
                </a:lnTo>
                <a:lnTo>
                  <a:pt x="11019" y="1071"/>
                </a:lnTo>
                <a:lnTo>
                  <a:pt x="11064" y="1092"/>
                </a:lnTo>
                <a:lnTo>
                  <a:pt x="11088" y="1140"/>
                </a:lnTo>
                <a:lnTo>
                  <a:pt x="11155" y="1141"/>
                </a:lnTo>
                <a:lnTo>
                  <a:pt x="11150" y="1123"/>
                </a:lnTo>
                <a:lnTo>
                  <a:pt x="11184" y="1119"/>
                </a:lnTo>
                <a:lnTo>
                  <a:pt x="11216" y="1099"/>
                </a:lnTo>
                <a:lnTo>
                  <a:pt x="11256" y="1067"/>
                </a:lnTo>
                <a:lnTo>
                  <a:pt x="11256" y="1028"/>
                </a:lnTo>
                <a:lnTo>
                  <a:pt x="11233" y="998"/>
                </a:lnTo>
                <a:lnTo>
                  <a:pt x="11170" y="993"/>
                </a:lnTo>
                <a:lnTo>
                  <a:pt x="11206" y="975"/>
                </a:lnTo>
                <a:lnTo>
                  <a:pt x="11219" y="948"/>
                </a:lnTo>
                <a:lnTo>
                  <a:pt x="11194" y="914"/>
                </a:lnTo>
                <a:lnTo>
                  <a:pt x="11118" y="897"/>
                </a:lnTo>
                <a:close/>
                <a:moveTo>
                  <a:pt x="11382" y="899"/>
                </a:moveTo>
                <a:lnTo>
                  <a:pt x="11317" y="906"/>
                </a:lnTo>
                <a:lnTo>
                  <a:pt x="11292" y="931"/>
                </a:lnTo>
                <a:lnTo>
                  <a:pt x="11320" y="961"/>
                </a:lnTo>
                <a:lnTo>
                  <a:pt x="11337" y="970"/>
                </a:lnTo>
                <a:lnTo>
                  <a:pt x="11382" y="980"/>
                </a:lnTo>
                <a:lnTo>
                  <a:pt x="11399" y="949"/>
                </a:lnTo>
                <a:lnTo>
                  <a:pt x="11403" y="921"/>
                </a:lnTo>
                <a:lnTo>
                  <a:pt x="11382" y="899"/>
                </a:lnTo>
                <a:close/>
                <a:moveTo>
                  <a:pt x="11470" y="917"/>
                </a:moveTo>
                <a:lnTo>
                  <a:pt x="11462" y="949"/>
                </a:lnTo>
                <a:lnTo>
                  <a:pt x="11463" y="988"/>
                </a:lnTo>
                <a:lnTo>
                  <a:pt x="11532" y="1032"/>
                </a:lnTo>
                <a:lnTo>
                  <a:pt x="11588" y="1057"/>
                </a:lnTo>
                <a:lnTo>
                  <a:pt x="11613" y="1028"/>
                </a:lnTo>
                <a:lnTo>
                  <a:pt x="11588" y="1003"/>
                </a:lnTo>
                <a:lnTo>
                  <a:pt x="11642" y="991"/>
                </a:lnTo>
                <a:lnTo>
                  <a:pt x="11566" y="971"/>
                </a:lnTo>
                <a:lnTo>
                  <a:pt x="11524" y="936"/>
                </a:lnTo>
                <a:lnTo>
                  <a:pt x="11470" y="917"/>
                </a:lnTo>
                <a:close/>
                <a:moveTo>
                  <a:pt x="11874" y="993"/>
                </a:moveTo>
                <a:lnTo>
                  <a:pt x="11837" y="1008"/>
                </a:lnTo>
                <a:lnTo>
                  <a:pt x="11872" y="1034"/>
                </a:lnTo>
                <a:lnTo>
                  <a:pt x="11931" y="1044"/>
                </a:lnTo>
                <a:lnTo>
                  <a:pt x="11988" y="1034"/>
                </a:lnTo>
                <a:lnTo>
                  <a:pt x="11965" y="997"/>
                </a:lnTo>
                <a:lnTo>
                  <a:pt x="11874" y="993"/>
                </a:lnTo>
                <a:close/>
                <a:moveTo>
                  <a:pt x="12234" y="1013"/>
                </a:moveTo>
                <a:lnTo>
                  <a:pt x="12170" y="1022"/>
                </a:lnTo>
                <a:lnTo>
                  <a:pt x="12088" y="1060"/>
                </a:lnTo>
                <a:lnTo>
                  <a:pt x="12150" y="1071"/>
                </a:lnTo>
                <a:lnTo>
                  <a:pt x="12199" y="1092"/>
                </a:lnTo>
                <a:lnTo>
                  <a:pt x="12340" y="1089"/>
                </a:lnTo>
                <a:lnTo>
                  <a:pt x="12485" y="1082"/>
                </a:lnTo>
                <a:lnTo>
                  <a:pt x="12461" y="1050"/>
                </a:lnTo>
                <a:lnTo>
                  <a:pt x="12387" y="1032"/>
                </a:lnTo>
                <a:lnTo>
                  <a:pt x="12273" y="1025"/>
                </a:lnTo>
                <a:lnTo>
                  <a:pt x="12234" y="1013"/>
                </a:lnTo>
                <a:close/>
                <a:moveTo>
                  <a:pt x="11780" y="1045"/>
                </a:moveTo>
                <a:lnTo>
                  <a:pt x="11805" y="1071"/>
                </a:lnTo>
                <a:lnTo>
                  <a:pt x="11818" y="1079"/>
                </a:lnTo>
                <a:lnTo>
                  <a:pt x="11879" y="1071"/>
                </a:lnTo>
                <a:lnTo>
                  <a:pt x="11892" y="1062"/>
                </a:lnTo>
                <a:lnTo>
                  <a:pt x="11837" y="1045"/>
                </a:lnTo>
                <a:lnTo>
                  <a:pt x="11780" y="1045"/>
                </a:lnTo>
                <a:close/>
                <a:moveTo>
                  <a:pt x="6996" y="1426"/>
                </a:moveTo>
                <a:lnTo>
                  <a:pt x="6878" y="1512"/>
                </a:lnTo>
                <a:lnTo>
                  <a:pt x="6832" y="1518"/>
                </a:lnTo>
                <a:lnTo>
                  <a:pt x="6875" y="1451"/>
                </a:lnTo>
                <a:lnTo>
                  <a:pt x="6715" y="1547"/>
                </a:lnTo>
                <a:lnTo>
                  <a:pt x="6689" y="1515"/>
                </a:lnTo>
                <a:lnTo>
                  <a:pt x="6531" y="1640"/>
                </a:lnTo>
                <a:lnTo>
                  <a:pt x="6459" y="1700"/>
                </a:lnTo>
                <a:lnTo>
                  <a:pt x="6455" y="1732"/>
                </a:lnTo>
                <a:lnTo>
                  <a:pt x="6469" y="1838"/>
                </a:lnTo>
                <a:lnTo>
                  <a:pt x="6551" y="1872"/>
                </a:lnTo>
                <a:lnTo>
                  <a:pt x="6693" y="1804"/>
                </a:lnTo>
                <a:lnTo>
                  <a:pt x="6790" y="1798"/>
                </a:lnTo>
                <a:lnTo>
                  <a:pt x="6849" y="1729"/>
                </a:lnTo>
                <a:lnTo>
                  <a:pt x="6816" y="1675"/>
                </a:lnTo>
                <a:lnTo>
                  <a:pt x="6901" y="1619"/>
                </a:lnTo>
                <a:lnTo>
                  <a:pt x="6870" y="1571"/>
                </a:lnTo>
                <a:lnTo>
                  <a:pt x="7029" y="1500"/>
                </a:lnTo>
                <a:lnTo>
                  <a:pt x="7065" y="1444"/>
                </a:lnTo>
                <a:lnTo>
                  <a:pt x="6996" y="1426"/>
                </a:lnTo>
                <a:close/>
                <a:moveTo>
                  <a:pt x="16242" y="2165"/>
                </a:moveTo>
                <a:lnTo>
                  <a:pt x="16212" y="2171"/>
                </a:lnTo>
                <a:lnTo>
                  <a:pt x="16224" y="2203"/>
                </a:lnTo>
                <a:lnTo>
                  <a:pt x="16266" y="2240"/>
                </a:lnTo>
                <a:lnTo>
                  <a:pt x="16348" y="2309"/>
                </a:lnTo>
                <a:lnTo>
                  <a:pt x="16414" y="2326"/>
                </a:lnTo>
                <a:lnTo>
                  <a:pt x="16436" y="2313"/>
                </a:lnTo>
                <a:lnTo>
                  <a:pt x="16345" y="2235"/>
                </a:lnTo>
                <a:lnTo>
                  <a:pt x="16242" y="2165"/>
                </a:lnTo>
                <a:close/>
                <a:moveTo>
                  <a:pt x="8874" y="2180"/>
                </a:moveTo>
                <a:lnTo>
                  <a:pt x="8731" y="2224"/>
                </a:lnTo>
                <a:lnTo>
                  <a:pt x="8581" y="2301"/>
                </a:lnTo>
                <a:lnTo>
                  <a:pt x="8536" y="2348"/>
                </a:lnTo>
                <a:lnTo>
                  <a:pt x="8465" y="2343"/>
                </a:lnTo>
                <a:lnTo>
                  <a:pt x="8368" y="2424"/>
                </a:lnTo>
                <a:lnTo>
                  <a:pt x="8383" y="2453"/>
                </a:lnTo>
                <a:lnTo>
                  <a:pt x="8536" y="2419"/>
                </a:lnTo>
                <a:lnTo>
                  <a:pt x="8578" y="2429"/>
                </a:lnTo>
                <a:lnTo>
                  <a:pt x="8716" y="2402"/>
                </a:lnTo>
                <a:lnTo>
                  <a:pt x="8807" y="2432"/>
                </a:lnTo>
                <a:lnTo>
                  <a:pt x="8916" y="2328"/>
                </a:lnTo>
                <a:lnTo>
                  <a:pt x="8974" y="2289"/>
                </a:lnTo>
                <a:lnTo>
                  <a:pt x="8958" y="2262"/>
                </a:lnTo>
                <a:lnTo>
                  <a:pt x="8895" y="2271"/>
                </a:lnTo>
                <a:lnTo>
                  <a:pt x="8886" y="2244"/>
                </a:lnTo>
                <a:lnTo>
                  <a:pt x="8948" y="2219"/>
                </a:lnTo>
                <a:lnTo>
                  <a:pt x="8874" y="2180"/>
                </a:lnTo>
                <a:close/>
                <a:moveTo>
                  <a:pt x="9024" y="2283"/>
                </a:moveTo>
                <a:lnTo>
                  <a:pt x="8947" y="2325"/>
                </a:lnTo>
                <a:lnTo>
                  <a:pt x="8953" y="2353"/>
                </a:lnTo>
                <a:lnTo>
                  <a:pt x="8906" y="2370"/>
                </a:lnTo>
                <a:lnTo>
                  <a:pt x="8901" y="2436"/>
                </a:lnTo>
                <a:lnTo>
                  <a:pt x="8952" y="2483"/>
                </a:lnTo>
                <a:lnTo>
                  <a:pt x="9063" y="2476"/>
                </a:lnTo>
                <a:lnTo>
                  <a:pt x="9103" y="2421"/>
                </a:lnTo>
                <a:lnTo>
                  <a:pt x="9125" y="2363"/>
                </a:lnTo>
                <a:lnTo>
                  <a:pt x="9063" y="2362"/>
                </a:lnTo>
                <a:lnTo>
                  <a:pt x="9095" y="2325"/>
                </a:lnTo>
                <a:lnTo>
                  <a:pt x="9024" y="2283"/>
                </a:lnTo>
                <a:close/>
                <a:moveTo>
                  <a:pt x="8674" y="2456"/>
                </a:moveTo>
                <a:lnTo>
                  <a:pt x="8624" y="2488"/>
                </a:lnTo>
                <a:lnTo>
                  <a:pt x="8570" y="2488"/>
                </a:lnTo>
                <a:lnTo>
                  <a:pt x="8546" y="2542"/>
                </a:lnTo>
                <a:lnTo>
                  <a:pt x="8645" y="2565"/>
                </a:lnTo>
                <a:lnTo>
                  <a:pt x="8669" y="2520"/>
                </a:lnTo>
                <a:lnTo>
                  <a:pt x="8731" y="2490"/>
                </a:lnTo>
                <a:lnTo>
                  <a:pt x="8674" y="2456"/>
                </a:lnTo>
                <a:close/>
                <a:moveTo>
                  <a:pt x="5302" y="2592"/>
                </a:moveTo>
                <a:lnTo>
                  <a:pt x="5191" y="2599"/>
                </a:lnTo>
                <a:lnTo>
                  <a:pt x="5040" y="2643"/>
                </a:lnTo>
                <a:lnTo>
                  <a:pt x="4951" y="2705"/>
                </a:lnTo>
                <a:lnTo>
                  <a:pt x="4802" y="2774"/>
                </a:lnTo>
                <a:lnTo>
                  <a:pt x="4861" y="2774"/>
                </a:lnTo>
                <a:lnTo>
                  <a:pt x="4813" y="2813"/>
                </a:lnTo>
                <a:lnTo>
                  <a:pt x="4752" y="2821"/>
                </a:lnTo>
                <a:lnTo>
                  <a:pt x="4706" y="2855"/>
                </a:lnTo>
                <a:lnTo>
                  <a:pt x="4654" y="2942"/>
                </a:lnTo>
                <a:lnTo>
                  <a:pt x="4545" y="3032"/>
                </a:lnTo>
                <a:lnTo>
                  <a:pt x="4462" y="3067"/>
                </a:lnTo>
                <a:lnTo>
                  <a:pt x="4506" y="2966"/>
                </a:lnTo>
                <a:lnTo>
                  <a:pt x="4414" y="3003"/>
                </a:lnTo>
                <a:lnTo>
                  <a:pt x="4323" y="3080"/>
                </a:lnTo>
                <a:lnTo>
                  <a:pt x="4302" y="3035"/>
                </a:lnTo>
                <a:lnTo>
                  <a:pt x="4237" y="3085"/>
                </a:lnTo>
                <a:lnTo>
                  <a:pt x="4178" y="3202"/>
                </a:lnTo>
                <a:lnTo>
                  <a:pt x="4166" y="3160"/>
                </a:lnTo>
                <a:lnTo>
                  <a:pt x="4053" y="3146"/>
                </a:lnTo>
                <a:lnTo>
                  <a:pt x="4011" y="3198"/>
                </a:lnTo>
                <a:lnTo>
                  <a:pt x="4047" y="3215"/>
                </a:lnTo>
                <a:lnTo>
                  <a:pt x="4010" y="3287"/>
                </a:lnTo>
                <a:lnTo>
                  <a:pt x="4062" y="3293"/>
                </a:lnTo>
                <a:lnTo>
                  <a:pt x="4025" y="3341"/>
                </a:lnTo>
                <a:lnTo>
                  <a:pt x="4033" y="3434"/>
                </a:lnTo>
                <a:lnTo>
                  <a:pt x="4013" y="3525"/>
                </a:lnTo>
                <a:lnTo>
                  <a:pt x="4077" y="3540"/>
                </a:lnTo>
                <a:lnTo>
                  <a:pt x="4158" y="3468"/>
                </a:lnTo>
                <a:lnTo>
                  <a:pt x="4196" y="3476"/>
                </a:lnTo>
                <a:lnTo>
                  <a:pt x="4289" y="3429"/>
                </a:lnTo>
                <a:lnTo>
                  <a:pt x="4333" y="3335"/>
                </a:lnTo>
                <a:lnTo>
                  <a:pt x="4395" y="3282"/>
                </a:lnTo>
                <a:lnTo>
                  <a:pt x="4577" y="3153"/>
                </a:lnTo>
                <a:lnTo>
                  <a:pt x="4611" y="3097"/>
                </a:lnTo>
                <a:lnTo>
                  <a:pt x="4823" y="2942"/>
                </a:lnTo>
                <a:lnTo>
                  <a:pt x="4851" y="2877"/>
                </a:lnTo>
                <a:lnTo>
                  <a:pt x="4974" y="2867"/>
                </a:lnTo>
                <a:lnTo>
                  <a:pt x="5099" y="2825"/>
                </a:lnTo>
                <a:lnTo>
                  <a:pt x="5117" y="2762"/>
                </a:lnTo>
                <a:lnTo>
                  <a:pt x="5114" y="2713"/>
                </a:lnTo>
                <a:lnTo>
                  <a:pt x="5265" y="2703"/>
                </a:lnTo>
                <a:lnTo>
                  <a:pt x="5274" y="2641"/>
                </a:lnTo>
                <a:lnTo>
                  <a:pt x="5302" y="2592"/>
                </a:lnTo>
                <a:close/>
                <a:moveTo>
                  <a:pt x="14288" y="2597"/>
                </a:moveTo>
                <a:lnTo>
                  <a:pt x="14229" y="2631"/>
                </a:lnTo>
                <a:lnTo>
                  <a:pt x="14222" y="2660"/>
                </a:lnTo>
                <a:lnTo>
                  <a:pt x="14229" y="2666"/>
                </a:lnTo>
                <a:lnTo>
                  <a:pt x="14293" y="2737"/>
                </a:lnTo>
                <a:lnTo>
                  <a:pt x="14350" y="2752"/>
                </a:lnTo>
                <a:lnTo>
                  <a:pt x="14350" y="2710"/>
                </a:lnTo>
                <a:lnTo>
                  <a:pt x="14348" y="2660"/>
                </a:lnTo>
                <a:lnTo>
                  <a:pt x="14311" y="2609"/>
                </a:lnTo>
                <a:lnTo>
                  <a:pt x="14288" y="2597"/>
                </a:lnTo>
                <a:close/>
                <a:moveTo>
                  <a:pt x="4703" y="2621"/>
                </a:moveTo>
                <a:lnTo>
                  <a:pt x="4538" y="2722"/>
                </a:lnTo>
                <a:lnTo>
                  <a:pt x="4415" y="2744"/>
                </a:lnTo>
                <a:lnTo>
                  <a:pt x="4348" y="2846"/>
                </a:lnTo>
                <a:lnTo>
                  <a:pt x="4382" y="2917"/>
                </a:lnTo>
                <a:lnTo>
                  <a:pt x="4491" y="2899"/>
                </a:lnTo>
                <a:lnTo>
                  <a:pt x="4600" y="2838"/>
                </a:lnTo>
                <a:lnTo>
                  <a:pt x="4690" y="2821"/>
                </a:lnTo>
                <a:lnTo>
                  <a:pt x="4809" y="2715"/>
                </a:lnTo>
                <a:lnTo>
                  <a:pt x="4826" y="2666"/>
                </a:lnTo>
                <a:lnTo>
                  <a:pt x="4777" y="2653"/>
                </a:lnTo>
                <a:lnTo>
                  <a:pt x="4703" y="2621"/>
                </a:lnTo>
                <a:close/>
                <a:moveTo>
                  <a:pt x="15673" y="2705"/>
                </a:moveTo>
                <a:lnTo>
                  <a:pt x="15656" y="2744"/>
                </a:lnTo>
                <a:lnTo>
                  <a:pt x="15614" y="2767"/>
                </a:lnTo>
                <a:lnTo>
                  <a:pt x="15634" y="2803"/>
                </a:lnTo>
                <a:lnTo>
                  <a:pt x="15604" y="2821"/>
                </a:lnTo>
                <a:lnTo>
                  <a:pt x="15668" y="2848"/>
                </a:lnTo>
                <a:lnTo>
                  <a:pt x="15682" y="2843"/>
                </a:lnTo>
                <a:lnTo>
                  <a:pt x="15670" y="2796"/>
                </a:lnTo>
                <a:lnTo>
                  <a:pt x="15698" y="2789"/>
                </a:lnTo>
                <a:lnTo>
                  <a:pt x="15732" y="2766"/>
                </a:lnTo>
                <a:lnTo>
                  <a:pt x="15692" y="2715"/>
                </a:lnTo>
                <a:lnTo>
                  <a:pt x="15673" y="2705"/>
                </a:lnTo>
                <a:close/>
                <a:moveTo>
                  <a:pt x="9418" y="2712"/>
                </a:moveTo>
                <a:lnTo>
                  <a:pt x="9457" y="2745"/>
                </a:lnTo>
                <a:lnTo>
                  <a:pt x="9401" y="2767"/>
                </a:lnTo>
                <a:lnTo>
                  <a:pt x="9389" y="2804"/>
                </a:lnTo>
                <a:lnTo>
                  <a:pt x="9438" y="2806"/>
                </a:lnTo>
                <a:lnTo>
                  <a:pt x="9463" y="2791"/>
                </a:lnTo>
                <a:lnTo>
                  <a:pt x="9494" y="2796"/>
                </a:lnTo>
                <a:lnTo>
                  <a:pt x="9539" y="2801"/>
                </a:lnTo>
                <a:lnTo>
                  <a:pt x="9568" y="2789"/>
                </a:lnTo>
                <a:lnTo>
                  <a:pt x="9568" y="2749"/>
                </a:lnTo>
                <a:lnTo>
                  <a:pt x="9526" y="2754"/>
                </a:lnTo>
                <a:lnTo>
                  <a:pt x="9480" y="2769"/>
                </a:lnTo>
                <a:lnTo>
                  <a:pt x="9514" y="2740"/>
                </a:lnTo>
                <a:lnTo>
                  <a:pt x="9482" y="2722"/>
                </a:lnTo>
                <a:lnTo>
                  <a:pt x="9418" y="2712"/>
                </a:lnTo>
                <a:close/>
                <a:moveTo>
                  <a:pt x="16143" y="2742"/>
                </a:moveTo>
                <a:lnTo>
                  <a:pt x="16136" y="2777"/>
                </a:lnTo>
                <a:lnTo>
                  <a:pt x="16175" y="2841"/>
                </a:lnTo>
                <a:lnTo>
                  <a:pt x="16213" y="2828"/>
                </a:lnTo>
                <a:lnTo>
                  <a:pt x="16235" y="2804"/>
                </a:lnTo>
                <a:lnTo>
                  <a:pt x="16203" y="2762"/>
                </a:lnTo>
                <a:lnTo>
                  <a:pt x="16143" y="2742"/>
                </a:lnTo>
                <a:close/>
                <a:moveTo>
                  <a:pt x="10787" y="3018"/>
                </a:moveTo>
                <a:lnTo>
                  <a:pt x="10723" y="3045"/>
                </a:lnTo>
                <a:lnTo>
                  <a:pt x="10633" y="3133"/>
                </a:lnTo>
                <a:lnTo>
                  <a:pt x="10674" y="3161"/>
                </a:lnTo>
                <a:lnTo>
                  <a:pt x="10691" y="3257"/>
                </a:lnTo>
                <a:lnTo>
                  <a:pt x="10744" y="3311"/>
                </a:lnTo>
                <a:lnTo>
                  <a:pt x="10845" y="3351"/>
                </a:lnTo>
                <a:lnTo>
                  <a:pt x="10925" y="3333"/>
                </a:lnTo>
                <a:lnTo>
                  <a:pt x="10925" y="3212"/>
                </a:lnTo>
                <a:lnTo>
                  <a:pt x="10845" y="3084"/>
                </a:lnTo>
                <a:lnTo>
                  <a:pt x="10787" y="3018"/>
                </a:lnTo>
                <a:close/>
                <a:moveTo>
                  <a:pt x="13067" y="3215"/>
                </a:moveTo>
                <a:lnTo>
                  <a:pt x="12956" y="3242"/>
                </a:lnTo>
                <a:lnTo>
                  <a:pt x="12877" y="3266"/>
                </a:lnTo>
                <a:lnTo>
                  <a:pt x="12916" y="3306"/>
                </a:lnTo>
                <a:lnTo>
                  <a:pt x="13029" y="3308"/>
                </a:lnTo>
                <a:lnTo>
                  <a:pt x="13091" y="3281"/>
                </a:lnTo>
                <a:lnTo>
                  <a:pt x="13067" y="3215"/>
                </a:lnTo>
                <a:close/>
                <a:moveTo>
                  <a:pt x="10995" y="3267"/>
                </a:moveTo>
                <a:lnTo>
                  <a:pt x="10968" y="3282"/>
                </a:lnTo>
                <a:lnTo>
                  <a:pt x="10914" y="3466"/>
                </a:lnTo>
                <a:lnTo>
                  <a:pt x="11127" y="3400"/>
                </a:lnTo>
                <a:lnTo>
                  <a:pt x="11127" y="3345"/>
                </a:lnTo>
                <a:lnTo>
                  <a:pt x="11022" y="3274"/>
                </a:lnTo>
                <a:lnTo>
                  <a:pt x="10995" y="3267"/>
                </a:lnTo>
                <a:close/>
                <a:moveTo>
                  <a:pt x="12828" y="3284"/>
                </a:moveTo>
                <a:lnTo>
                  <a:pt x="12643" y="3296"/>
                </a:lnTo>
                <a:lnTo>
                  <a:pt x="12551" y="3338"/>
                </a:lnTo>
                <a:lnTo>
                  <a:pt x="12527" y="3382"/>
                </a:lnTo>
                <a:lnTo>
                  <a:pt x="12589" y="3473"/>
                </a:lnTo>
                <a:lnTo>
                  <a:pt x="12741" y="3513"/>
                </a:lnTo>
                <a:lnTo>
                  <a:pt x="12773" y="3454"/>
                </a:lnTo>
                <a:lnTo>
                  <a:pt x="12904" y="3382"/>
                </a:lnTo>
                <a:lnTo>
                  <a:pt x="12828" y="3284"/>
                </a:lnTo>
                <a:close/>
                <a:moveTo>
                  <a:pt x="9310" y="3420"/>
                </a:moveTo>
                <a:lnTo>
                  <a:pt x="9117" y="3446"/>
                </a:lnTo>
                <a:lnTo>
                  <a:pt x="8974" y="3469"/>
                </a:lnTo>
                <a:lnTo>
                  <a:pt x="8928" y="3528"/>
                </a:lnTo>
                <a:lnTo>
                  <a:pt x="8730" y="3585"/>
                </a:lnTo>
                <a:lnTo>
                  <a:pt x="8751" y="3619"/>
                </a:lnTo>
                <a:lnTo>
                  <a:pt x="8566" y="3678"/>
                </a:lnTo>
                <a:lnTo>
                  <a:pt x="8499" y="3745"/>
                </a:lnTo>
                <a:lnTo>
                  <a:pt x="8428" y="3747"/>
                </a:lnTo>
                <a:lnTo>
                  <a:pt x="8366" y="3816"/>
                </a:lnTo>
                <a:lnTo>
                  <a:pt x="8410" y="3892"/>
                </a:lnTo>
                <a:lnTo>
                  <a:pt x="8368" y="3954"/>
                </a:lnTo>
                <a:lnTo>
                  <a:pt x="8504" y="4048"/>
                </a:lnTo>
                <a:lnTo>
                  <a:pt x="8543" y="4052"/>
                </a:lnTo>
                <a:lnTo>
                  <a:pt x="8549" y="3902"/>
                </a:lnTo>
                <a:lnTo>
                  <a:pt x="8639" y="3794"/>
                </a:lnTo>
                <a:lnTo>
                  <a:pt x="8819" y="3707"/>
                </a:lnTo>
                <a:lnTo>
                  <a:pt x="8992" y="3616"/>
                </a:lnTo>
                <a:lnTo>
                  <a:pt x="9219" y="3550"/>
                </a:lnTo>
                <a:lnTo>
                  <a:pt x="9388" y="3537"/>
                </a:lnTo>
                <a:lnTo>
                  <a:pt x="9575" y="3520"/>
                </a:lnTo>
                <a:lnTo>
                  <a:pt x="9628" y="3488"/>
                </a:lnTo>
                <a:lnTo>
                  <a:pt x="9637" y="3429"/>
                </a:lnTo>
                <a:lnTo>
                  <a:pt x="9551" y="3422"/>
                </a:lnTo>
                <a:lnTo>
                  <a:pt x="9452" y="3446"/>
                </a:lnTo>
                <a:lnTo>
                  <a:pt x="9310" y="3420"/>
                </a:lnTo>
                <a:close/>
                <a:moveTo>
                  <a:pt x="12951" y="3540"/>
                </a:moveTo>
                <a:lnTo>
                  <a:pt x="12916" y="3577"/>
                </a:lnTo>
                <a:lnTo>
                  <a:pt x="12928" y="3644"/>
                </a:lnTo>
                <a:lnTo>
                  <a:pt x="12941" y="3646"/>
                </a:lnTo>
                <a:lnTo>
                  <a:pt x="13035" y="3616"/>
                </a:lnTo>
                <a:lnTo>
                  <a:pt x="13093" y="3580"/>
                </a:lnTo>
                <a:lnTo>
                  <a:pt x="13054" y="3553"/>
                </a:lnTo>
                <a:lnTo>
                  <a:pt x="12951" y="3540"/>
                </a:lnTo>
                <a:close/>
                <a:moveTo>
                  <a:pt x="4740" y="3742"/>
                </a:moveTo>
                <a:lnTo>
                  <a:pt x="4678" y="3789"/>
                </a:lnTo>
                <a:lnTo>
                  <a:pt x="4599" y="3907"/>
                </a:lnTo>
                <a:lnTo>
                  <a:pt x="4730" y="3867"/>
                </a:lnTo>
                <a:lnTo>
                  <a:pt x="4806" y="3799"/>
                </a:lnTo>
                <a:lnTo>
                  <a:pt x="4740" y="3742"/>
                </a:lnTo>
                <a:close/>
                <a:moveTo>
                  <a:pt x="2858" y="4966"/>
                </a:moveTo>
                <a:lnTo>
                  <a:pt x="2811" y="4993"/>
                </a:lnTo>
                <a:lnTo>
                  <a:pt x="2727" y="5090"/>
                </a:lnTo>
                <a:lnTo>
                  <a:pt x="2703" y="5151"/>
                </a:lnTo>
                <a:lnTo>
                  <a:pt x="2803" y="5087"/>
                </a:lnTo>
                <a:lnTo>
                  <a:pt x="2910" y="4972"/>
                </a:lnTo>
                <a:lnTo>
                  <a:pt x="2858" y="4966"/>
                </a:lnTo>
                <a:close/>
                <a:moveTo>
                  <a:pt x="2646" y="5114"/>
                </a:moveTo>
                <a:lnTo>
                  <a:pt x="2577" y="5201"/>
                </a:lnTo>
                <a:lnTo>
                  <a:pt x="2432" y="5350"/>
                </a:lnTo>
                <a:lnTo>
                  <a:pt x="2402" y="5413"/>
                </a:lnTo>
                <a:lnTo>
                  <a:pt x="2444" y="5407"/>
                </a:lnTo>
                <a:lnTo>
                  <a:pt x="2439" y="5452"/>
                </a:lnTo>
                <a:lnTo>
                  <a:pt x="2599" y="5304"/>
                </a:lnTo>
                <a:lnTo>
                  <a:pt x="2683" y="5169"/>
                </a:lnTo>
                <a:lnTo>
                  <a:pt x="2641" y="5166"/>
                </a:lnTo>
                <a:lnTo>
                  <a:pt x="2646" y="5114"/>
                </a:lnTo>
                <a:close/>
                <a:moveTo>
                  <a:pt x="1613" y="5254"/>
                </a:moveTo>
                <a:lnTo>
                  <a:pt x="1602" y="5277"/>
                </a:lnTo>
                <a:lnTo>
                  <a:pt x="1577" y="5319"/>
                </a:lnTo>
                <a:cubicBezTo>
                  <a:pt x="1590" y="5298"/>
                  <a:pt x="1600" y="5275"/>
                  <a:pt x="1613" y="5254"/>
                </a:cubicBezTo>
                <a:close/>
                <a:moveTo>
                  <a:pt x="1480" y="5496"/>
                </a:moveTo>
                <a:lnTo>
                  <a:pt x="1470" y="5523"/>
                </a:lnTo>
                <a:lnTo>
                  <a:pt x="1432" y="5599"/>
                </a:lnTo>
                <a:lnTo>
                  <a:pt x="1370" y="5740"/>
                </a:lnTo>
                <a:lnTo>
                  <a:pt x="1330" y="5854"/>
                </a:lnTo>
                <a:lnTo>
                  <a:pt x="1325" y="5893"/>
                </a:lnTo>
                <a:lnTo>
                  <a:pt x="1293" y="5974"/>
                </a:lnTo>
                <a:lnTo>
                  <a:pt x="1286" y="6021"/>
                </a:lnTo>
                <a:lnTo>
                  <a:pt x="1289" y="6072"/>
                </a:lnTo>
                <a:lnTo>
                  <a:pt x="1315" y="6055"/>
                </a:lnTo>
                <a:lnTo>
                  <a:pt x="1262" y="6152"/>
                </a:lnTo>
                <a:lnTo>
                  <a:pt x="1199" y="6299"/>
                </a:lnTo>
                <a:lnTo>
                  <a:pt x="1190" y="6349"/>
                </a:lnTo>
                <a:lnTo>
                  <a:pt x="1150" y="6472"/>
                </a:lnTo>
                <a:lnTo>
                  <a:pt x="1138" y="6509"/>
                </a:lnTo>
                <a:lnTo>
                  <a:pt x="1108" y="6568"/>
                </a:lnTo>
                <a:lnTo>
                  <a:pt x="1103" y="6588"/>
                </a:lnTo>
                <a:lnTo>
                  <a:pt x="1076" y="6652"/>
                </a:lnTo>
                <a:lnTo>
                  <a:pt x="1044" y="6703"/>
                </a:lnTo>
                <a:lnTo>
                  <a:pt x="991" y="6814"/>
                </a:lnTo>
                <a:lnTo>
                  <a:pt x="966" y="6866"/>
                </a:lnTo>
                <a:lnTo>
                  <a:pt x="949" y="6912"/>
                </a:lnTo>
                <a:lnTo>
                  <a:pt x="927" y="6987"/>
                </a:lnTo>
                <a:lnTo>
                  <a:pt x="904" y="7041"/>
                </a:lnTo>
                <a:lnTo>
                  <a:pt x="882" y="7085"/>
                </a:lnTo>
                <a:lnTo>
                  <a:pt x="845" y="7179"/>
                </a:lnTo>
                <a:lnTo>
                  <a:pt x="800" y="7311"/>
                </a:lnTo>
                <a:lnTo>
                  <a:pt x="773" y="7430"/>
                </a:lnTo>
                <a:lnTo>
                  <a:pt x="752" y="7502"/>
                </a:lnTo>
                <a:lnTo>
                  <a:pt x="707" y="7634"/>
                </a:lnTo>
                <a:lnTo>
                  <a:pt x="655" y="7767"/>
                </a:lnTo>
                <a:lnTo>
                  <a:pt x="638" y="7804"/>
                </a:lnTo>
                <a:lnTo>
                  <a:pt x="586" y="7969"/>
                </a:lnTo>
                <a:lnTo>
                  <a:pt x="527" y="8139"/>
                </a:lnTo>
                <a:lnTo>
                  <a:pt x="466" y="8346"/>
                </a:lnTo>
                <a:lnTo>
                  <a:pt x="407" y="8526"/>
                </a:lnTo>
                <a:lnTo>
                  <a:pt x="396" y="8551"/>
                </a:lnTo>
                <a:lnTo>
                  <a:pt x="385" y="8576"/>
                </a:lnTo>
                <a:lnTo>
                  <a:pt x="347" y="8624"/>
                </a:lnTo>
                <a:lnTo>
                  <a:pt x="322" y="8654"/>
                </a:lnTo>
                <a:lnTo>
                  <a:pt x="276" y="8751"/>
                </a:lnTo>
                <a:lnTo>
                  <a:pt x="252" y="8817"/>
                </a:lnTo>
                <a:lnTo>
                  <a:pt x="226" y="8921"/>
                </a:lnTo>
                <a:lnTo>
                  <a:pt x="215" y="8953"/>
                </a:lnTo>
                <a:cubicBezTo>
                  <a:pt x="431" y="7712"/>
                  <a:pt x="875" y="6552"/>
                  <a:pt x="1480" y="5496"/>
                </a:cubicBezTo>
                <a:close/>
                <a:moveTo>
                  <a:pt x="2347" y="5829"/>
                </a:moveTo>
                <a:lnTo>
                  <a:pt x="2286" y="5883"/>
                </a:lnTo>
                <a:lnTo>
                  <a:pt x="2251" y="6068"/>
                </a:lnTo>
                <a:lnTo>
                  <a:pt x="2247" y="6126"/>
                </a:lnTo>
                <a:lnTo>
                  <a:pt x="2220" y="6242"/>
                </a:lnTo>
                <a:lnTo>
                  <a:pt x="2283" y="6191"/>
                </a:lnTo>
                <a:lnTo>
                  <a:pt x="2315" y="6137"/>
                </a:lnTo>
                <a:lnTo>
                  <a:pt x="2412" y="6065"/>
                </a:lnTo>
                <a:lnTo>
                  <a:pt x="2387" y="6013"/>
                </a:lnTo>
                <a:lnTo>
                  <a:pt x="2355" y="5940"/>
                </a:lnTo>
                <a:lnTo>
                  <a:pt x="2347" y="5829"/>
                </a:lnTo>
                <a:close/>
                <a:moveTo>
                  <a:pt x="15330" y="6157"/>
                </a:moveTo>
                <a:lnTo>
                  <a:pt x="15311" y="6200"/>
                </a:lnTo>
                <a:lnTo>
                  <a:pt x="15392" y="6252"/>
                </a:lnTo>
                <a:lnTo>
                  <a:pt x="15368" y="6365"/>
                </a:lnTo>
                <a:lnTo>
                  <a:pt x="15505" y="6580"/>
                </a:lnTo>
                <a:lnTo>
                  <a:pt x="15656" y="6706"/>
                </a:lnTo>
                <a:lnTo>
                  <a:pt x="15789" y="6918"/>
                </a:lnTo>
                <a:lnTo>
                  <a:pt x="15847" y="7050"/>
                </a:lnTo>
                <a:lnTo>
                  <a:pt x="15964" y="7216"/>
                </a:lnTo>
                <a:lnTo>
                  <a:pt x="16049" y="7380"/>
                </a:lnTo>
                <a:lnTo>
                  <a:pt x="16146" y="7506"/>
                </a:lnTo>
                <a:lnTo>
                  <a:pt x="16131" y="7346"/>
                </a:lnTo>
                <a:lnTo>
                  <a:pt x="16259" y="7401"/>
                </a:lnTo>
                <a:lnTo>
                  <a:pt x="16193" y="7289"/>
                </a:lnTo>
                <a:lnTo>
                  <a:pt x="16003" y="7176"/>
                </a:lnTo>
                <a:lnTo>
                  <a:pt x="15910" y="6915"/>
                </a:lnTo>
                <a:lnTo>
                  <a:pt x="16070" y="6890"/>
                </a:lnTo>
                <a:lnTo>
                  <a:pt x="15799" y="6666"/>
                </a:lnTo>
                <a:lnTo>
                  <a:pt x="15658" y="6529"/>
                </a:lnTo>
                <a:lnTo>
                  <a:pt x="15555" y="6378"/>
                </a:lnTo>
                <a:lnTo>
                  <a:pt x="15422" y="6247"/>
                </a:lnTo>
                <a:lnTo>
                  <a:pt x="15330" y="6157"/>
                </a:lnTo>
                <a:close/>
                <a:moveTo>
                  <a:pt x="2404" y="7102"/>
                </a:moveTo>
                <a:lnTo>
                  <a:pt x="2352" y="7147"/>
                </a:lnTo>
                <a:lnTo>
                  <a:pt x="2387" y="7279"/>
                </a:lnTo>
                <a:lnTo>
                  <a:pt x="2368" y="7300"/>
                </a:lnTo>
                <a:lnTo>
                  <a:pt x="2448" y="7410"/>
                </a:lnTo>
                <a:lnTo>
                  <a:pt x="2485" y="7378"/>
                </a:lnTo>
                <a:lnTo>
                  <a:pt x="2444" y="7349"/>
                </a:lnTo>
                <a:lnTo>
                  <a:pt x="2464" y="7326"/>
                </a:lnTo>
                <a:lnTo>
                  <a:pt x="2436" y="7253"/>
                </a:lnTo>
                <a:lnTo>
                  <a:pt x="2392" y="7196"/>
                </a:lnTo>
                <a:lnTo>
                  <a:pt x="2404" y="7102"/>
                </a:lnTo>
                <a:close/>
                <a:moveTo>
                  <a:pt x="5279" y="7282"/>
                </a:moveTo>
                <a:lnTo>
                  <a:pt x="5381" y="7300"/>
                </a:lnTo>
                <a:lnTo>
                  <a:pt x="5530" y="7292"/>
                </a:lnTo>
                <a:lnTo>
                  <a:pt x="5582" y="7376"/>
                </a:lnTo>
                <a:lnTo>
                  <a:pt x="5679" y="7420"/>
                </a:lnTo>
                <a:lnTo>
                  <a:pt x="5637" y="7531"/>
                </a:lnTo>
                <a:lnTo>
                  <a:pt x="5530" y="7681"/>
                </a:lnTo>
                <a:lnTo>
                  <a:pt x="5461" y="7610"/>
                </a:lnTo>
                <a:lnTo>
                  <a:pt x="5365" y="7590"/>
                </a:lnTo>
                <a:lnTo>
                  <a:pt x="5292" y="7706"/>
                </a:lnTo>
                <a:lnTo>
                  <a:pt x="5210" y="7637"/>
                </a:lnTo>
                <a:lnTo>
                  <a:pt x="5183" y="7691"/>
                </a:lnTo>
                <a:lnTo>
                  <a:pt x="5210" y="7763"/>
                </a:lnTo>
                <a:lnTo>
                  <a:pt x="5169" y="7937"/>
                </a:lnTo>
                <a:lnTo>
                  <a:pt x="5252" y="8058"/>
                </a:lnTo>
                <a:lnTo>
                  <a:pt x="5240" y="8125"/>
                </a:lnTo>
                <a:lnTo>
                  <a:pt x="5178" y="8181"/>
                </a:lnTo>
                <a:lnTo>
                  <a:pt x="5163" y="8225"/>
                </a:lnTo>
                <a:lnTo>
                  <a:pt x="5137" y="8351"/>
                </a:lnTo>
                <a:lnTo>
                  <a:pt x="5211" y="8235"/>
                </a:lnTo>
                <a:lnTo>
                  <a:pt x="5316" y="8236"/>
                </a:lnTo>
                <a:lnTo>
                  <a:pt x="5296" y="8347"/>
                </a:lnTo>
                <a:lnTo>
                  <a:pt x="5321" y="8489"/>
                </a:lnTo>
                <a:lnTo>
                  <a:pt x="5201" y="8494"/>
                </a:lnTo>
                <a:lnTo>
                  <a:pt x="5126" y="8400"/>
                </a:lnTo>
                <a:lnTo>
                  <a:pt x="5031" y="8528"/>
                </a:lnTo>
                <a:lnTo>
                  <a:pt x="5095" y="8576"/>
                </a:lnTo>
                <a:lnTo>
                  <a:pt x="5011" y="8676"/>
                </a:lnTo>
                <a:lnTo>
                  <a:pt x="5067" y="8778"/>
                </a:lnTo>
                <a:lnTo>
                  <a:pt x="4967" y="8948"/>
                </a:lnTo>
                <a:lnTo>
                  <a:pt x="4932" y="9078"/>
                </a:lnTo>
                <a:lnTo>
                  <a:pt x="4903" y="9113"/>
                </a:lnTo>
                <a:lnTo>
                  <a:pt x="4713" y="9065"/>
                </a:lnTo>
                <a:lnTo>
                  <a:pt x="4575" y="8947"/>
                </a:lnTo>
                <a:lnTo>
                  <a:pt x="4545" y="8819"/>
                </a:lnTo>
                <a:lnTo>
                  <a:pt x="4466" y="8725"/>
                </a:lnTo>
                <a:lnTo>
                  <a:pt x="4498" y="8583"/>
                </a:lnTo>
                <a:lnTo>
                  <a:pt x="4538" y="8499"/>
                </a:lnTo>
                <a:lnTo>
                  <a:pt x="4595" y="8484"/>
                </a:lnTo>
                <a:lnTo>
                  <a:pt x="4643" y="8437"/>
                </a:lnTo>
                <a:lnTo>
                  <a:pt x="4728" y="8319"/>
                </a:lnTo>
                <a:lnTo>
                  <a:pt x="4818" y="8354"/>
                </a:lnTo>
                <a:lnTo>
                  <a:pt x="4811" y="8292"/>
                </a:lnTo>
                <a:lnTo>
                  <a:pt x="4769" y="8257"/>
                </a:lnTo>
                <a:lnTo>
                  <a:pt x="4786" y="8108"/>
                </a:lnTo>
                <a:lnTo>
                  <a:pt x="4784" y="7991"/>
                </a:lnTo>
                <a:lnTo>
                  <a:pt x="4797" y="7735"/>
                </a:lnTo>
                <a:lnTo>
                  <a:pt x="4871" y="7632"/>
                </a:lnTo>
                <a:lnTo>
                  <a:pt x="4888" y="7428"/>
                </a:lnTo>
                <a:lnTo>
                  <a:pt x="5078" y="7322"/>
                </a:lnTo>
                <a:lnTo>
                  <a:pt x="5179" y="7351"/>
                </a:lnTo>
                <a:lnTo>
                  <a:pt x="5279" y="7282"/>
                </a:lnTo>
                <a:close/>
                <a:moveTo>
                  <a:pt x="16175" y="7580"/>
                </a:moveTo>
                <a:lnTo>
                  <a:pt x="16220" y="7723"/>
                </a:lnTo>
                <a:lnTo>
                  <a:pt x="16320" y="7965"/>
                </a:lnTo>
                <a:lnTo>
                  <a:pt x="16219" y="8033"/>
                </a:lnTo>
                <a:lnTo>
                  <a:pt x="16235" y="8188"/>
                </a:lnTo>
                <a:lnTo>
                  <a:pt x="16335" y="8347"/>
                </a:lnTo>
                <a:lnTo>
                  <a:pt x="16447" y="8282"/>
                </a:lnTo>
                <a:lnTo>
                  <a:pt x="16405" y="8070"/>
                </a:lnTo>
                <a:lnTo>
                  <a:pt x="16621" y="8093"/>
                </a:lnTo>
                <a:lnTo>
                  <a:pt x="16614" y="7879"/>
                </a:lnTo>
                <a:lnTo>
                  <a:pt x="16725" y="7748"/>
                </a:lnTo>
                <a:lnTo>
                  <a:pt x="16596" y="7582"/>
                </a:lnTo>
                <a:lnTo>
                  <a:pt x="16572" y="7689"/>
                </a:lnTo>
                <a:lnTo>
                  <a:pt x="16488" y="7696"/>
                </a:lnTo>
                <a:lnTo>
                  <a:pt x="16383" y="7684"/>
                </a:lnTo>
                <a:lnTo>
                  <a:pt x="16175" y="7580"/>
                </a:lnTo>
                <a:close/>
                <a:moveTo>
                  <a:pt x="2813" y="7895"/>
                </a:moveTo>
                <a:lnTo>
                  <a:pt x="2789" y="7975"/>
                </a:lnTo>
                <a:lnTo>
                  <a:pt x="2811" y="8034"/>
                </a:lnTo>
                <a:lnTo>
                  <a:pt x="2921" y="8053"/>
                </a:lnTo>
                <a:lnTo>
                  <a:pt x="2926" y="8038"/>
                </a:lnTo>
                <a:lnTo>
                  <a:pt x="2939" y="8004"/>
                </a:lnTo>
                <a:lnTo>
                  <a:pt x="3028" y="7991"/>
                </a:lnTo>
                <a:lnTo>
                  <a:pt x="2936" y="7965"/>
                </a:lnTo>
                <a:lnTo>
                  <a:pt x="2887" y="7906"/>
                </a:lnTo>
                <a:lnTo>
                  <a:pt x="2853" y="7932"/>
                </a:lnTo>
                <a:lnTo>
                  <a:pt x="2848" y="7927"/>
                </a:lnTo>
                <a:lnTo>
                  <a:pt x="2813" y="7895"/>
                </a:lnTo>
                <a:close/>
                <a:moveTo>
                  <a:pt x="16496" y="8300"/>
                </a:moveTo>
                <a:lnTo>
                  <a:pt x="16404" y="8390"/>
                </a:lnTo>
                <a:lnTo>
                  <a:pt x="16412" y="8519"/>
                </a:lnTo>
                <a:lnTo>
                  <a:pt x="16523" y="8699"/>
                </a:lnTo>
                <a:lnTo>
                  <a:pt x="16553" y="8943"/>
                </a:lnTo>
                <a:lnTo>
                  <a:pt x="16520" y="9043"/>
                </a:lnTo>
                <a:lnTo>
                  <a:pt x="16429" y="9297"/>
                </a:lnTo>
                <a:lnTo>
                  <a:pt x="16318" y="9251"/>
                </a:lnTo>
                <a:lnTo>
                  <a:pt x="16320" y="9618"/>
                </a:lnTo>
                <a:lnTo>
                  <a:pt x="16176" y="9640"/>
                </a:lnTo>
                <a:lnTo>
                  <a:pt x="15951" y="9797"/>
                </a:lnTo>
                <a:lnTo>
                  <a:pt x="15902" y="9955"/>
                </a:lnTo>
                <a:lnTo>
                  <a:pt x="15803" y="10098"/>
                </a:lnTo>
                <a:lnTo>
                  <a:pt x="15771" y="10236"/>
                </a:lnTo>
                <a:lnTo>
                  <a:pt x="15663" y="10337"/>
                </a:lnTo>
                <a:lnTo>
                  <a:pt x="15756" y="10440"/>
                </a:lnTo>
                <a:lnTo>
                  <a:pt x="15857" y="10460"/>
                </a:lnTo>
                <a:lnTo>
                  <a:pt x="15872" y="10633"/>
                </a:lnTo>
                <a:lnTo>
                  <a:pt x="15958" y="10677"/>
                </a:lnTo>
                <a:lnTo>
                  <a:pt x="16022" y="10569"/>
                </a:lnTo>
                <a:lnTo>
                  <a:pt x="16013" y="10233"/>
                </a:lnTo>
                <a:lnTo>
                  <a:pt x="15838" y="10154"/>
                </a:lnTo>
                <a:lnTo>
                  <a:pt x="15988" y="10091"/>
                </a:lnTo>
                <a:lnTo>
                  <a:pt x="16109" y="9947"/>
                </a:lnTo>
                <a:lnTo>
                  <a:pt x="16309" y="9814"/>
                </a:lnTo>
                <a:lnTo>
                  <a:pt x="16363" y="9942"/>
                </a:lnTo>
                <a:lnTo>
                  <a:pt x="16471" y="9972"/>
                </a:lnTo>
                <a:lnTo>
                  <a:pt x="16567" y="9691"/>
                </a:lnTo>
                <a:lnTo>
                  <a:pt x="16769" y="9578"/>
                </a:lnTo>
                <a:lnTo>
                  <a:pt x="16880" y="9420"/>
                </a:lnTo>
                <a:lnTo>
                  <a:pt x="16885" y="9268"/>
                </a:lnTo>
                <a:lnTo>
                  <a:pt x="16828" y="9194"/>
                </a:lnTo>
                <a:lnTo>
                  <a:pt x="16806" y="9036"/>
                </a:lnTo>
                <a:lnTo>
                  <a:pt x="16722" y="8861"/>
                </a:lnTo>
                <a:lnTo>
                  <a:pt x="16737" y="8637"/>
                </a:lnTo>
                <a:lnTo>
                  <a:pt x="16671" y="8499"/>
                </a:lnTo>
                <a:lnTo>
                  <a:pt x="16496" y="8300"/>
                </a:lnTo>
                <a:close/>
                <a:moveTo>
                  <a:pt x="16284" y="9916"/>
                </a:moveTo>
                <a:lnTo>
                  <a:pt x="16180" y="9918"/>
                </a:lnTo>
                <a:lnTo>
                  <a:pt x="16155" y="10014"/>
                </a:lnTo>
                <a:lnTo>
                  <a:pt x="16075" y="10024"/>
                </a:lnTo>
                <a:lnTo>
                  <a:pt x="16042" y="10159"/>
                </a:lnTo>
                <a:lnTo>
                  <a:pt x="16069" y="10243"/>
                </a:lnTo>
                <a:lnTo>
                  <a:pt x="16170" y="10258"/>
                </a:lnTo>
                <a:lnTo>
                  <a:pt x="16168" y="10140"/>
                </a:lnTo>
                <a:lnTo>
                  <a:pt x="16219" y="10073"/>
                </a:lnTo>
                <a:lnTo>
                  <a:pt x="16291" y="10106"/>
                </a:lnTo>
                <a:lnTo>
                  <a:pt x="16323" y="9968"/>
                </a:lnTo>
                <a:lnTo>
                  <a:pt x="16284" y="9916"/>
                </a:lnTo>
                <a:close/>
                <a:moveTo>
                  <a:pt x="14872" y="12135"/>
                </a:moveTo>
                <a:lnTo>
                  <a:pt x="14771" y="12303"/>
                </a:lnTo>
                <a:lnTo>
                  <a:pt x="14707" y="12503"/>
                </a:lnTo>
                <a:lnTo>
                  <a:pt x="14747" y="12633"/>
                </a:lnTo>
                <a:lnTo>
                  <a:pt x="14855" y="12763"/>
                </a:lnTo>
                <a:lnTo>
                  <a:pt x="14900" y="12599"/>
                </a:lnTo>
                <a:lnTo>
                  <a:pt x="14944" y="12285"/>
                </a:lnTo>
                <a:lnTo>
                  <a:pt x="14951" y="12169"/>
                </a:lnTo>
                <a:lnTo>
                  <a:pt x="14872" y="12135"/>
                </a:lnTo>
                <a:close/>
                <a:moveTo>
                  <a:pt x="15190" y="13322"/>
                </a:moveTo>
                <a:lnTo>
                  <a:pt x="15146" y="13380"/>
                </a:lnTo>
                <a:lnTo>
                  <a:pt x="15040" y="13357"/>
                </a:lnTo>
                <a:lnTo>
                  <a:pt x="14941" y="13382"/>
                </a:lnTo>
                <a:lnTo>
                  <a:pt x="14909" y="13556"/>
                </a:lnTo>
                <a:lnTo>
                  <a:pt x="14924" y="13835"/>
                </a:lnTo>
                <a:lnTo>
                  <a:pt x="14850" y="13793"/>
                </a:lnTo>
                <a:lnTo>
                  <a:pt x="14877" y="13960"/>
                </a:lnTo>
                <a:lnTo>
                  <a:pt x="14909" y="14029"/>
                </a:lnTo>
                <a:lnTo>
                  <a:pt x="15003" y="14108"/>
                </a:lnTo>
                <a:lnTo>
                  <a:pt x="15018" y="14040"/>
                </a:lnTo>
                <a:lnTo>
                  <a:pt x="15072" y="14067"/>
                </a:lnTo>
                <a:lnTo>
                  <a:pt x="15025" y="14125"/>
                </a:lnTo>
                <a:lnTo>
                  <a:pt x="15023" y="14199"/>
                </a:lnTo>
                <a:lnTo>
                  <a:pt x="15111" y="14215"/>
                </a:lnTo>
                <a:lnTo>
                  <a:pt x="15259" y="14150"/>
                </a:lnTo>
                <a:lnTo>
                  <a:pt x="15377" y="14224"/>
                </a:lnTo>
                <a:lnTo>
                  <a:pt x="15412" y="14150"/>
                </a:lnTo>
                <a:lnTo>
                  <a:pt x="15483" y="14222"/>
                </a:lnTo>
                <a:lnTo>
                  <a:pt x="15621" y="14269"/>
                </a:lnTo>
                <a:lnTo>
                  <a:pt x="15628" y="14187"/>
                </a:lnTo>
                <a:lnTo>
                  <a:pt x="15570" y="14160"/>
                </a:lnTo>
                <a:lnTo>
                  <a:pt x="15575" y="14062"/>
                </a:lnTo>
                <a:lnTo>
                  <a:pt x="15358" y="14025"/>
                </a:lnTo>
                <a:lnTo>
                  <a:pt x="15289" y="14066"/>
                </a:lnTo>
                <a:lnTo>
                  <a:pt x="15198" y="14071"/>
                </a:lnTo>
                <a:lnTo>
                  <a:pt x="15146" y="13941"/>
                </a:lnTo>
                <a:lnTo>
                  <a:pt x="15155" y="13795"/>
                </a:lnTo>
                <a:lnTo>
                  <a:pt x="15244" y="13710"/>
                </a:lnTo>
                <a:lnTo>
                  <a:pt x="15269" y="13554"/>
                </a:lnTo>
                <a:lnTo>
                  <a:pt x="15195" y="13443"/>
                </a:lnTo>
                <a:lnTo>
                  <a:pt x="15212" y="13362"/>
                </a:lnTo>
                <a:lnTo>
                  <a:pt x="15190" y="13322"/>
                </a:lnTo>
                <a:close/>
                <a:moveTo>
                  <a:pt x="13237" y="13428"/>
                </a:moveTo>
                <a:lnTo>
                  <a:pt x="13138" y="13436"/>
                </a:lnTo>
                <a:lnTo>
                  <a:pt x="12953" y="13512"/>
                </a:lnTo>
                <a:lnTo>
                  <a:pt x="12874" y="13603"/>
                </a:lnTo>
                <a:lnTo>
                  <a:pt x="12889" y="13758"/>
                </a:lnTo>
                <a:lnTo>
                  <a:pt x="13035" y="13795"/>
                </a:lnTo>
                <a:lnTo>
                  <a:pt x="13180" y="13689"/>
                </a:lnTo>
                <a:lnTo>
                  <a:pt x="13212" y="13581"/>
                </a:lnTo>
                <a:lnTo>
                  <a:pt x="13281" y="13490"/>
                </a:lnTo>
                <a:lnTo>
                  <a:pt x="13237" y="13428"/>
                </a:lnTo>
                <a:close/>
                <a:moveTo>
                  <a:pt x="15808" y="14214"/>
                </a:moveTo>
                <a:lnTo>
                  <a:pt x="15651" y="14257"/>
                </a:lnTo>
                <a:lnTo>
                  <a:pt x="15764" y="14357"/>
                </a:lnTo>
                <a:lnTo>
                  <a:pt x="15774" y="14421"/>
                </a:lnTo>
                <a:lnTo>
                  <a:pt x="15676" y="14436"/>
                </a:lnTo>
                <a:lnTo>
                  <a:pt x="15712" y="14530"/>
                </a:lnTo>
                <a:lnTo>
                  <a:pt x="15762" y="14525"/>
                </a:lnTo>
                <a:lnTo>
                  <a:pt x="15779" y="14641"/>
                </a:lnTo>
                <a:lnTo>
                  <a:pt x="15855" y="14579"/>
                </a:lnTo>
                <a:lnTo>
                  <a:pt x="15804" y="14488"/>
                </a:lnTo>
                <a:lnTo>
                  <a:pt x="15794" y="14433"/>
                </a:lnTo>
                <a:lnTo>
                  <a:pt x="15926" y="14438"/>
                </a:lnTo>
                <a:lnTo>
                  <a:pt x="15860" y="14263"/>
                </a:lnTo>
                <a:lnTo>
                  <a:pt x="15808" y="14214"/>
                </a:lnTo>
                <a:close/>
                <a:moveTo>
                  <a:pt x="15124" y="14249"/>
                </a:moveTo>
                <a:lnTo>
                  <a:pt x="14980" y="14279"/>
                </a:lnTo>
                <a:lnTo>
                  <a:pt x="15079" y="14389"/>
                </a:lnTo>
                <a:lnTo>
                  <a:pt x="15158" y="14454"/>
                </a:lnTo>
                <a:lnTo>
                  <a:pt x="15188" y="14296"/>
                </a:lnTo>
                <a:lnTo>
                  <a:pt x="15124" y="14249"/>
                </a:lnTo>
                <a:close/>
                <a:moveTo>
                  <a:pt x="15480" y="14478"/>
                </a:moveTo>
                <a:lnTo>
                  <a:pt x="15374" y="14507"/>
                </a:lnTo>
                <a:lnTo>
                  <a:pt x="15267" y="14481"/>
                </a:lnTo>
                <a:lnTo>
                  <a:pt x="15301" y="14555"/>
                </a:lnTo>
                <a:lnTo>
                  <a:pt x="15298" y="14645"/>
                </a:lnTo>
                <a:lnTo>
                  <a:pt x="15310" y="14722"/>
                </a:lnTo>
                <a:lnTo>
                  <a:pt x="15412" y="14643"/>
                </a:lnTo>
                <a:lnTo>
                  <a:pt x="15483" y="14549"/>
                </a:lnTo>
                <a:lnTo>
                  <a:pt x="15480" y="14478"/>
                </a:lnTo>
                <a:close/>
                <a:moveTo>
                  <a:pt x="15643" y="14491"/>
                </a:moveTo>
                <a:lnTo>
                  <a:pt x="15535" y="14690"/>
                </a:lnTo>
                <a:lnTo>
                  <a:pt x="15552" y="14569"/>
                </a:lnTo>
                <a:lnTo>
                  <a:pt x="15461" y="14604"/>
                </a:lnTo>
                <a:lnTo>
                  <a:pt x="15453" y="14714"/>
                </a:lnTo>
                <a:lnTo>
                  <a:pt x="15414" y="14773"/>
                </a:lnTo>
                <a:lnTo>
                  <a:pt x="15384" y="14826"/>
                </a:lnTo>
                <a:lnTo>
                  <a:pt x="15496" y="14914"/>
                </a:lnTo>
                <a:lnTo>
                  <a:pt x="15545" y="14850"/>
                </a:lnTo>
                <a:lnTo>
                  <a:pt x="15587" y="14729"/>
                </a:lnTo>
                <a:lnTo>
                  <a:pt x="15643" y="14656"/>
                </a:lnTo>
                <a:lnTo>
                  <a:pt x="15643" y="14491"/>
                </a:lnTo>
                <a:close/>
                <a:moveTo>
                  <a:pt x="14875" y="14672"/>
                </a:moveTo>
                <a:lnTo>
                  <a:pt x="14798" y="14860"/>
                </a:lnTo>
                <a:lnTo>
                  <a:pt x="14702" y="15001"/>
                </a:lnTo>
                <a:lnTo>
                  <a:pt x="14584" y="15133"/>
                </a:lnTo>
                <a:lnTo>
                  <a:pt x="14505" y="15267"/>
                </a:lnTo>
                <a:lnTo>
                  <a:pt x="14727" y="15059"/>
                </a:lnTo>
                <a:lnTo>
                  <a:pt x="14810" y="14922"/>
                </a:lnTo>
                <a:lnTo>
                  <a:pt x="14916" y="14803"/>
                </a:lnTo>
                <a:lnTo>
                  <a:pt x="14875" y="14672"/>
                </a:lnTo>
                <a:close/>
                <a:moveTo>
                  <a:pt x="15885" y="14673"/>
                </a:moveTo>
                <a:lnTo>
                  <a:pt x="15907" y="14800"/>
                </a:lnTo>
                <a:lnTo>
                  <a:pt x="15791" y="14840"/>
                </a:lnTo>
                <a:lnTo>
                  <a:pt x="15769" y="14921"/>
                </a:lnTo>
                <a:lnTo>
                  <a:pt x="15646" y="15003"/>
                </a:lnTo>
                <a:lnTo>
                  <a:pt x="15582" y="14946"/>
                </a:lnTo>
                <a:lnTo>
                  <a:pt x="15496" y="15033"/>
                </a:lnTo>
                <a:lnTo>
                  <a:pt x="15394" y="15109"/>
                </a:lnTo>
                <a:lnTo>
                  <a:pt x="15335" y="15267"/>
                </a:lnTo>
                <a:lnTo>
                  <a:pt x="15367" y="15308"/>
                </a:lnTo>
                <a:lnTo>
                  <a:pt x="15486" y="15182"/>
                </a:lnTo>
                <a:lnTo>
                  <a:pt x="15565" y="15166"/>
                </a:lnTo>
                <a:lnTo>
                  <a:pt x="15613" y="15082"/>
                </a:lnTo>
                <a:lnTo>
                  <a:pt x="15724" y="15129"/>
                </a:lnTo>
                <a:lnTo>
                  <a:pt x="15678" y="15222"/>
                </a:lnTo>
                <a:lnTo>
                  <a:pt x="15732" y="15326"/>
                </a:lnTo>
                <a:lnTo>
                  <a:pt x="15932" y="15362"/>
                </a:lnTo>
                <a:lnTo>
                  <a:pt x="15976" y="15271"/>
                </a:lnTo>
                <a:lnTo>
                  <a:pt x="15916" y="15168"/>
                </a:lnTo>
                <a:lnTo>
                  <a:pt x="15986" y="15060"/>
                </a:lnTo>
                <a:lnTo>
                  <a:pt x="16059" y="15209"/>
                </a:lnTo>
                <a:lnTo>
                  <a:pt x="16104" y="15040"/>
                </a:lnTo>
                <a:lnTo>
                  <a:pt x="16087" y="14951"/>
                </a:lnTo>
                <a:lnTo>
                  <a:pt x="16062" y="14847"/>
                </a:lnTo>
                <a:lnTo>
                  <a:pt x="16045" y="14789"/>
                </a:lnTo>
                <a:lnTo>
                  <a:pt x="16025" y="14710"/>
                </a:lnTo>
                <a:lnTo>
                  <a:pt x="15885" y="14673"/>
                </a:lnTo>
                <a:close/>
                <a:moveTo>
                  <a:pt x="20422" y="14759"/>
                </a:moveTo>
                <a:lnTo>
                  <a:pt x="20395" y="14793"/>
                </a:lnTo>
                <a:lnTo>
                  <a:pt x="20396" y="14858"/>
                </a:lnTo>
                <a:lnTo>
                  <a:pt x="20433" y="14912"/>
                </a:lnTo>
                <a:lnTo>
                  <a:pt x="20450" y="14872"/>
                </a:lnTo>
                <a:lnTo>
                  <a:pt x="20432" y="14840"/>
                </a:lnTo>
                <a:lnTo>
                  <a:pt x="20422" y="14759"/>
                </a:lnTo>
                <a:close/>
                <a:moveTo>
                  <a:pt x="19604" y="14815"/>
                </a:moveTo>
                <a:lnTo>
                  <a:pt x="19545" y="14820"/>
                </a:lnTo>
                <a:lnTo>
                  <a:pt x="19513" y="14880"/>
                </a:lnTo>
                <a:lnTo>
                  <a:pt x="19590" y="14860"/>
                </a:lnTo>
                <a:lnTo>
                  <a:pt x="19649" y="14875"/>
                </a:lnTo>
                <a:lnTo>
                  <a:pt x="19695" y="14884"/>
                </a:lnTo>
                <a:lnTo>
                  <a:pt x="19715" y="14921"/>
                </a:lnTo>
                <a:lnTo>
                  <a:pt x="19728" y="14991"/>
                </a:lnTo>
                <a:lnTo>
                  <a:pt x="19764" y="14924"/>
                </a:lnTo>
                <a:lnTo>
                  <a:pt x="19757" y="14857"/>
                </a:lnTo>
                <a:lnTo>
                  <a:pt x="19720" y="14843"/>
                </a:lnTo>
                <a:lnTo>
                  <a:pt x="19681" y="14816"/>
                </a:lnTo>
                <a:lnTo>
                  <a:pt x="19639" y="14816"/>
                </a:lnTo>
                <a:lnTo>
                  <a:pt x="19604" y="14815"/>
                </a:lnTo>
                <a:close/>
                <a:moveTo>
                  <a:pt x="20322" y="14838"/>
                </a:moveTo>
                <a:lnTo>
                  <a:pt x="20260" y="14850"/>
                </a:lnTo>
                <a:lnTo>
                  <a:pt x="20225" y="14858"/>
                </a:lnTo>
                <a:lnTo>
                  <a:pt x="20210" y="14887"/>
                </a:lnTo>
                <a:lnTo>
                  <a:pt x="20237" y="14900"/>
                </a:lnTo>
                <a:lnTo>
                  <a:pt x="20275" y="14900"/>
                </a:lnTo>
                <a:lnTo>
                  <a:pt x="20332" y="14887"/>
                </a:lnTo>
                <a:lnTo>
                  <a:pt x="20334" y="14862"/>
                </a:lnTo>
                <a:lnTo>
                  <a:pt x="20322" y="14838"/>
                </a:lnTo>
                <a:close/>
                <a:moveTo>
                  <a:pt x="19912" y="14867"/>
                </a:moveTo>
                <a:lnTo>
                  <a:pt x="19897" y="14894"/>
                </a:lnTo>
                <a:lnTo>
                  <a:pt x="19907" y="14986"/>
                </a:lnTo>
                <a:lnTo>
                  <a:pt x="19939" y="15040"/>
                </a:lnTo>
                <a:lnTo>
                  <a:pt x="19974" y="15055"/>
                </a:lnTo>
                <a:lnTo>
                  <a:pt x="20004" y="15015"/>
                </a:lnTo>
                <a:lnTo>
                  <a:pt x="20023" y="14963"/>
                </a:lnTo>
                <a:lnTo>
                  <a:pt x="19982" y="14956"/>
                </a:lnTo>
                <a:lnTo>
                  <a:pt x="19945" y="14907"/>
                </a:lnTo>
                <a:lnTo>
                  <a:pt x="19918" y="14900"/>
                </a:lnTo>
                <a:lnTo>
                  <a:pt x="19912" y="14867"/>
                </a:lnTo>
                <a:close/>
                <a:moveTo>
                  <a:pt x="20072" y="14922"/>
                </a:moveTo>
                <a:lnTo>
                  <a:pt x="20063" y="14951"/>
                </a:lnTo>
                <a:lnTo>
                  <a:pt x="20093" y="14973"/>
                </a:lnTo>
                <a:lnTo>
                  <a:pt x="20130" y="14966"/>
                </a:lnTo>
                <a:lnTo>
                  <a:pt x="20149" y="14939"/>
                </a:lnTo>
                <a:lnTo>
                  <a:pt x="20120" y="14929"/>
                </a:lnTo>
                <a:lnTo>
                  <a:pt x="20072" y="14922"/>
                </a:lnTo>
                <a:close/>
                <a:moveTo>
                  <a:pt x="20459" y="14954"/>
                </a:moveTo>
                <a:lnTo>
                  <a:pt x="20444" y="14970"/>
                </a:lnTo>
                <a:lnTo>
                  <a:pt x="20403" y="14993"/>
                </a:lnTo>
                <a:lnTo>
                  <a:pt x="20415" y="15044"/>
                </a:lnTo>
                <a:lnTo>
                  <a:pt x="20469" y="14976"/>
                </a:lnTo>
                <a:lnTo>
                  <a:pt x="20459" y="14954"/>
                </a:lnTo>
                <a:close/>
                <a:moveTo>
                  <a:pt x="19661" y="14961"/>
                </a:moveTo>
                <a:lnTo>
                  <a:pt x="19597" y="15017"/>
                </a:lnTo>
                <a:lnTo>
                  <a:pt x="19602" y="15094"/>
                </a:lnTo>
                <a:lnTo>
                  <a:pt x="19536" y="15195"/>
                </a:lnTo>
                <a:lnTo>
                  <a:pt x="19499" y="15271"/>
                </a:lnTo>
                <a:lnTo>
                  <a:pt x="19435" y="15331"/>
                </a:lnTo>
                <a:lnTo>
                  <a:pt x="19432" y="15261"/>
                </a:lnTo>
                <a:lnTo>
                  <a:pt x="19415" y="15278"/>
                </a:lnTo>
                <a:lnTo>
                  <a:pt x="19392" y="15360"/>
                </a:lnTo>
                <a:lnTo>
                  <a:pt x="19328" y="15419"/>
                </a:lnTo>
                <a:lnTo>
                  <a:pt x="19225" y="15473"/>
                </a:lnTo>
                <a:lnTo>
                  <a:pt x="19211" y="15525"/>
                </a:lnTo>
                <a:lnTo>
                  <a:pt x="19274" y="15518"/>
                </a:lnTo>
                <a:lnTo>
                  <a:pt x="19363" y="15491"/>
                </a:lnTo>
                <a:lnTo>
                  <a:pt x="19424" y="15446"/>
                </a:lnTo>
                <a:lnTo>
                  <a:pt x="19484" y="15367"/>
                </a:lnTo>
                <a:lnTo>
                  <a:pt x="19548" y="15284"/>
                </a:lnTo>
                <a:lnTo>
                  <a:pt x="19570" y="15229"/>
                </a:lnTo>
                <a:lnTo>
                  <a:pt x="19627" y="15170"/>
                </a:lnTo>
                <a:lnTo>
                  <a:pt x="19673" y="15050"/>
                </a:lnTo>
                <a:lnTo>
                  <a:pt x="19681" y="14968"/>
                </a:lnTo>
                <a:lnTo>
                  <a:pt x="19661" y="14961"/>
                </a:lnTo>
                <a:close/>
                <a:moveTo>
                  <a:pt x="20370" y="14968"/>
                </a:moveTo>
                <a:lnTo>
                  <a:pt x="20348" y="14970"/>
                </a:lnTo>
                <a:lnTo>
                  <a:pt x="20297" y="15008"/>
                </a:lnTo>
                <a:lnTo>
                  <a:pt x="20280" y="15072"/>
                </a:lnTo>
                <a:lnTo>
                  <a:pt x="20294" y="15074"/>
                </a:lnTo>
                <a:lnTo>
                  <a:pt x="20343" y="15030"/>
                </a:lnTo>
                <a:lnTo>
                  <a:pt x="20375" y="14990"/>
                </a:lnTo>
                <a:lnTo>
                  <a:pt x="20370" y="14968"/>
                </a:lnTo>
                <a:close/>
                <a:moveTo>
                  <a:pt x="7731" y="15136"/>
                </a:moveTo>
                <a:lnTo>
                  <a:pt x="7635" y="15394"/>
                </a:lnTo>
                <a:lnTo>
                  <a:pt x="7657" y="15638"/>
                </a:lnTo>
                <a:lnTo>
                  <a:pt x="7738" y="15783"/>
                </a:lnTo>
                <a:lnTo>
                  <a:pt x="7896" y="15771"/>
                </a:lnTo>
                <a:lnTo>
                  <a:pt x="7974" y="15737"/>
                </a:lnTo>
                <a:lnTo>
                  <a:pt x="8007" y="15569"/>
                </a:lnTo>
                <a:lnTo>
                  <a:pt x="7927" y="15382"/>
                </a:lnTo>
                <a:lnTo>
                  <a:pt x="7849" y="15251"/>
                </a:lnTo>
                <a:lnTo>
                  <a:pt x="7731" y="15136"/>
                </a:lnTo>
                <a:close/>
                <a:moveTo>
                  <a:pt x="14510" y="15508"/>
                </a:moveTo>
                <a:lnTo>
                  <a:pt x="14439" y="15523"/>
                </a:lnTo>
                <a:lnTo>
                  <a:pt x="14355" y="15670"/>
                </a:lnTo>
                <a:lnTo>
                  <a:pt x="14222" y="15809"/>
                </a:lnTo>
                <a:lnTo>
                  <a:pt x="14074" y="15926"/>
                </a:lnTo>
                <a:lnTo>
                  <a:pt x="14003" y="16000"/>
                </a:lnTo>
                <a:lnTo>
                  <a:pt x="13917" y="16116"/>
                </a:lnTo>
                <a:lnTo>
                  <a:pt x="13791" y="16264"/>
                </a:lnTo>
                <a:lnTo>
                  <a:pt x="13574" y="16333"/>
                </a:lnTo>
                <a:lnTo>
                  <a:pt x="13497" y="16375"/>
                </a:lnTo>
                <a:lnTo>
                  <a:pt x="13461" y="16513"/>
                </a:lnTo>
                <a:lnTo>
                  <a:pt x="13320" y="16562"/>
                </a:lnTo>
                <a:lnTo>
                  <a:pt x="13185" y="16527"/>
                </a:lnTo>
                <a:lnTo>
                  <a:pt x="13077" y="16644"/>
                </a:lnTo>
                <a:lnTo>
                  <a:pt x="13056" y="16791"/>
                </a:lnTo>
                <a:lnTo>
                  <a:pt x="13081" y="16922"/>
                </a:lnTo>
                <a:lnTo>
                  <a:pt x="13170" y="17040"/>
                </a:lnTo>
                <a:lnTo>
                  <a:pt x="13261" y="17070"/>
                </a:lnTo>
                <a:lnTo>
                  <a:pt x="13286" y="17267"/>
                </a:lnTo>
                <a:lnTo>
                  <a:pt x="13438" y="17262"/>
                </a:lnTo>
                <a:lnTo>
                  <a:pt x="13557" y="17237"/>
                </a:lnTo>
                <a:lnTo>
                  <a:pt x="13621" y="17298"/>
                </a:lnTo>
                <a:lnTo>
                  <a:pt x="13838" y="17210"/>
                </a:lnTo>
                <a:lnTo>
                  <a:pt x="13928" y="17242"/>
                </a:lnTo>
                <a:lnTo>
                  <a:pt x="14055" y="17228"/>
                </a:lnTo>
                <a:lnTo>
                  <a:pt x="14125" y="17304"/>
                </a:lnTo>
                <a:lnTo>
                  <a:pt x="14328" y="17200"/>
                </a:lnTo>
                <a:lnTo>
                  <a:pt x="14353" y="17247"/>
                </a:lnTo>
                <a:lnTo>
                  <a:pt x="14427" y="17008"/>
                </a:lnTo>
                <a:lnTo>
                  <a:pt x="14434" y="16858"/>
                </a:lnTo>
                <a:lnTo>
                  <a:pt x="14606" y="16718"/>
                </a:lnTo>
                <a:lnTo>
                  <a:pt x="14599" y="16582"/>
                </a:lnTo>
                <a:lnTo>
                  <a:pt x="14656" y="16464"/>
                </a:lnTo>
                <a:lnTo>
                  <a:pt x="14865" y="16399"/>
                </a:lnTo>
                <a:lnTo>
                  <a:pt x="14667" y="16299"/>
                </a:lnTo>
                <a:lnTo>
                  <a:pt x="14695" y="16220"/>
                </a:lnTo>
                <a:lnTo>
                  <a:pt x="14564" y="16097"/>
                </a:lnTo>
                <a:lnTo>
                  <a:pt x="14660" y="15932"/>
                </a:lnTo>
                <a:lnTo>
                  <a:pt x="14788" y="15848"/>
                </a:lnTo>
                <a:lnTo>
                  <a:pt x="14752" y="15777"/>
                </a:lnTo>
                <a:lnTo>
                  <a:pt x="14870" y="15742"/>
                </a:lnTo>
                <a:lnTo>
                  <a:pt x="14880" y="15676"/>
                </a:lnTo>
                <a:lnTo>
                  <a:pt x="14732" y="15660"/>
                </a:lnTo>
                <a:lnTo>
                  <a:pt x="14614" y="15641"/>
                </a:lnTo>
                <a:lnTo>
                  <a:pt x="14604" y="15570"/>
                </a:lnTo>
                <a:lnTo>
                  <a:pt x="14510" y="15508"/>
                </a:lnTo>
                <a:close/>
                <a:moveTo>
                  <a:pt x="18777" y="15554"/>
                </a:moveTo>
                <a:lnTo>
                  <a:pt x="18543" y="15614"/>
                </a:lnTo>
                <a:lnTo>
                  <a:pt x="18318" y="15643"/>
                </a:lnTo>
                <a:lnTo>
                  <a:pt x="18171" y="15695"/>
                </a:lnTo>
                <a:lnTo>
                  <a:pt x="18070" y="15695"/>
                </a:lnTo>
                <a:lnTo>
                  <a:pt x="17951" y="15703"/>
                </a:lnTo>
                <a:lnTo>
                  <a:pt x="17824" y="15767"/>
                </a:lnTo>
                <a:lnTo>
                  <a:pt x="17656" y="15937"/>
                </a:lnTo>
                <a:lnTo>
                  <a:pt x="17526" y="16153"/>
                </a:lnTo>
                <a:lnTo>
                  <a:pt x="17377" y="16133"/>
                </a:lnTo>
                <a:lnTo>
                  <a:pt x="17341" y="15907"/>
                </a:lnTo>
                <a:lnTo>
                  <a:pt x="17318" y="15862"/>
                </a:lnTo>
                <a:lnTo>
                  <a:pt x="17074" y="15900"/>
                </a:lnTo>
                <a:lnTo>
                  <a:pt x="16995" y="15983"/>
                </a:lnTo>
                <a:lnTo>
                  <a:pt x="16784" y="16101"/>
                </a:lnTo>
                <a:lnTo>
                  <a:pt x="16850" y="16151"/>
                </a:lnTo>
                <a:lnTo>
                  <a:pt x="16988" y="16124"/>
                </a:lnTo>
                <a:lnTo>
                  <a:pt x="17047" y="16190"/>
                </a:lnTo>
                <a:lnTo>
                  <a:pt x="17271" y="16097"/>
                </a:lnTo>
                <a:lnTo>
                  <a:pt x="17282" y="16131"/>
                </a:lnTo>
                <a:lnTo>
                  <a:pt x="17175" y="16173"/>
                </a:lnTo>
                <a:lnTo>
                  <a:pt x="17006" y="16296"/>
                </a:lnTo>
                <a:lnTo>
                  <a:pt x="17121" y="16320"/>
                </a:lnTo>
                <a:lnTo>
                  <a:pt x="17119" y="16383"/>
                </a:lnTo>
                <a:lnTo>
                  <a:pt x="17151" y="16424"/>
                </a:lnTo>
                <a:lnTo>
                  <a:pt x="17210" y="16387"/>
                </a:lnTo>
                <a:lnTo>
                  <a:pt x="17259" y="16296"/>
                </a:lnTo>
                <a:lnTo>
                  <a:pt x="17474" y="16333"/>
                </a:lnTo>
                <a:lnTo>
                  <a:pt x="17595" y="16291"/>
                </a:lnTo>
                <a:lnTo>
                  <a:pt x="17866" y="16279"/>
                </a:lnTo>
                <a:lnTo>
                  <a:pt x="17924" y="16367"/>
                </a:lnTo>
                <a:lnTo>
                  <a:pt x="17944" y="16503"/>
                </a:lnTo>
                <a:lnTo>
                  <a:pt x="17851" y="16587"/>
                </a:lnTo>
                <a:lnTo>
                  <a:pt x="17777" y="16732"/>
                </a:lnTo>
                <a:lnTo>
                  <a:pt x="17956" y="16638"/>
                </a:lnTo>
                <a:lnTo>
                  <a:pt x="17994" y="16580"/>
                </a:lnTo>
                <a:lnTo>
                  <a:pt x="18131" y="16535"/>
                </a:lnTo>
                <a:lnTo>
                  <a:pt x="18235" y="16584"/>
                </a:lnTo>
                <a:lnTo>
                  <a:pt x="18371" y="16513"/>
                </a:lnTo>
                <a:lnTo>
                  <a:pt x="18440" y="16493"/>
                </a:lnTo>
                <a:lnTo>
                  <a:pt x="18550" y="16385"/>
                </a:lnTo>
                <a:lnTo>
                  <a:pt x="18548" y="16291"/>
                </a:lnTo>
                <a:lnTo>
                  <a:pt x="18632" y="16197"/>
                </a:lnTo>
                <a:lnTo>
                  <a:pt x="18745" y="16089"/>
                </a:lnTo>
                <a:lnTo>
                  <a:pt x="18898" y="16047"/>
                </a:lnTo>
                <a:lnTo>
                  <a:pt x="18944" y="16129"/>
                </a:lnTo>
                <a:lnTo>
                  <a:pt x="18999" y="16160"/>
                </a:lnTo>
                <a:lnTo>
                  <a:pt x="19075" y="16185"/>
                </a:lnTo>
                <a:lnTo>
                  <a:pt x="19188" y="16121"/>
                </a:lnTo>
                <a:lnTo>
                  <a:pt x="19282" y="16065"/>
                </a:lnTo>
                <a:lnTo>
                  <a:pt x="19304" y="16080"/>
                </a:lnTo>
                <a:lnTo>
                  <a:pt x="19378" y="16013"/>
                </a:lnTo>
                <a:lnTo>
                  <a:pt x="19398" y="15964"/>
                </a:lnTo>
                <a:lnTo>
                  <a:pt x="19292" y="15996"/>
                </a:lnTo>
                <a:lnTo>
                  <a:pt x="19331" y="15944"/>
                </a:lnTo>
                <a:lnTo>
                  <a:pt x="19247" y="15986"/>
                </a:lnTo>
                <a:lnTo>
                  <a:pt x="19262" y="15919"/>
                </a:lnTo>
                <a:lnTo>
                  <a:pt x="19196" y="15973"/>
                </a:lnTo>
                <a:lnTo>
                  <a:pt x="19144" y="15877"/>
                </a:lnTo>
                <a:lnTo>
                  <a:pt x="19050" y="15857"/>
                </a:lnTo>
                <a:lnTo>
                  <a:pt x="19036" y="15779"/>
                </a:lnTo>
                <a:lnTo>
                  <a:pt x="19147" y="15687"/>
                </a:lnTo>
                <a:lnTo>
                  <a:pt x="19127" y="15631"/>
                </a:lnTo>
                <a:lnTo>
                  <a:pt x="18934" y="15678"/>
                </a:lnTo>
                <a:lnTo>
                  <a:pt x="18924" y="15604"/>
                </a:lnTo>
                <a:lnTo>
                  <a:pt x="18860" y="15575"/>
                </a:lnTo>
                <a:lnTo>
                  <a:pt x="18777" y="15554"/>
                </a:lnTo>
                <a:close/>
                <a:moveTo>
                  <a:pt x="16368" y="15769"/>
                </a:moveTo>
                <a:lnTo>
                  <a:pt x="16316" y="15845"/>
                </a:lnTo>
                <a:lnTo>
                  <a:pt x="16286" y="15981"/>
                </a:lnTo>
                <a:lnTo>
                  <a:pt x="16335" y="16161"/>
                </a:lnTo>
                <a:lnTo>
                  <a:pt x="16399" y="16235"/>
                </a:lnTo>
                <a:lnTo>
                  <a:pt x="16444" y="16202"/>
                </a:lnTo>
                <a:lnTo>
                  <a:pt x="16378" y="16144"/>
                </a:lnTo>
                <a:lnTo>
                  <a:pt x="16402" y="16042"/>
                </a:lnTo>
                <a:lnTo>
                  <a:pt x="16486" y="16028"/>
                </a:lnTo>
                <a:lnTo>
                  <a:pt x="16493" y="15890"/>
                </a:lnTo>
                <a:lnTo>
                  <a:pt x="16478" y="15831"/>
                </a:lnTo>
                <a:lnTo>
                  <a:pt x="16382" y="15852"/>
                </a:lnTo>
                <a:lnTo>
                  <a:pt x="16368" y="15769"/>
                </a:lnTo>
                <a:close/>
                <a:moveTo>
                  <a:pt x="15900" y="16006"/>
                </a:moveTo>
                <a:lnTo>
                  <a:pt x="15735" y="16168"/>
                </a:lnTo>
                <a:lnTo>
                  <a:pt x="15542" y="16230"/>
                </a:lnTo>
                <a:lnTo>
                  <a:pt x="15326" y="16267"/>
                </a:lnTo>
                <a:lnTo>
                  <a:pt x="15192" y="16256"/>
                </a:lnTo>
                <a:lnTo>
                  <a:pt x="15047" y="16407"/>
                </a:lnTo>
                <a:lnTo>
                  <a:pt x="15010" y="16479"/>
                </a:lnTo>
                <a:lnTo>
                  <a:pt x="14921" y="16730"/>
                </a:lnTo>
                <a:lnTo>
                  <a:pt x="14895" y="16855"/>
                </a:lnTo>
                <a:lnTo>
                  <a:pt x="14820" y="16969"/>
                </a:lnTo>
                <a:lnTo>
                  <a:pt x="14872" y="17058"/>
                </a:lnTo>
                <a:lnTo>
                  <a:pt x="14946" y="17042"/>
                </a:lnTo>
                <a:lnTo>
                  <a:pt x="14968" y="17176"/>
                </a:lnTo>
                <a:lnTo>
                  <a:pt x="14912" y="17321"/>
                </a:lnTo>
                <a:lnTo>
                  <a:pt x="14985" y="17346"/>
                </a:lnTo>
                <a:lnTo>
                  <a:pt x="15094" y="17299"/>
                </a:lnTo>
                <a:lnTo>
                  <a:pt x="15097" y="17094"/>
                </a:lnTo>
                <a:lnTo>
                  <a:pt x="15087" y="16925"/>
                </a:lnTo>
                <a:lnTo>
                  <a:pt x="15203" y="16851"/>
                </a:lnTo>
                <a:lnTo>
                  <a:pt x="15187" y="17000"/>
                </a:lnTo>
                <a:lnTo>
                  <a:pt x="15308" y="17053"/>
                </a:lnTo>
                <a:lnTo>
                  <a:pt x="15283" y="17114"/>
                </a:lnTo>
                <a:lnTo>
                  <a:pt x="15323" y="17144"/>
                </a:lnTo>
                <a:lnTo>
                  <a:pt x="15493" y="17042"/>
                </a:lnTo>
                <a:lnTo>
                  <a:pt x="15405" y="17183"/>
                </a:lnTo>
                <a:lnTo>
                  <a:pt x="15469" y="17215"/>
                </a:lnTo>
                <a:lnTo>
                  <a:pt x="15562" y="17148"/>
                </a:lnTo>
                <a:lnTo>
                  <a:pt x="15569" y="17053"/>
                </a:lnTo>
                <a:lnTo>
                  <a:pt x="15422" y="16927"/>
                </a:lnTo>
                <a:lnTo>
                  <a:pt x="15454" y="16867"/>
                </a:lnTo>
                <a:lnTo>
                  <a:pt x="15298" y="16720"/>
                </a:lnTo>
                <a:lnTo>
                  <a:pt x="15449" y="16621"/>
                </a:lnTo>
                <a:lnTo>
                  <a:pt x="15525" y="16511"/>
                </a:lnTo>
                <a:lnTo>
                  <a:pt x="15597" y="16513"/>
                </a:lnTo>
                <a:lnTo>
                  <a:pt x="15613" y="16439"/>
                </a:lnTo>
                <a:lnTo>
                  <a:pt x="15294" y="16577"/>
                </a:lnTo>
                <a:lnTo>
                  <a:pt x="15200" y="16670"/>
                </a:lnTo>
                <a:lnTo>
                  <a:pt x="15047" y="16574"/>
                </a:lnTo>
                <a:lnTo>
                  <a:pt x="15072" y="16452"/>
                </a:lnTo>
                <a:lnTo>
                  <a:pt x="15222" y="16392"/>
                </a:lnTo>
                <a:lnTo>
                  <a:pt x="15508" y="16308"/>
                </a:lnTo>
                <a:lnTo>
                  <a:pt x="15671" y="16293"/>
                </a:lnTo>
                <a:lnTo>
                  <a:pt x="15798" y="16225"/>
                </a:lnTo>
                <a:lnTo>
                  <a:pt x="15929" y="16032"/>
                </a:lnTo>
                <a:lnTo>
                  <a:pt x="15900" y="16006"/>
                </a:lnTo>
                <a:close/>
                <a:moveTo>
                  <a:pt x="10497" y="16118"/>
                </a:moveTo>
                <a:lnTo>
                  <a:pt x="10514" y="16202"/>
                </a:lnTo>
                <a:lnTo>
                  <a:pt x="10709" y="16382"/>
                </a:lnTo>
                <a:lnTo>
                  <a:pt x="10850" y="16471"/>
                </a:lnTo>
                <a:lnTo>
                  <a:pt x="10950" y="16606"/>
                </a:lnTo>
                <a:lnTo>
                  <a:pt x="11120" y="16703"/>
                </a:lnTo>
                <a:lnTo>
                  <a:pt x="11189" y="16825"/>
                </a:lnTo>
                <a:lnTo>
                  <a:pt x="11244" y="16956"/>
                </a:lnTo>
                <a:lnTo>
                  <a:pt x="11409" y="17079"/>
                </a:lnTo>
                <a:lnTo>
                  <a:pt x="11552" y="17286"/>
                </a:lnTo>
                <a:lnTo>
                  <a:pt x="11645" y="17393"/>
                </a:lnTo>
                <a:lnTo>
                  <a:pt x="11786" y="17506"/>
                </a:lnTo>
                <a:lnTo>
                  <a:pt x="11867" y="17590"/>
                </a:lnTo>
                <a:lnTo>
                  <a:pt x="12105" y="17693"/>
                </a:lnTo>
                <a:lnTo>
                  <a:pt x="12259" y="17801"/>
                </a:lnTo>
                <a:lnTo>
                  <a:pt x="12466" y="17781"/>
                </a:lnTo>
                <a:lnTo>
                  <a:pt x="12477" y="17558"/>
                </a:lnTo>
                <a:lnTo>
                  <a:pt x="12525" y="17372"/>
                </a:lnTo>
                <a:lnTo>
                  <a:pt x="12436" y="17286"/>
                </a:lnTo>
                <a:lnTo>
                  <a:pt x="12300" y="17284"/>
                </a:lnTo>
                <a:lnTo>
                  <a:pt x="12234" y="17205"/>
                </a:lnTo>
                <a:lnTo>
                  <a:pt x="12204" y="17102"/>
                </a:lnTo>
                <a:lnTo>
                  <a:pt x="12137" y="17104"/>
                </a:lnTo>
                <a:lnTo>
                  <a:pt x="12029" y="17058"/>
                </a:lnTo>
                <a:lnTo>
                  <a:pt x="12105" y="16929"/>
                </a:lnTo>
                <a:lnTo>
                  <a:pt x="11961" y="16868"/>
                </a:lnTo>
                <a:lnTo>
                  <a:pt x="11854" y="16744"/>
                </a:lnTo>
                <a:lnTo>
                  <a:pt x="11696" y="16644"/>
                </a:lnTo>
                <a:lnTo>
                  <a:pt x="11504" y="16649"/>
                </a:lnTo>
                <a:lnTo>
                  <a:pt x="11325" y="16486"/>
                </a:lnTo>
                <a:lnTo>
                  <a:pt x="11221" y="16422"/>
                </a:lnTo>
                <a:lnTo>
                  <a:pt x="11076" y="16316"/>
                </a:lnTo>
                <a:lnTo>
                  <a:pt x="10909" y="16160"/>
                </a:lnTo>
                <a:lnTo>
                  <a:pt x="10618" y="16126"/>
                </a:lnTo>
                <a:lnTo>
                  <a:pt x="10497" y="16118"/>
                </a:lnTo>
                <a:close/>
                <a:moveTo>
                  <a:pt x="16769" y="16427"/>
                </a:moveTo>
                <a:lnTo>
                  <a:pt x="16597" y="16449"/>
                </a:lnTo>
                <a:lnTo>
                  <a:pt x="16399" y="16525"/>
                </a:lnTo>
                <a:lnTo>
                  <a:pt x="16357" y="16621"/>
                </a:lnTo>
                <a:lnTo>
                  <a:pt x="16469" y="16587"/>
                </a:lnTo>
                <a:lnTo>
                  <a:pt x="16559" y="16545"/>
                </a:lnTo>
                <a:lnTo>
                  <a:pt x="16692" y="16508"/>
                </a:lnTo>
                <a:lnTo>
                  <a:pt x="16821" y="16520"/>
                </a:lnTo>
                <a:lnTo>
                  <a:pt x="16769" y="16427"/>
                </a:lnTo>
                <a:close/>
                <a:moveTo>
                  <a:pt x="17367" y="16520"/>
                </a:moveTo>
                <a:lnTo>
                  <a:pt x="17331" y="16582"/>
                </a:lnTo>
                <a:lnTo>
                  <a:pt x="17301" y="16646"/>
                </a:lnTo>
                <a:lnTo>
                  <a:pt x="17306" y="16747"/>
                </a:lnTo>
                <a:lnTo>
                  <a:pt x="17392" y="16616"/>
                </a:lnTo>
                <a:lnTo>
                  <a:pt x="17397" y="16548"/>
                </a:lnTo>
                <a:lnTo>
                  <a:pt x="17367" y="16520"/>
                </a:lnTo>
                <a:close/>
                <a:moveTo>
                  <a:pt x="16213" y="16631"/>
                </a:moveTo>
                <a:lnTo>
                  <a:pt x="16047" y="16692"/>
                </a:lnTo>
                <a:lnTo>
                  <a:pt x="16077" y="16745"/>
                </a:lnTo>
                <a:lnTo>
                  <a:pt x="16188" y="16735"/>
                </a:lnTo>
                <a:lnTo>
                  <a:pt x="16252" y="16666"/>
                </a:lnTo>
                <a:lnTo>
                  <a:pt x="16213" y="16631"/>
                </a:lnTo>
                <a:close/>
                <a:moveTo>
                  <a:pt x="2986" y="16697"/>
                </a:moveTo>
                <a:lnTo>
                  <a:pt x="2959" y="16732"/>
                </a:lnTo>
                <a:lnTo>
                  <a:pt x="2976" y="16811"/>
                </a:lnTo>
                <a:lnTo>
                  <a:pt x="2931" y="16860"/>
                </a:lnTo>
                <a:lnTo>
                  <a:pt x="2877" y="16809"/>
                </a:lnTo>
                <a:lnTo>
                  <a:pt x="2907" y="16877"/>
                </a:lnTo>
                <a:lnTo>
                  <a:pt x="2889" y="16919"/>
                </a:lnTo>
                <a:lnTo>
                  <a:pt x="2814" y="16934"/>
                </a:lnTo>
                <a:lnTo>
                  <a:pt x="2771" y="16963"/>
                </a:lnTo>
                <a:lnTo>
                  <a:pt x="2720" y="16929"/>
                </a:lnTo>
                <a:lnTo>
                  <a:pt x="2685" y="16922"/>
                </a:lnTo>
                <a:lnTo>
                  <a:pt x="2631" y="16902"/>
                </a:lnTo>
                <a:lnTo>
                  <a:pt x="2577" y="16867"/>
                </a:lnTo>
                <a:lnTo>
                  <a:pt x="2591" y="16937"/>
                </a:lnTo>
                <a:lnTo>
                  <a:pt x="2577" y="16979"/>
                </a:lnTo>
                <a:lnTo>
                  <a:pt x="2628" y="17102"/>
                </a:lnTo>
                <a:lnTo>
                  <a:pt x="2678" y="17197"/>
                </a:lnTo>
                <a:lnTo>
                  <a:pt x="2727" y="17274"/>
                </a:lnTo>
                <a:lnTo>
                  <a:pt x="2749" y="17345"/>
                </a:lnTo>
                <a:lnTo>
                  <a:pt x="2737" y="17399"/>
                </a:lnTo>
                <a:lnTo>
                  <a:pt x="2756" y="17437"/>
                </a:lnTo>
                <a:lnTo>
                  <a:pt x="2717" y="17422"/>
                </a:lnTo>
                <a:lnTo>
                  <a:pt x="2737" y="17493"/>
                </a:lnTo>
                <a:lnTo>
                  <a:pt x="2789" y="17585"/>
                </a:lnTo>
                <a:lnTo>
                  <a:pt x="2872" y="17705"/>
                </a:lnTo>
                <a:lnTo>
                  <a:pt x="2934" y="17813"/>
                </a:lnTo>
                <a:lnTo>
                  <a:pt x="2995" y="17893"/>
                </a:lnTo>
                <a:lnTo>
                  <a:pt x="3101" y="17994"/>
                </a:lnTo>
                <a:lnTo>
                  <a:pt x="3176" y="18067"/>
                </a:lnTo>
                <a:lnTo>
                  <a:pt x="3244" y="18087"/>
                </a:lnTo>
                <a:lnTo>
                  <a:pt x="3318" y="18122"/>
                </a:lnTo>
                <a:lnTo>
                  <a:pt x="3299" y="18028"/>
                </a:lnTo>
                <a:lnTo>
                  <a:pt x="3266" y="17898"/>
                </a:lnTo>
                <a:lnTo>
                  <a:pt x="3239" y="17723"/>
                </a:lnTo>
                <a:lnTo>
                  <a:pt x="3232" y="17595"/>
                </a:lnTo>
                <a:lnTo>
                  <a:pt x="3229" y="17481"/>
                </a:lnTo>
                <a:lnTo>
                  <a:pt x="3202" y="17382"/>
                </a:lnTo>
                <a:lnTo>
                  <a:pt x="3225" y="17373"/>
                </a:lnTo>
                <a:lnTo>
                  <a:pt x="3220" y="17326"/>
                </a:lnTo>
                <a:lnTo>
                  <a:pt x="3168" y="17217"/>
                </a:lnTo>
                <a:lnTo>
                  <a:pt x="3180" y="17193"/>
                </a:lnTo>
                <a:lnTo>
                  <a:pt x="3244" y="17294"/>
                </a:lnTo>
                <a:lnTo>
                  <a:pt x="3255" y="17271"/>
                </a:lnTo>
                <a:lnTo>
                  <a:pt x="3250" y="17217"/>
                </a:lnTo>
                <a:lnTo>
                  <a:pt x="3202" y="17136"/>
                </a:lnTo>
                <a:lnTo>
                  <a:pt x="3141" y="16966"/>
                </a:lnTo>
                <a:lnTo>
                  <a:pt x="3089" y="16860"/>
                </a:lnTo>
                <a:lnTo>
                  <a:pt x="3043" y="16782"/>
                </a:lnTo>
                <a:lnTo>
                  <a:pt x="2986" y="16697"/>
                </a:lnTo>
                <a:close/>
                <a:moveTo>
                  <a:pt x="16217" y="17367"/>
                </a:moveTo>
                <a:lnTo>
                  <a:pt x="16158" y="17370"/>
                </a:lnTo>
                <a:lnTo>
                  <a:pt x="16106" y="17405"/>
                </a:lnTo>
                <a:lnTo>
                  <a:pt x="15991" y="17446"/>
                </a:lnTo>
                <a:lnTo>
                  <a:pt x="15848" y="17521"/>
                </a:lnTo>
                <a:lnTo>
                  <a:pt x="15825" y="17558"/>
                </a:lnTo>
                <a:lnTo>
                  <a:pt x="15656" y="17661"/>
                </a:lnTo>
                <a:lnTo>
                  <a:pt x="15577" y="17765"/>
                </a:lnTo>
                <a:lnTo>
                  <a:pt x="15557" y="17814"/>
                </a:lnTo>
                <a:lnTo>
                  <a:pt x="15575" y="17826"/>
                </a:lnTo>
                <a:lnTo>
                  <a:pt x="15720" y="17754"/>
                </a:lnTo>
                <a:lnTo>
                  <a:pt x="15838" y="17621"/>
                </a:lnTo>
                <a:lnTo>
                  <a:pt x="15979" y="17540"/>
                </a:lnTo>
                <a:lnTo>
                  <a:pt x="16155" y="17424"/>
                </a:lnTo>
                <a:lnTo>
                  <a:pt x="16217" y="17367"/>
                </a:lnTo>
                <a:close/>
                <a:moveTo>
                  <a:pt x="15491" y="17548"/>
                </a:moveTo>
                <a:lnTo>
                  <a:pt x="15336" y="17641"/>
                </a:lnTo>
                <a:lnTo>
                  <a:pt x="15222" y="17681"/>
                </a:lnTo>
                <a:lnTo>
                  <a:pt x="15119" y="17668"/>
                </a:lnTo>
                <a:lnTo>
                  <a:pt x="14981" y="17730"/>
                </a:lnTo>
                <a:lnTo>
                  <a:pt x="14978" y="17779"/>
                </a:lnTo>
                <a:lnTo>
                  <a:pt x="15203" y="17739"/>
                </a:lnTo>
                <a:lnTo>
                  <a:pt x="15461" y="17632"/>
                </a:lnTo>
                <a:lnTo>
                  <a:pt x="15491" y="17548"/>
                </a:lnTo>
                <a:close/>
                <a:moveTo>
                  <a:pt x="14803" y="17749"/>
                </a:moveTo>
                <a:lnTo>
                  <a:pt x="14695" y="17784"/>
                </a:lnTo>
                <a:lnTo>
                  <a:pt x="14635" y="17762"/>
                </a:lnTo>
                <a:lnTo>
                  <a:pt x="14584" y="17821"/>
                </a:lnTo>
                <a:lnTo>
                  <a:pt x="14488" y="17843"/>
                </a:lnTo>
                <a:lnTo>
                  <a:pt x="14422" y="17934"/>
                </a:lnTo>
                <a:lnTo>
                  <a:pt x="14517" y="17915"/>
                </a:lnTo>
                <a:lnTo>
                  <a:pt x="14640" y="17870"/>
                </a:lnTo>
                <a:lnTo>
                  <a:pt x="14842" y="17797"/>
                </a:lnTo>
                <a:lnTo>
                  <a:pt x="14803" y="17749"/>
                </a:lnTo>
                <a:close/>
                <a:moveTo>
                  <a:pt x="13372" y="17764"/>
                </a:moveTo>
                <a:lnTo>
                  <a:pt x="13330" y="17826"/>
                </a:lnTo>
                <a:lnTo>
                  <a:pt x="12980" y="17858"/>
                </a:lnTo>
                <a:lnTo>
                  <a:pt x="12956" y="17811"/>
                </a:lnTo>
                <a:lnTo>
                  <a:pt x="12881" y="17808"/>
                </a:lnTo>
                <a:lnTo>
                  <a:pt x="12732" y="17769"/>
                </a:lnTo>
                <a:lnTo>
                  <a:pt x="12509" y="17782"/>
                </a:lnTo>
                <a:lnTo>
                  <a:pt x="12379" y="17929"/>
                </a:lnTo>
                <a:lnTo>
                  <a:pt x="12547" y="17924"/>
                </a:lnTo>
                <a:lnTo>
                  <a:pt x="12578" y="17981"/>
                </a:lnTo>
                <a:lnTo>
                  <a:pt x="12913" y="18003"/>
                </a:lnTo>
                <a:lnTo>
                  <a:pt x="12988" y="17976"/>
                </a:lnTo>
                <a:lnTo>
                  <a:pt x="13123" y="17973"/>
                </a:lnTo>
                <a:lnTo>
                  <a:pt x="13332" y="17998"/>
                </a:lnTo>
                <a:lnTo>
                  <a:pt x="13500" y="17998"/>
                </a:lnTo>
                <a:lnTo>
                  <a:pt x="13685" y="17979"/>
                </a:lnTo>
                <a:lnTo>
                  <a:pt x="13848" y="17949"/>
                </a:lnTo>
                <a:lnTo>
                  <a:pt x="14040" y="17969"/>
                </a:lnTo>
                <a:lnTo>
                  <a:pt x="14247" y="17880"/>
                </a:lnTo>
                <a:lnTo>
                  <a:pt x="14034" y="17838"/>
                </a:lnTo>
                <a:lnTo>
                  <a:pt x="13766" y="17860"/>
                </a:lnTo>
                <a:lnTo>
                  <a:pt x="13705" y="17781"/>
                </a:lnTo>
                <a:lnTo>
                  <a:pt x="13372" y="17764"/>
                </a:lnTo>
                <a:close/>
                <a:moveTo>
                  <a:pt x="14968" y="17855"/>
                </a:moveTo>
                <a:lnTo>
                  <a:pt x="14805" y="17920"/>
                </a:lnTo>
                <a:lnTo>
                  <a:pt x="15023" y="17959"/>
                </a:lnTo>
                <a:lnTo>
                  <a:pt x="15096" y="17939"/>
                </a:lnTo>
                <a:lnTo>
                  <a:pt x="15109" y="17900"/>
                </a:lnTo>
                <a:lnTo>
                  <a:pt x="15054" y="17875"/>
                </a:lnTo>
                <a:lnTo>
                  <a:pt x="14968" y="17855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3" name="樹苗"/>
          <p:cNvSpPr/>
          <p:nvPr/>
        </p:nvSpPr>
        <p:spPr>
          <a:xfrm rot="19278373">
            <a:off x="262275" y="11905461"/>
            <a:ext cx="1050831" cy="173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fill="norm" stroke="1" extrusionOk="0">
                <a:moveTo>
                  <a:pt x="11199" y="0"/>
                </a:moveTo>
                <a:cubicBezTo>
                  <a:pt x="11199" y="0"/>
                  <a:pt x="4417" y="3031"/>
                  <a:pt x="10035" y="4898"/>
                </a:cubicBezTo>
                <a:cubicBezTo>
                  <a:pt x="9510" y="6131"/>
                  <a:pt x="9363" y="7938"/>
                  <a:pt x="9409" y="9496"/>
                </a:cubicBezTo>
                <a:lnTo>
                  <a:pt x="8674" y="8999"/>
                </a:lnTo>
                <a:cubicBezTo>
                  <a:pt x="8753" y="8469"/>
                  <a:pt x="8637" y="7236"/>
                  <a:pt x="6085" y="6596"/>
                </a:cubicBezTo>
                <a:cubicBezTo>
                  <a:pt x="4779" y="6269"/>
                  <a:pt x="1583" y="5708"/>
                  <a:pt x="1583" y="5708"/>
                </a:cubicBezTo>
                <a:cubicBezTo>
                  <a:pt x="1583" y="5708"/>
                  <a:pt x="2192" y="9914"/>
                  <a:pt x="8277" y="9288"/>
                </a:cubicBezTo>
                <a:lnTo>
                  <a:pt x="9442" y="10173"/>
                </a:lnTo>
                <a:cubicBezTo>
                  <a:pt x="9506" y="11142"/>
                  <a:pt x="9642" y="11948"/>
                  <a:pt x="9794" y="12354"/>
                </a:cubicBezTo>
                <a:cubicBezTo>
                  <a:pt x="9962" y="12802"/>
                  <a:pt x="9961" y="13514"/>
                  <a:pt x="9880" y="14272"/>
                </a:cubicBezTo>
                <a:cubicBezTo>
                  <a:pt x="9466" y="14005"/>
                  <a:pt x="8793" y="13598"/>
                  <a:pt x="8103" y="13290"/>
                </a:cubicBezTo>
                <a:cubicBezTo>
                  <a:pt x="8027" y="12682"/>
                  <a:pt x="7456" y="11412"/>
                  <a:pt x="4177" y="10704"/>
                </a:cubicBezTo>
                <a:cubicBezTo>
                  <a:pt x="2433" y="10327"/>
                  <a:pt x="0" y="9337"/>
                  <a:pt x="0" y="9337"/>
                </a:cubicBezTo>
                <a:cubicBezTo>
                  <a:pt x="0" y="9337"/>
                  <a:pt x="-91" y="14725"/>
                  <a:pt x="7643" y="13699"/>
                </a:cubicBezTo>
                <a:lnTo>
                  <a:pt x="9774" y="15048"/>
                </a:lnTo>
                <a:cubicBezTo>
                  <a:pt x="9613" y="16048"/>
                  <a:pt x="9368" y="17001"/>
                  <a:pt x="9248" y="17425"/>
                </a:cubicBezTo>
                <a:cubicBezTo>
                  <a:pt x="9002" y="18288"/>
                  <a:pt x="9059" y="20480"/>
                  <a:pt x="9040" y="20890"/>
                </a:cubicBezTo>
                <a:cubicBezTo>
                  <a:pt x="9025" y="21202"/>
                  <a:pt x="8408" y="21321"/>
                  <a:pt x="8408" y="21321"/>
                </a:cubicBezTo>
                <a:cubicBezTo>
                  <a:pt x="8040" y="21377"/>
                  <a:pt x="8034" y="21600"/>
                  <a:pt x="8408" y="21600"/>
                </a:cubicBezTo>
                <a:cubicBezTo>
                  <a:pt x="8609" y="21600"/>
                  <a:pt x="11920" y="21600"/>
                  <a:pt x="12073" y="21600"/>
                </a:cubicBezTo>
                <a:cubicBezTo>
                  <a:pt x="12436" y="21600"/>
                  <a:pt x="12487" y="21364"/>
                  <a:pt x="12073" y="21321"/>
                </a:cubicBezTo>
                <a:cubicBezTo>
                  <a:pt x="11522" y="21262"/>
                  <a:pt x="11131" y="21121"/>
                  <a:pt x="11041" y="20813"/>
                </a:cubicBezTo>
                <a:cubicBezTo>
                  <a:pt x="10952" y="20504"/>
                  <a:pt x="10394" y="18575"/>
                  <a:pt x="10639" y="17569"/>
                </a:cubicBezTo>
                <a:cubicBezTo>
                  <a:pt x="10677" y="17413"/>
                  <a:pt x="10715" y="17216"/>
                  <a:pt x="10750" y="16989"/>
                </a:cubicBezTo>
                <a:cubicBezTo>
                  <a:pt x="11060" y="16769"/>
                  <a:pt x="11717" y="16311"/>
                  <a:pt x="12305" y="15945"/>
                </a:cubicBezTo>
                <a:cubicBezTo>
                  <a:pt x="13447" y="16166"/>
                  <a:pt x="15980" y="16464"/>
                  <a:pt x="18119" y="15364"/>
                </a:cubicBezTo>
                <a:cubicBezTo>
                  <a:pt x="19247" y="14783"/>
                  <a:pt x="21509" y="13280"/>
                  <a:pt x="21509" y="13280"/>
                </a:cubicBezTo>
                <a:cubicBezTo>
                  <a:pt x="21509" y="13280"/>
                  <a:pt x="12547" y="12190"/>
                  <a:pt x="11737" y="15573"/>
                </a:cubicBezTo>
                <a:lnTo>
                  <a:pt x="10864" y="16043"/>
                </a:lnTo>
                <a:cubicBezTo>
                  <a:pt x="10971" y="14873"/>
                  <a:pt x="10991" y="13415"/>
                  <a:pt x="10775" y="12417"/>
                </a:cubicBezTo>
                <a:lnTo>
                  <a:pt x="12355" y="11579"/>
                </a:lnTo>
                <a:cubicBezTo>
                  <a:pt x="18672" y="12159"/>
                  <a:pt x="20026" y="7835"/>
                  <a:pt x="20026" y="7835"/>
                </a:cubicBezTo>
                <a:cubicBezTo>
                  <a:pt x="20026" y="7835"/>
                  <a:pt x="17651" y="8235"/>
                  <a:pt x="15906" y="8612"/>
                </a:cubicBezTo>
                <a:cubicBezTo>
                  <a:pt x="12429" y="9363"/>
                  <a:pt x="11998" y="10745"/>
                  <a:pt x="11973" y="11300"/>
                </a:cubicBezTo>
                <a:lnTo>
                  <a:pt x="10634" y="11780"/>
                </a:lnTo>
                <a:cubicBezTo>
                  <a:pt x="10426" y="10763"/>
                  <a:pt x="10298" y="9630"/>
                  <a:pt x="10271" y="8492"/>
                </a:cubicBezTo>
                <a:lnTo>
                  <a:pt x="11654" y="7417"/>
                </a:lnTo>
                <a:cubicBezTo>
                  <a:pt x="16996" y="7894"/>
                  <a:pt x="18144" y="4232"/>
                  <a:pt x="18144" y="4232"/>
                </a:cubicBezTo>
                <a:cubicBezTo>
                  <a:pt x="18144" y="4232"/>
                  <a:pt x="16125" y="4573"/>
                  <a:pt x="14642" y="4893"/>
                </a:cubicBezTo>
                <a:cubicBezTo>
                  <a:pt x="11810" y="5505"/>
                  <a:pt x="11357" y="6610"/>
                  <a:pt x="11305" y="7117"/>
                </a:cubicBezTo>
                <a:cubicBezTo>
                  <a:pt x="10911" y="7336"/>
                  <a:pt x="10530" y="7612"/>
                  <a:pt x="10265" y="7818"/>
                </a:cubicBezTo>
                <a:cubicBezTo>
                  <a:pt x="10277" y="6831"/>
                  <a:pt x="10367" y="5857"/>
                  <a:pt x="10551" y="4967"/>
                </a:cubicBezTo>
                <a:cubicBezTo>
                  <a:pt x="11084" y="4744"/>
                  <a:pt x="13013" y="3792"/>
                  <a:pt x="11865" y="2105"/>
                </a:cubicBezTo>
                <a:cubicBezTo>
                  <a:pt x="11342" y="1337"/>
                  <a:pt x="11199" y="0"/>
                  <a:pt x="1119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CAE964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60" name="群組"/>
          <p:cNvGrpSpPr/>
          <p:nvPr/>
        </p:nvGrpSpPr>
        <p:grpSpPr>
          <a:xfrm>
            <a:off x="1150248" y="4111991"/>
            <a:ext cx="1136651" cy="7287577"/>
            <a:chOff x="0" y="0"/>
            <a:chExt cx="1136650" cy="7287576"/>
          </a:xfrm>
        </p:grpSpPr>
        <p:sp>
          <p:nvSpPr>
            <p:cNvPr id="154" name="JAN"/>
            <p:cNvSpPr txBox="1"/>
            <p:nvPr/>
          </p:nvSpPr>
          <p:spPr>
            <a:xfrm>
              <a:off x="15874" y="0"/>
              <a:ext cx="11049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155" name="FEB"/>
            <p:cNvSpPr txBox="1"/>
            <p:nvPr/>
          </p:nvSpPr>
          <p:spPr>
            <a:xfrm>
              <a:off x="111124" y="1326894"/>
              <a:ext cx="9144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156" name="MAR"/>
            <p:cNvSpPr txBox="1"/>
            <p:nvPr/>
          </p:nvSpPr>
          <p:spPr>
            <a:xfrm>
              <a:off x="0" y="2567795"/>
              <a:ext cx="11366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157" name="APR"/>
            <p:cNvSpPr txBox="1"/>
            <p:nvPr/>
          </p:nvSpPr>
          <p:spPr>
            <a:xfrm>
              <a:off x="71437" y="3811935"/>
              <a:ext cx="9937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158" name="MAY"/>
            <p:cNvSpPr txBox="1"/>
            <p:nvPr/>
          </p:nvSpPr>
          <p:spPr>
            <a:xfrm>
              <a:off x="20637" y="5056075"/>
              <a:ext cx="10953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MAY</a:t>
              </a:r>
            </a:p>
          </p:txBody>
        </p:sp>
        <p:sp>
          <p:nvSpPr>
            <p:cNvPr id="159" name="Jun"/>
            <p:cNvSpPr txBox="1"/>
            <p:nvPr/>
          </p:nvSpPr>
          <p:spPr>
            <a:xfrm>
              <a:off x="107949" y="6296976"/>
              <a:ext cx="9207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Jun</a:t>
              </a:r>
            </a:p>
          </p:txBody>
        </p:sp>
      </p:grpSp>
      <p:grpSp>
        <p:nvGrpSpPr>
          <p:cNvPr id="167" name="群組"/>
          <p:cNvGrpSpPr/>
          <p:nvPr/>
        </p:nvGrpSpPr>
        <p:grpSpPr>
          <a:xfrm>
            <a:off x="10587496" y="4238991"/>
            <a:ext cx="1129666" cy="7287577"/>
            <a:chOff x="3492" y="0"/>
            <a:chExt cx="1129664" cy="7287576"/>
          </a:xfrm>
        </p:grpSpPr>
        <p:sp>
          <p:nvSpPr>
            <p:cNvPr id="161" name="JUL"/>
            <p:cNvSpPr txBox="1"/>
            <p:nvPr/>
          </p:nvSpPr>
          <p:spPr>
            <a:xfrm>
              <a:off x="39687" y="0"/>
              <a:ext cx="10572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JUL</a:t>
              </a:r>
            </a:p>
          </p:txBody>
        </p:sp>
        <p:sp>
          <p:nvSpPr>
            <p:cNvPr id="162" name="AUG"/>
            <p:cNvSpPr txBox="1"/>
            <p:nvPr/>
          </p:nvSpPr>
          <p:spPr>
            <a:xfrm>
              <a:off x="31749" y="1326894"/>
              <a:ext cx="10731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AUG</a:t>
              </a:r>
            </a:p>
          </p:txBody>
        </p:sp>
        <p:sp>
          <p:nvSpPr>
            <p:cNvPr id="163" name="SEP"/>
            <p:cNvSpPr txBox="1"/>
            <p:nvPr/>
          </p:nvSpPr>
          <p:spPr>
            <a:xfrm>
              <a:off x="98424" y="2567795"/>
              <a:ext cx="9398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SEP</a:t>
              </a:r>
            </a:p>
          </p:txBody>
        </p:sp>
        <p:sp>
          <p:nvSpPr>
            <p:cNvPr id="164" name="OCT"/>
            <p:cNvSpPr txBox="1"/>
            <p:nvPr/>
          </p:nvSpPr>
          <p:spPr>
            <a:xfrm>
              <a:off x="3492" y="3811935"/>
              <a:ext cx="112966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OCT</a:t>
              </a:r>
            </a:p>
          </p:txBody>
        </p:sp>
        <p:sp>
          <p:nvSpPr>
            <p:cNvPr id="165" name="NOV"/>
            <p:cNvSpPr txBox="1"/>
            <p:nvPr/>
          </p:nvSpPr>
          <p:spPr>
            <a:xfrm>
              <a:off x="6667" y="5056075"/>
              <a:ext cx="112331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NOV</a:t>
              </a:r>
            </a:p>
          </p:txBody>
        </p:sp>
        <p:sp>
          <p:nvSpPr>
            <p:cNvPr id="166" name="DEC"/>
            <p:cNvSpPr txBox="1"/>
            <p:nvPr/>
          </p:nvSpPr>
          <p:spPr>
            <a:xfrm>
              <a:off x="65087" y="6296976"/>
              <a:ext cx="10064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DEC</a:t>
              </a:r>
            </a:p>
          </p:txBody>
        </p:sp>
      </p:grpSp>
      <p:sp>
        <p:nvSpPr>
          <p:cNvPr id="168" name="平常心是道"/>
          <p:cNvSpPr txBox="1"/>
          <p:nvPr/>
        </p:nvSpPr>
        <p:spPr>
          <a:xfrm>
            <a:off x="20832599" y="12167829"/>
            <a:ext cx="2971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平常心是道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7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17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17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17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17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18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18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185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186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187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188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189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190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191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192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193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194" name="Week 1"/>
          <p:cNvSpPr txBox="1"/>
          <p:nvPr/>
        </p:nvSpPr>
        <p:spPr>
          <a:xfrm>
            <a:off x="984408" y="657796"/>
            <a:ext cx="12324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9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19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0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0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0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0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0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11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12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13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14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15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16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17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18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19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20" name="Week 2"/>
          <p:cNvSpPr txBox="1"/>
          <p:nvPr/>
        </p:nvSpPr>
        <p:spPr>
          <a:xfrm>
            <a:off x="932770" y="657796"/>
            <a:ext cx="133576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2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22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2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2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3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3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3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37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38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39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40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41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42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43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44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45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46" name="Week 3"/>
          <p:cNvSpPr txBox="1"/>
          <p:nvPr/>
        </p:nvSpPr>
        <p:spPr>
          <a:xfrm>
            <a:off x="911536" y="657796"/>
            <a:ext cx="137823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4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25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5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5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5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5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6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63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64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65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66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67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68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69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70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71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72" name="Week 4"/>
          <p:cNvSpPr txBox="1"/>
          <p:nvPr/>
        </p:nvSpPr>
        <p:spPr>
          <a:xfrm>
            <a:off x="933494" y="657796"/>
            <a:ext cx="133431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7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27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7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8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8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8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8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89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90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91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92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93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94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95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96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97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98" name="Week 5"/>
          <p:cNvSpPr txBox="1"/>
          <p:nvPr/>
        </p:nvSpPr>
        <p:spPr>
          <a:xfrm>
            <a:off x="919016" y="657796"/>
            <a:ext cx="13632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