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e260fe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e260fe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e260fe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e260fe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stations close to universities and working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electronic advertisements in these stations: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W 4 ST -WASH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ST-UNION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125 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116 ST-COLUMBIA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 SQ-42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Mondays, Tuesdays, and Fridays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location of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Esports team Cheetah is holding a gaming event in March and hopes to invite as many interested gamers, working professionals, and students as possible.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Cheetah team intends to place electronics advertisements at specific NYC subway stations to promote their event to gamers, working professionals, students, and anyone else interested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Agenda:</a:t>
            </a:r>
            <a:r>
              <a:rPr lang="en" sz="1600"/>
              <a:t> analyze MTA subway data on traffic flow to optimize placement and time of the advertisement to maximize awareness to target demographics: gamers, working professionals, and students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stations, OpenStreetMap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SQLAlchemy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13" y="1232147"/>
            <a:ext cx="6269972" cy="33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01" y="1151513"/>
            <a:ext cx="6050698" cy="3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Every Day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8253" r="8120" t="5838"/>
          <a:stretch/>
        </p:blipFill>
        <p:spPr>
          <a:xfrm>
            <a:off x="1297500" y="997450"/>
            <a:ext cx="7196177" cy="405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78" y="319375"/>
            <a:ext cx="3504620" cy="203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00" y="319375"/>
            <a:ext cx="3458202" cy="20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188" y="2359175"/>
            <a:ext cx="3458201" cy="21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625" y="2394875"/>
            <a:ext cx="3458202" cy="21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74" y="752938"/>
            <a:ext cx="6286802" cy="36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