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e260fe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e260fe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8"/>
              <a:t>Top stations close to universities and working professionals</a:t>
            </a:r>
            <a:endParaRPr sz="2108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8"/>
              <a:t>Put electronic advertisements in these stations:</a:t>
            </a:r>
            <a:endParaRPr sz="21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8"/>
              <a:t> W 4 ST -WASH SQ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8"/>
              <a:t>14 ST-UNION SQ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8"/>
              <a:t>125 ST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8"/>
              <a:t>116 ST-COLUMBIA</a:t>
            </a:r>
            <a:endParaRPr sz="1908"/>
          </a:p>
          <a:p>
            <a:pPr indent="-34067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8"/>
              <a:t>TIMES SQ-42 ST</a:t>
            </a:r>
            <a:endParaRPr sz="1908"/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During Mondays, Tuesdays, and Fridays after 5pm</a:t>
            </a:r>
            <a:endParaRPr sz="1908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Esports team Cheetah is holding a gaming event in March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Place electronics advertisements at specific NYC subway stations to promote their event 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Target Demographics: gamers, working professionals, students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Agenda:</a:t>
            </a:r>
            <a:r>
              <a:rPr lang="en" sz="1900"/>
              <a:t> analyze MTA subway data on traffic flow to optimize placement and time of the advertisement to maximize awareness to target demographics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stations, OpenStreetMap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Numpy, SQLAlchemy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115477"/>
            <a:ext cx="7154575" cy="36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13" y="944051"/>
            <a:ext cx="6506076" cy="40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Every Day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7304" r="7167" t="0"/>
          <a:stretch/>
        </p:blipFill>
        <p:spPr>
          <a:xfrm>
            <a:off x="1662700" y="1108475"/>
            <a:ext cx="6308500" cy="3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61975" y="1748250"/>
            <a:ext cx="1413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Daily Entries for Top 5 Stations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63" y="452400"/>
            <a:ext cx="5892376" cy="3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Correlation between time blocks and weekdays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each stations average daily entries on a single plot for comparison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