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6ef1a25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76ef1a25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6ef1a25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6ef1a25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76ef1a25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76ef1a25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Traffic Analysis for Esport Team Cheetah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 period: June to November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cleaning: Fixing some outliers that do not present normal daily traffic behavior within a week (weekdays specific)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Reason for selecting the stations: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Proximity to working professionals and universities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Outliers-tourism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Esports team Cheetah is holding a gaming event in March and hopes to invite as many interested gamers, working professionals, and students as possible.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Cheetah team intends to place electronics advertisements at specific NYC subway stations to promote their event to gamers, working professionals, students, and anyone else interested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Agenda:</a:t>
            </a:r>
            <a:r>
              <a:rPr lang="en" sz="1600"/>
              <a:t> analyze MTA subway data on traffic flow to optimize placement and time of the advertisement to maximize awareness to target demographics: gamers, working professionals, and students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MTA Turnstiles Data (MTA)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Additional Data: Colleges and Universities near NYC subway stations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Python, Pandas, Numpy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Matplotlib, Seaborn, geopandas/geoplot, folium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Github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Busiest Stations near target demographics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132809"/>
            <a:ext cx="7038899" cy="37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of Weekdays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400" y="970925"/>
            <a:ext cx="6435098" cy="398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for First days of the Week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802" y="871213"/>
            <a:ext cx="5403950" cy="41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110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Map of Top Stations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15945" l="38553" r="18712" t="0"/>
          <a:stretch/>
        </p:blipFill>
        <p:spPr>
          <a:xfrm>
            <a:off x="989125" y="743150"/>
            <a:ext cx="3638675" cy="43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 b="19663" l="41519" r="8874" t="4796"/>
          <a:stretch/>
        </p:blipFill>
        <p:spPr>
          <a:xfrm>
            <a:off x="4627800" y="743150"/>
            <a:ext cx="4280076" cy="4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 stations close to universities and working professionals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Put electronic advertisements in these stations: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W 4 ST -WASH SQ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14 ST-UNION SQ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125 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116 ST-COLUMBIA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TIMES SQ-42 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During Mondays, Tuesdays, and Fridays 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Plotting location of tech companies and universities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Proximity of stations and tech companies and universities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Weekend commutes vs Weekday commutes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top stations and possible demographic targets as well as number of tech companies and universities located near the station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