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52C121-25CF-4D6E-BBE4-31B3C47B8785}">
  <a:tblStyle styleId="{4652C121-25CF-4D6E-BBE4-31B3C47B87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f97b09b0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f97b09b0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f97b09b02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f97b09b02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f97b09b02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f97b09b02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f97b09b0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f97b09b0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x y and z use Tsne (t-distributed stochastic neighborhood embedding: Converts similarities between data points to joint probabilities and tries to minimize the divergence between joint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to visualize several features into 2-3 dimensions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successful skin care products?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368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pricing and popularity of skin care products via regression models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186375" y="4086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Gathering skin care product information from other websites such as Ulta, OliveYoung, YesStyle,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Getting more numerical features and clinical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Comparison between top products, skincare vs makeup 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Ordinal encoding of ingredients as well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395125"/>
            <a:ext cx="74043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1000+ data points on skincare products: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Toner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Cleansers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Facial Cream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Facial Sheet masks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Sunscreen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Cushions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Data cleaning: Products with no reviews will be considered as 5 stars so as not to assume they are bad products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Reasons for selecting products: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Used in skincare steps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Skin suitability based on types:Normal, Oily, Combination, Sensitive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Makeup as a daily skincare product as well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Ingredients: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Retinol, Ascorbic Acid, Niacinamide, Ceramide, Squalane, Hyaluronic Acid, Vitamin E, Titanium Dioxide</a:t>
            </a:r>
            <a:r>
              <a:rPr lang="en" sz="1900"/>
              <a:t>,</a:t>
            </a:r>
            <a:r>
              <a:rPr lang="en" sz="1900"/>
              <a:t> Glycolic Acid, Sodium Acetate, Sodium Benzoate, Sodium Hyaluronate, Panthenol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will skincare products rise based on several features?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will do skincare products fare in the current market and future market?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Makeup is included within skincare products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00950"/>
            <a:ext cx="70305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Sephora skin care products data via web scraping with Selenium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1000+ data points collected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Numpy,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BeautifulSoup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Selenium,  Statsmodels, scikit-learn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Continuous: Reviews, Number of Reviews, Number of Likes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Categorical: Skin type, ingredients, brand, products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628525" y="0"/>
            <a:ext cx="70305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vs Price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51" y="598575"/>
            <a:ext cx="3735652" cy="44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416700" y="243475"/>
            <a:ext cx="7917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Like against Brand and Product Type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650"/>
            <a:ext cx="4053951" cy="31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25" y="1152654"/>
            <a:ext cx="5153777" cy="341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155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 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00" y="826400"/>
            <a:ext cx="4144426" cy="414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149" y="826402"/>
            <a:ext cx="4259850" cy="42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61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Values of Regression Models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452113" y="16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{4652C121-25CF-4D6E-BBE4-31B3C47B8785}</a:tableStyleId>
              </a:tblPr>
              <a:tblGrid>
                <a:gridCol w="1882300"/>
                <a:gridCol w="969550"/>
                <a:gridCol w="2092000"/>
                <a:gridCol w="1647950"/>
                <a:gridCol w="16479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Train/Validation/Test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R²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Error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 Validation/Test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R²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16.3508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16.3413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0.6030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Regularization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16.3398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Regularization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Polynomial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16.2660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Polynomial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13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 Affecting Price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14" y="1134600"/>
            <a:ext cx="5935575" cy="380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Used Random Forest Regression because of Mean Absolute Error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Price range of most skincare products: ~$15.00 to ~$100.00</a:t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