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C22A77-4B1F-4983-A7F5-41E842A34F73}">
  <a:tblStyle styleId="{E0C22A77-4B1F-4983-A7F5-41E842A34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f97b09b0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f97b09b0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x y and z use Tsne (t-distributed stochastic neighborhood embedding: Converts similarities between data points to joint probabilities and tries to minimize the divergence between joint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to visualize several features into 2-3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 use TCA for dimensionality reduction for ingredients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dcffdd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dcffdd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dcffdd2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dcffdd2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f97b09b0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f97b09b0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f97b09b02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f97b09b02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f97b09b02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f97b09b02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Skincare Product Price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pricing and popularity of skin care products via regression models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13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Affecting Price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14" y="1134600"/>
            <a:ext cx="5935575" cy="38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skin care product information from other websites such as Ulta, OliveYoung, YesStyle,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more numerical features and clinical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between top products, skincare vs makeup 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Rank ingredients using ordinal encoding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Used Lasso Regression because of Mean Absolute Error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Price range of most skincare products: ~$15.00 to ~$100.00</a:t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1000+ data points on skincare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Toner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Cleansers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Cream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Sheet masks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Sunscreen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Cushions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Data cleaning: Products with no reviews will be considered as 5 stars so as not to assume they are bad products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Reasons for selecting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Used in skincare steps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Skin suitability based on types:Normal, Oily, Combination, Sensitive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Makeup as a daily skincare product as well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Ingredients: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Retinol, Ascorbic Acid, Niacinamide, Ceramide, Squalane, Hyaluronic Acid, Vitamin E, Titanium Dioxide</a:t>
            </a:r>
            <a:r>
              <a:rPr lang="en" sz="1900"/>
              <a:t>,</a:t>
            </a:r>
            <a:r>
              <a:rPr lang="en" sz="1900"/>
              <a:t> Glycolic Acid, Sodium Acetate, Sodium Benzoate, Sodium Hyaluronate, Panthenol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skincare products rise based on several features?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do skincare products fare in the current market and future market?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Makeup is included within skincare products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11425" y="1697575"/>
            <a:ext cx="8239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Tools: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Python, Pandas, Numpy: Data Cleaning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Matplotlib, seaborn, BeautifulSoup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Selenium: Scrape sephora website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Statsmodels, scikit-learn: Create regression models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535350" y="202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0" y="1350825"/>
            <a:ext cx="3036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Sephora skin care products data via web scraping with Selenium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1000+ data points collected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13644" r="0" t="0"/>
          <a:stretch/>
        </p:blipFill>
        <p:spPr>
          <a:xfrm>
            <a:off x="2938525" y="654500"/>
            <a:ext cx="6205475" cy="36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234025"/>
            <a:ext cx="7030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Conti</a:t>
            </a:r>
            <a:r>
              <a:rPr lang="en" sz="1700"/>
              <a:t>nuous: Reviews, Number of Reviews, Number of Likes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Categorical: Skin type, ingredients, brand,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5525"/>
            <a:ext cx="8731468" cy="28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628525" y="0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vs Price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11800" y="2187300"/>
            <a:ext cx="46428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Relationship between Price and Reviews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Higher price not necessarily good review</a:t>
            </a:r>
            <a:endParaRPr sz="17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601" y="536600"/>
            <a:ext cx="3735652" cy="44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416700" y="243475"/>
            <a:ext cx="7917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Like vs Product Type and Brand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0"/>
            <a:ext cx="4053951" cy="3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25" y="1227029"/>
            <a:ext cx="5153777" cy="341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15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00" y="826400"/>
            <a:ext cx="4144426" cy="414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149" y="826402"/>
            <a:ext cx="4259850" cy="42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61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Values of Regression Models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5" name="Google Shape;335;p21"/>
          <p:cNvGraphicFramePr/>
          <p:nvPr/>
        </p:nvGraphicFramePr>
        <p:xfrm>
          <a:off x="416775" y="16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{E0C22A77-4B1F-4983-A7F5-41E842A34F73}</a:tableStyleId>
              </a:tblPr>
              <a:tblGrid>
                <a:gridCol w="2006600"/>
                <a:gridCol w="1033575"/>
                <a:gridCol w="1756750"/>
                <a:gridCol w="1756750"/>
                <a:gridCol w="17567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Train/Validation/Test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 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16.3508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16.3413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16.3398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16.2660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