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35595d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635595d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3eb5a2b9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3eb5a2b9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3eb5a2b9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3eb5a2b9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76ef1a25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76ef1a25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3eb5a2b9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3eb5a2b9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enticrypt.com/doc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Sentiment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Crystal Han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1567550"/>
            <a:ext cx="737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Web app prettier and adjusted to size of window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Testing the web app more, directly retrieve api from site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 in different Regression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Ability for user to save the plot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 in data analysis for Senticrypt into Flask webapp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plot ticks have better looking visualization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97500" y="1567550"/>
            <a:ext cx="753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2465" lvl="0" marL="457200" rtl="0" algn="l"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n" sz="2108"/>
              <a:t>Linear Regression Model Precision: 61%</a:t>
            </a:r>
            <a:endParaRPr sz="2108"/>
          </a:p>
          <a:p>
            <a:pPr indent="-362465" lvl="0" marL="457200" rtl="0" algn="l"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n" sz="2108"/>
              <a:t>Relation between Sentiment and Cryptocurrency Value</a:t>
            </a:r>
            <a:endParaRPr sz="2108"/>
          </a:p>
          <a:p>
            <a:pPr indent="-362465" lvl="0" marL="457200" rtl="0" algn="l"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n" sz="2108"/>
              <a:t>Engineered Model that predicts Cryptocurrency Value</a:t>
            </a:r>
            <a:endParaRPr sz="2108"/>
          </a:p>
          <a:p>
            <a:pPr indent="-362465" lvl="0" marL="457200" rtl="0" algn="l"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n" sz="2108"/>
              <a:t>Created Web app for Users to interact with</a:t>
            </a:r>
            <a:endParaRPr sz="21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APIs: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Augmento:https://www.augmento.ai/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SentiCrypt: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https://senticrypt.com/docs.html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Timeframe: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Augmento: November 2016 - January 2022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SentiCrypt: January 2022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Cryptocurrency Market is very volatile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sentiment towards cryptocurrency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Client: Those interested in the Cryptocurrency market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Agenda:</a:t>
            </a:r>
            <a:r>
              <a:rPr lang="en" sz="2000"/>
              <a:t>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Analyze Cryptocurrency sentiment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 its relation with price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compare negative and positive values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Cryptocurrency API: Augmento, SentiCrypt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Already collected data from Augmento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Python, Pandas, Numpy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Matplotlib, Seaborn, Scikit-Learn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Github, Flask, Heroku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Pipeline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631875" y="1567050"/>
            <a:ext cx="2135700" cy="1428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31875" y="3311050"/>
            <a:ext cx="2135700" cy="1428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3248600" y="3311050"/>
            <a:ext cx="2135700" cy="1428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6105450" y="3311050"/>
            <a:ext cx="2135700" cy="1428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739275" y="2009375"/>
            <a:ext cx="192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Obtain data from Augmento and Senticrypt as CSV files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751875" y="3715450"/>
            <a:ext cx="189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Read CSV as a dataframe, clean, and save as a json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758250" y="3412150"/>
            <a:ext cx="19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Storage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758250" y="1642875"/>
            <a:ext cx="18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Ingestion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368600" y="3607750"/>
            <a:ext cx="189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input s to plot and calculate prediction for particular coins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3386875" y="3386875"/>
            <a:ext cx="18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Processing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6216313" y="3678438"/>
            <a:ext cx="18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Flask and Heroku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234588" y="3324963"/>
            <a:ext cx="18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Deployment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209950" y="1567100"/>
            <a:ext cx="5126400" cy="1428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3311050" y="1718725"/>
            <a:ext cx="48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Testing/Robustness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3336325" y="2224225"/>
            <a:ext cx="47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input will show new plots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9" name="Google Shape;169;p16"/>
          <p:cNvCxnSpPr>
            <a:stCxn id="158" idx="2"/>
            <a:endCxn id="160" idx="0"/>
          </p:cNvCxnSpPr>
          <p:nvPr/>
        </p:nvCxnSpPr>
        <p:spPr>
          <a:xfrm>
            <a:off x="1699725" y="2840675"/>
            <a:ext cx="18900" cy="57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6"/>
          <p:cNvCxnSpPr>
            <a:stCxn id="159" idx="3"/>
            <a:endCxn id="162" idx="1"/>
          </p:cNvCxnSpPr>
          <p:nvPr/>
        </p:nvCxnSpPr>
        <p:spPr>
          <a:xfrm>
            <a:off x="2647575" y="4131100"/>
            <a:ext cx="72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>
            <a:stCxn id="162" idx="3"/>
          </p:cNvCxnSpPr>
          <p:nvPr/>
        </p:nvCxnSpPr>
        <p:spPr>
          <a:xfrm>
            <a:off x="5264300" y="4131100"/>
            <a:ext cx="9282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Prediction based on Sentiment Values</a:t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8"/>
            <a:ext cx="7038900" cy="187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417050" y="1567550"/>
            <a:ext cx="31341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Sentiment Values and Cryptocurrency Value (Augmento BTC)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65" y="0"/>
            <a:ext cx="50731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417050" y="1567550"/>
            <a:ext cx="31341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Sentiment Values and Cryptocurrency Value (Augmento ETH)</a:t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900" y="0"/>
            <a:ext cx="50731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Bitcointalk Optimistic vs Negative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7850"/>
            <a:ext cx="4640518" cy="348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5" y="1307850"/>
            <a:ext cx="4525087" cy="3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Web App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0340"/>
            <a:ext cx="9144000" cy="431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