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eb5a2b9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eb5a2b9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3eb5a2b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3eb5a2b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3eb5a2b9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3eb5a2b9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enticrypt.com/doc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Sentiment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53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Linear Regression Model Precision: 61%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Relation between Sentiment and Cryptocurrency Value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Engineered Model that predicts Cryptocurrency Value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Created Web app for Users to interact with</a:t>
            </a:r>
            <a:endParaRPr sz="21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APIs: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Augmento:https://www.augmento.ai/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SentiCrypt: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https://senticrypt.com/docs.html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Timeframe: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Augmento: November 2016 - January 2022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SentiCrypt: January 2022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Cryptocurrency Market is very volatile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sentiment towards cryptocurrency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Client: Those interested in the Cryptocurrency market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Agenda:</a:t>
            </a:r>
            <a:r>
              <a:rPr lang="en" sz="2000"/>
              <a:t>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Analyze Cryptocurrency sentiment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its relation with price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compare negative and positive values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Cryptocurrency API: Augmento, SentiCrypt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Already collected data from Augmento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Numpy, SQLAlchemy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Scikit-Learn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Github, Flask, Heroku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Prediction based on Sentiment Values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8"/>
            <a:ext cx="7038900" cy="187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417050" y="1567550"/>
            <a:ext cx="31341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Sentiment Values and Cryptocurrency Value (Augmento BTC)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65" y="0"/>
            <a:ext cx="50731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17050" y="1567550"/>
            <a:ext cx="31341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Sentiment Values and Cryptocurrency Value (Augmento ETH)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00" y="0"/>
            <a:ext cx="50731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of Weekdays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7850"/>
            <a:ext cx="4640518" cy="348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" y="1307850"/>
            <a:ext cx="4525087" cy="3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Web App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340"/>
            <a:ext cx="9144000" cy="431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37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Web app prettier and adjusted to size of window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in different Regression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Ability for user to save the plot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in data analysis for Senticrypt into Flask webapp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